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01" r:id="rId1"/>
    <p:sldMasterId id="2147483737" r:id="rId2"/>
    <p:sldMasterId id="2147483809" r:id="rId3"/>
    <p:sldMasterId id="2147483857" r:id="rId4"/>
  </p:sldMasterIdLst>
  <p:notesMasterIdLst>
    <p:notesMasterId r:id="rId51"/>
  </p:notesMasterIdLst>
  <p:sldIdLst>
    <p:sldId id="511" r:id="rId5"/>
    <p:sldId id="569" r:id="rId6"/>
    <p:sldId id="553" r:id="rId7"/>
    <p:sldId id="566" r:id="rId8"/>
    <p:sldId id="443" r:id="rId9"/>
    <p:sldId id="518" r:id="rId10"/>
    <p:sldId id="522" r:id="rId11"/>
    <p:sldId id="567" r:id="rId12"/>
    <p:sldId id="568" r:id="rId13"/>
    <p:sldId id="570" r:id="rId14"/>
    <p:sldId id="572" r:id="rId15"/>
    <p:sldId id="583" r:id="rId16"/>
    <p:sldId id="337" r:id="rId17"/>
    <p:sldId id="586" r:id="rId18"/>
    <p:sldId id="521" r:id="rId19"/>
    <p:sldId id="574" r:id="rId20"/>
    <p:sldId id="554" r:id="rId21"/>
    <p:sldId id="549" r:id="rId22"/>
    <p:sldId id="564" r:id="rId23"/>
    <p:sldId id="555" r:id="rId24"/>
    <p:sldId id="519" r:id="rId25"/>
    <p:sldId id="578" r:id="rId26"/>
    <p:sldId id="587" r:id="rId27"/>
    <p:sldId id="585" r:id="rId28"/>
    <p:sldId id="558" r:id="rId29"/>
    <p:sldId id="523" r:id="rId30"/>
    <p:sldId id="580" r:id="rId31"/>
    <p:sldId id="551" r:id="rId32"/>
    <p:sldId id="526" r:id="rId33"/>
    <p:sldId id="515" r:id="rId34"/>
    <p:sldId id="429" r:id="rId35"/>
    <p:sldId id="581" r:id="rId36"/>
    <p:sldId id="547" r:id="rId37"/>
    <p:sldId id="471" r:id="rId38"/>
    <p:sldId id="270" r:id="rId39"/>
    <p:sldId id="269" r:id="rId40"/>
    <p:sldId id="273" r:id="rId41"/>
    <p:sldId id="274" r:id="rId42"/>
    <p:sldId id="278" r:id="rId43"/>
    <p:sldId id="275" r:id="rId44"/>
    <p:sldId id="277" r:id="rId45"/>
    <p:sldId id="276" r:id="rId46"/>
    <p:sldId id="465" r:id="rId47"/>
    <p:sldId id="582" r:id="rId48"/>
    <p:sldId id="584" r:id="rId49"/>
    <p:sldId id="309" r:id="rId50"/>
  </p:sldIdLst>
  <p:sldSz cx="12192000" cy="6858000"/>
  <p:notesSz cx="6858000" cy="9144000"/>
  <p:embeddedFontLst>
    <p:embeddedFont>
      <p:font typeface="Calibri" pitchFamily="34" charset="0"/>
      <p:regular r:id="rId52"/>
      <p:bold r:id="rId53"/>
      <p:italic r:id="rId54"/>
      <p:boldItalic r:id="rId55"/>
    </p:embeddedFont>
    <p:embeddedFont>
      <p:font typeface="宋体" pitchFamily="2" charset="-122"/>
      <p:regular r:id="rId56"/>
    </p:embeddedFont>
    <p:embeddedFont>
      <p:font typeface="Tunga" pitchFamily="34" charset="0"/>
      <p:regular r:id="rId57"/>
      <p:bold r:id="rId58"/>
    </p:embeddedFont>
    <p:embeddedFont>
      <p:font typeface="Franklin Gothic Book" pitchFamily="34" charset="0"/>
      <p:regular r:id="rId59"/>
      <p:italic r:id="rId60"/>
    </p:embeddedFont>
    <p:embeddedFont>
      <p:font typeface="Tahoma" pitchFamily="34" charset="0"/>
      <p:regular r:id="rId61"/>
      <p:bold r:id="rId62"/>
    </p:embeddedFont>
    <p:embeddedFont>
      <p:font typeface="Raavi" pitchFamily="34" charset="0"/>
      <p:regular r:id="rId63"/>
      <p:bold r:id="rId64"/>
    </p:embeddedFont>
    <p:embeddedFont>
      <p:font typeface="Wingdings 3" pitchFamily="18" charset="2"/>
      <p:regular r:id="rId65"/>
    </p:embeddedFont>
    <p:embeddedFont>
      <p:font typeface="Franklin Gothic Medium" pitchFamily="34" charset="0"/>
      <p:regular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2E1"/>
    <a:srgbClr val="FFCCFF"/>
    <a:srgbClr val="FFCC99"/>
    <a:srgbClr val="FFCC00"/>
    <a:srgbClr val="D3FDF8"/>
    <a:srgbClr val="D6FAE9"/>
    <a:srgbClr val="D2FEDB"/>
    <a:srgbClr val="E1EFEB"/>
    <a:srgbClr val="D4FCF7"/>
    <a:srgbClr val="E1E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4043" autoAdjust="0"/>
  </p:normalViewPr>
  <p:slideViewPr>
    <p:cSldViewPr snapToGrid="0">
      <p:cViewPr varScale="1">
        <p:scale>
          <a:sx n="57" d="100"/>
          <a:sy n="57" d="100"/>
        </p:scale>
        <p:origin x="-10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A6EDE-305D-416B-8274-53B2A4D16638}"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A5AA0A62-D212-41A1-800E-02E877BD385E}">
      <dgm:prSet phldrT="[Text]" custT="1"/>
      <dgm:spPr/>
      <dgm:t>
        <a:bodyPr/>
        <a:lstStyle/>
        <a:p>
          <a:r>
            <a:rPr lang="en-US" sz="4400" dirty="0">
              <a:solidFill>
                <a:srgbClr val="FF0000"/>
              </a:solidFill>
            </a:rPr>
            <a:t>a. </a:t>
          </a:r>
          <a:r>
            <a:rPr lang="en-US" sz="4400" dirty="0" err="1">
              <a:solidFill>
                <a:srgbClr val="FF0000"/>
              </a:solidFill>
            </a:rPr>
            <a:t>Tình</a:t>
          </a:r>
          <a:r>
            <a:rPr lang="en-US" sz="4400" dirty="0">
              <a:solidFill>
                <a:srgbClr val="FF0000"/>
              </a:solidFill>
            </a:rPr>
            <a:t> </a:t>
          </a:r>
          <a:r>
            <a:rPr lang="en-US" sz="4400" dirty="0" err="1">
              <a:solidFill>
                <a:srgbClr val="FF0000"/>
              </a:solidFill>
            </a:rPr>
            <a:t>hình</a:t>
          </a:r>
          <a:r>
            <a:rPr lang="en-US" sz="4400" dirty="0">
              <a:solidFill>
                <a:srgbClr val="FF0000"/>
              </a:solidFill>
            </a:rPr>
            <a:t> </a:t>
          </a:r>
          <a:r>
            <a:rPr lang="en-US" sz="4400" dirty="0" err="1">
              <a:solidFill>
                <a:srgbClr val="FF0000"/>
              </a:solidFill>
            </a:rPr>
            <a:t>kinh</a:t>
          </a:r>
          <a:r>
            <a:rPr lang="en-US" sz="4400" dirty="0">
              <a:solidFill>
                <a:srgbClr val="FF0000"/>
              </a:solidFill>
            </a:rPr>
            <a:t> </a:t>
          </a:r>
          <a:r>
            <a:rPr lang="en-US" sz="4400" dirty="0" err="1">
              <a:solidFill>
                <a:srgbClr val="FF0000"/>
              </a:solidFill>
            </a:rPr>
            <a:t>tế</a:t>
          </a:r>
          <a:endParaRPr lang="en-US" sz="4400" dirty="0">
            <a:solidFill>
              <a:srgbClr val="FF0000"/>
            </a:solidFill>
          </a:endParaRPr>
        </a:p>
      </dgm:t>
    </dgm:pt>
    <dgm:pt modelId="{290E94C5-9311-45A6-8891-5D5E9D8BA1F9}" type="parTrans" cxnId="{CA3A58B8-AE45-45D3-B1F7-3376F1562BBB}">
      <dgm:prSet/>
      <dgm:spPr/>
      <dgm:t>
        <a:bodyPr/>
        <a:lstStyle/>
        <a:p>
          <a:endParaRPr lang="en-US"/>
        </a:p>
      </dgm:t>
    </dgm:pt>
    <dgm:pt modelId="{6F277197-7390-4A1E-91EE-BC1B5397738C}" type="sibTrans" cxnId="{CA3A58B8-AE45-45D3-B1F7-3376F1562BBB}">
      <dgm:prSet/>
      <dgm:spPr/>
      <dgm:t>
        <a:bodyPr/>
        <a:lstStyle/>
        <a:p>
          <a:endParaRPr lang="en-US"/>
        </a:p>
      </dgm:t>
    </dgm:pt>
    <dgm:pt modelId="{F009D978-FF85-40B5-B1C9-AAAD3F2A153C}">
      <dgm:prSet phldrT="[Text]" custT="1"/>
      <dgm:spPr/>
      <dgm:t>
        <a:bodyPr/>
        <a:lstStyle/>
        <a:p>
          <a:r>
            <a:rPr lang="en-US" sz="4400" dirty="0" err="1"/>
            <a:t>Nông</a:t>
          </a:r>
          <a:r>
            <a:rPr lang="en-US" sz="4400" dirty="0"/>
            <a:t> </a:t>
          </a:r>
          <a:r>
            <a:rPr lang="en-US" sz="4400" dirty="0" err="1"/>
            <a:t>nghiệp</a:t>
          </a:r>
          <a:endParaRPr lang="en-US" sz="4400" dirty="0"/>
        </a:p>
      </dgm:t>
    </dgm:pt>
    <dgm:pt modelId="{63A32C96-11BD-409E-997C-EA99C53BAC5A}" type="parTrans" cxnId="{D535A015-68A8-4A99-A26F-DCE3F8849D44}">
      <dgm:prSet/>
      <dgm:spPr/>
      <dgm:t>
        <a:bodyPr/>
        <a:lstStyle/>
        <a:p>
          <a:endParaRPr lang="en-US"/>
        </a:p>
      </dgm:t>
    </dgm:pt>
    <dgm:pt modelId="{45E4DB81-97B8-450E-9692-86C04B6CD3A2}" type="sibTrans" cxnId="{D535A015-68A8-4A99-A26F-DCE3F8849D44}">
      <dgm:prSet/>
      <dgm:spPr/>
      <dgm:t>
        <a:bodyPr/>
        <a:lstStyle/>
        <a:p>
          <a:endParaRPr lang="en-US"/>
        </a:p>
      </dgm:t>
    </dgm:pt>
    <dgm:pt modelId="{DE54385C-1DBE-40C9-AB8A-69A4A38C5235}">
      <dgm:prSet phldrT="[Text]" custT="1"/>
      <dgm:spPr/>
      <dgm:t>
        <a:bodyPr/>
        <a:lstStyle/>
        <a:p>
          <a:r>
            <a:rPr lang="en-US" sz="4400" dirty="0" err="1"/>
            <a:t>Thủ</a:t>
          </a:r>
          <a:r>
            <a:rPr lang="en-US" sz="4400" dirty="0"/>
            <a:t> </a:t>
          </a:r>
          <a:r>
            <a:rPr lang="en-US" sz="4400" dirty="0" err="1"/>
            <a:t>công</a:t>
          </a:r>
          <a:r>
            <a:rPr lang="en-US" sz="4400" dirty="0"/>
            <a:t>  </a:t>
          </a:r>
          <a:r>
            <a:rPr lang="en-US" sz="4400" dirty="0" err="1"/>
            <a:t>nghiệp</a:t>
          </a:r>
          <a:endParaRPr lang="en-US" sz="4400" dirty="0"/>
        </a:p>
      </dgm:t>
    </dgm:pt>
    <dgm:pt modelId="{36110CAC-6663-4D91-AFBB-A32B3065F46A}" type="parTrans" cxnId="{4F6FA80D-AF25-4F13-96F5-142B147065CC}">
      <dgm:prSet/>
      <dgm:spPr/>
      <dgm:t>
        <a:bodyPr/>
        <a:lstStyle/>
        <a:p>
          <a:endParaRPr lang="en-US"/>
        </a:p>
      </dgm:t>
    </dgm:pt>
    <dgm:pt modelId="{961479D7-429F-49B5-9221-040596AB266E}" type="sibTrans" cxnId="{4F6FA80D-AF25-4F13-96F5-142B147065CC}">
      <dgm:prSet/>
      <dgm:spPr/>
      <dgm:t>
        <a:bodyPr/>
        <a:lstStyle/>
        <a:p>
          <a:endParaRPr lang="en-US"/>
        </a:p>
      </dgm:t>
    </dgm:pt>
    <dgm:pt modelId="{BE59366A-194B-4063-8761-2FB9B666C27E}">
      <dgm:prSet phldrT="[Text]" custT="1"/>
      <dgm:spPr/>
      <dgm:t>
        <a:bodyPr/>
        <a:lstStyle/>
        <a:p>
          <a:r>
            <a:rPr lang="en-US" sz="4400" dirty="0" err="1"/>
            <a:t>Thương</a:t>
          </a:r>
          <a:r>
            <a:rPr lang="en-US" sz="4400" dirty="0"/>
            <a:t> </a:t>
          </a:r>
          <a:r>
            <a:rPr lang="en-US" sz="4400" dirty="0" err="1"/>
            <a:t>nghiệp</a:t>
          </a:r>
          <a:endParaRPr lang="en-US" sz="4400" dirty="0"/>
        </a:p>
      </dgm:t>
    </dgm:pt>
    <dgm:pt modelId="{D61C2557-1DD4-4CA5-A9B1-8F40CEF923CF}" type="parTrans" cxnId="{1C566578-82B8-4A39-AE05-0315785191B8}">
      <dgm:prSet/>
      <dgm:spPr/>
      <dgm:t>
        <a:bodyPr/>
        <a:lstStyle/>
        <a:p>
          <a:endParaRPr lang="en-US"/>
        </a:p>
      </dgm:t>
    </dgm:pt>
    <dgm:pt modelId="{87EFF45C-9B2E-4E05-B3FA-831B54D3EB05}" type="sibTrans" cxnId="{1C566578-82B8-4A39-AE05-0315785191B8}">
      <dgm:prSet/>
      <dgm:spPr/>
      <dgm:t>
        <a:bodyPr/>
        <a:lstStyle/>
        <a:p>
          <a:endParaRPr lang="en-US"/>
        </a:p>
      </dgm:t>
    </dgm:pt>
    <dgm:pt modelId="{D3B797DD-5DC0-4974-9451-EA7C871EF129}" type="pres">
      <dgm:prSet presAssocID="{E6DA6EDE-305D-416B-8274-53B2A4D16638}" presName="composite" presStyleCnt="0">
        <dgm:presLayoutVars>
          <dgm:chMax val="1"/>
          <dgm:dir/>
          <dgm:resizeHandles val="exact"/>
        </dgm:presLayoutVars>
      </dgm:prSet>
      <dgm:spPr/>
      <dgm:t>
        <a:bodyPr/>
        <a:lstStyle/>
        <a:p>
          <a:endParaRPr lang="vi-VN"/>
        </a:p>
      </dgm:t>
    </dgm:pt>
    <dgm:pt modelId="{70E23757-A226-4065-B0E1-402760E14784}" type="pres">
      <dgm:prSet presAssocID="{A5AA0A62-D212-41A1-800E-02E877BD385E}" presName="roof" presStyleLbl="dkBgShp" presStyleIdx="0" presStyleCnt="2" custLinFactNeighborX="498" custLinFactNeighborY="18131"/>
      <dgm:spPr/>
      <dgm:t>
        <a:bodyPr/>
        <a:lstStyle/>
        <a:p>
          <a:endParaRPr lang="vi-VN"/>
        </a:p>
      </dgm:t>
    </dgm:pt>
    <dgm:pt modelId="{5FDC4DF1-2AC5-46A0-848F-136EEC5150F6}" type="pres">
      <dgm:prSet presAssocID="{A5AA0A62-D212-41A1-800E-02E877BD385E}" presName="pillars" presStyleCnt="0"/>
      <dgm:spPr/>
    </dgm:pt>
    <dgm:pt modelId="{B72270E9-C680-48B3-A1B8-7A4DB664B209}" type="pres">
      <dgm:prSet presAssocID="{A5AA0A62-D212-41A1-800E-02E877BD385E}" presName="pillar1" presStyleLbl="node1" presStyleIdx="0" presStyleCnt="3">
        <dgm:presLayoutVars>
          <dgm:bulletEnabled val="1"/>
        </dgm:presLayoutVars>
      </dgm:prSet>
      <dgm:spPr/>
      <dgm:t>
        <a:bodyPr/>
        <a:lstStyle/>
        <a:p>
          <a:endParaRPr lang="vi-VN"/>
        </a:p>
      </dgm:t>
    </dgm:pt>
    <dgm:pt modelId="{16CB345D-AC53-4E0B-901C-D9D9DB754FA0}" type="pres">
      <dgm:prSet presAssocID="{DE54385C-1DBE-40C9-AB8A-69A4A38C5235}" presName="pillarX" presStyleLbl="node1" presStyleIdx="1" presStyleCnt="3">
        <dgm:presLayoutVars>
          <dgm:bulletEnabled val="1"/>
        </dgm:presLayoutVars>
      </dgm:prSet>
      <dgm:spPr/>
      <dgm:t>
        <a:bodyPr/>
        <a:lstStyle/>
        <a:p>
          <a:endParaRPr lang="vi-VN"/>
        </a:p>
      </dgm:t>
    </dgm:pt>
    <dgm:pt modelId="{B613DBA4-4C67-4D93-BD8F-2AD6B2ED2F46}" type="pres">
      <dgm:prSet presAssocID="{BE59366A-194B-4063-8761-2FB9B666C27E}" presName="pillarX" presStyleLbl="node1" presStyleIdx="2" presStyleCnt="3">
        <dgm:presLayoutVars>
          <dgm:bulletEnabled val="1"/>
        </dgm:presLayoutVars>
      </dgm:prSet>
      <dgm:spPr/>
      <dgm:t>
        <a:bodyPr/>
        <a:lstStyle/>
        <a:p>
          <a:endParaRPr lang="vi-VN"/>
        </a:p>
      </dgm:t>
    </dgm:pt>
    <dgm:pt modelId="{3093985B-E8BC-4D16-A284-96DEF190BC9E}" type="pres">
      <dgm:prSet presAssocID="{A5AA0A62-D212-41A1-800E-02E877BD385E}" presName="base" presStyleLbl="dkBgShp" presStyleIdx="1" presStyleCnt="2"/>
      <dgm:spPr/>
    </dgm:pt>
  </dgm:ptLst>
  <dgm:cxnLst>
    <dgm:cxn modelId="{1C566578-82B8-4A39-AE05-0315785191B8}" srcId="{A5AA0A62-D212-41A1-800E-02E877BD385E}" destId="{BE59366A-194B-4063-8761-2FB9B666C27E}" srcOrd="2" destOrd="0" parTransId="{D61C2557-1DD4-4CA5-A9B1-8F40CEF923CF}" sibTransId="{87EFF45C-9B2E-4E05-B3FA-831B54D3EB05}"/>
    <dgm:cxn modelId="{96BA58DD-A943-4CF3-AAF9-299607E078E4}" type="presOf" srcId="{DE54385C-1DBE-40C9-AB8A-69A4A38C5235}" destId="{16CB345D-AC53-4E0B-901C-D9D9DB754FA0}" srcOrd="0" destOrd="0" presId="urn:microsoft.com/office/officeart/2005/8/layout/hList3"/>
    <dgm:cxn modelId="{1C982FEB-1B83-4181-A0A6-6646D3F6C45D}" type="presOf" srcId="{F009D978-FF85-40B5-B1C9-AAAD3F2A153C}" destId="{B72270E9-C680-48B3-A1B8-7A4DB664B209}" srcOrd="0" destOrd="0" presId="urn:microsoft.com/office/officeart/2005/8/layout/hList3"/>
    <dgm:cxn modelId="{C0CA3EBE-B9E7-40E8-AB81-D041E17D3872}" type="presOf" srcId="{BE59366A-194B-4063-8761-2FB9B666C27E}" destId="{B613DBA4-4C67-4D93-BD8F-2AD6B2ED2F46}" srcOrd="0" destOrd="0" presId="urn:microsoft.com/office/officeart/2005/8/layout/hList3"/>
    <dgm:cxn modelId="{CA3A58B8-AE45-45D3-B1F7-3376F1562BBB}" srcId="{E6DA6EDE-305D-416B-8274-53B2A4D16638}" destId="{A5AA0A62-D212-41A1-800E-02E877BD385E}" srcOrd="0" destOrd="0" parTransId="{290E94C5-9311-45A6-8891-5D5E9D8BA1F9}" sibTransId="{6F277197-7390-4A1E-91EE-BC1B5397738C}"/>
    <dgm:cxn modelId="{50F3C75E-DB41-4436-B71D-85D854C4CED1}" type="presOf" srcId="{A5AA0A62-D212-41A1-800E-02E877BD385E}" destId="{70E23757-A226-4065-B0E1-402760E14784}" srcOrd="0" destOrd="0" presId="urn:microsoft.com/office/officeart/2005/8/layout/hList3"/>
    <dgm:cxn modelId="{4F6FA80D-AF25-4F13-96F5-142B147065CC}" srcId="{A5AA0A62-D212-41A1-800E-02E877BD385E}" destId="{DE54385C-1DBE-40C9-AB8A-69A4A38C5235}" srcOrd="1" destOrd="0" parTransId="{36110CAC-6663-4D91-AFBB-A32B3065F46A}" sibTransId="{961479D7-429F-49B5-9221-040596AB266E}"/>
    <dgm:cxn modelId="{D535A015-68A8-4A99-A26F-DCE3F8849D44}" srcId="{A5AA0A62-D212-41A1-800E-02E877BD385E}" destId="{F009D978-FF85-40B5-B1C9-AAAD3F2A153C}" srcOrd="0" destOrd="0" parTransId="{63A32C96-11BD-409E-997C-EA99C53BAC5A}" sibTransId="{45E4DB81-97B8-450E-9692-86C04B6CD3A2}"/>
    <dgm:cxn modelId="{C14646DC-AE98-4490-83F6-578F992499AD}" type="presOf" srcId="{E6DA6EDE-305D-416B-8274-53B2A4D16638}" destId="{D3B797DD-5DC0-4974-9451-EA7C871EF129}" srcOrd="0" destOrd="0" presId="urn:microsoft.com/office/officeart/2005/8/layout/hList3"/>
    <dgm:cxn modelId="{CDABB604-1399-4AED-940C-0D8F18ECD69E}" type="presParOf" srcId="{D3B797DD-5DC0-4974-9451-EA7C871EF129}" destId="{70E23757-A226-4065-B0E1-402760E14784}" srcOrd="0" destOrd="0" presId="urn:microsoft.com/office/officeart/2005/8/layout/hList3"/>
    <dgm:cxn modelId="{A8F60B0C-1E14-45B5-A241-FE1E2B601B48}" type="presParOf" srcId="{D3B797DD-5DC0-4974-9451-EA7C871EF129}" destId="{5FDC4DF1-2AC5-46A0-848F-136EEC5150F6}" srcOrd="1" destOrd="0" presId="urn:microsoft.com/office/officeart/2005/8/layout/hList3"/>
    <dgm:cxn modelId="{A3F61286-9EED-45A0-8A4C-8E663A715071}" type="presParOf" srcId="{5FDC4DF1-2AC5-46A0-848F-136EEC5150F6}" destId="{B72270E9-C680-48B3-A1B8-7A4DB664B209}" srcOrd="0" destOrd="0" presId="urn:microsoft.com/office/officeart/2005/8/layout/hList3"/>
    <dgm:cxn modelId="{5BE624A3-1831-4DC0-86BD-2E562A670C0E}" type="presParOf" srcId="{5FDC4DF1-2AC5-46A0-848F-136EEC5150F6}" destId="{16CB345D-AC53-4E0B-901C-D9D9DB754FA0}" srcOrd="1" destOrd="0" presId="urn:microsoft.com/office/officeart/2005/8/layout/hList3"/>
    <dgm:cxn modelId="{3BA70BB3-E4D5-45A2-B183-519C2A4AE5AA}" type="presParOf" srcId="{5FDC4DF1-2AC5-46A0-848F-136EEC5150F6}" destId="{B613DBA4-4C67-4D93-BD8F-2AD6B2ED2F46}" srcOrd="2" destOrd="0" presId="urn:microsoft.com/office/officeart/2005/8/layout/hList3"/>
    <dgm:cxn modelId="{E3474271-48DB-4975-954C-D978EEE56F07}" type="presParOf" srcId="{D3B797DD-5DC0-4974-9451-EA7C871EF129}" destId="{3093985B-E8BC-4D16-A284-96DEF190BC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21D19-F7CA-4566-98DA-6BE28DFD9C32}" type="doc">
      <dgm:prSet loTypeId="urn:microsoft.com/office/officeart/2005/8/layout/pyramid2" loCatId="pyramid" qsTypeId="urn:microsoft.com/office/officeart/2005/8/quickstyle/simple3" qsCatId="simple" csTypeId="urn:microsoft.com/office/officeart/2005/8/colors/accent1_2" csCatId="accent1" phldr="1"/>
      <dgm:spPr/>
    </dgm:pt>
    <dgm:pt modelId="{D51AA676-7899-4857-A2AB-6CF2DD9AB67D}">
      <dgm:prSet phldrT="[Text]" custT="1"/>
      <dgm:spPr/>
      <dgm:t>
        <a:bodyPr/>
        <a:lstStyle/>
        <a:p>
          <a:pPr>
            <a:lnSpc>
              <a:spcPct val="100000"/>
            </a:lnSpc>
            <a:spcAft>
              <a:spcPts val="0"/>
            </a:spcAft>
          </a:pPr>
          <a:r>
            <a:rPr lang="en-US" sz="3600" dirty="0" err="1"/>
            <a:t>Vua</a:t>
          </a:r>
          <a:endParaRPr lang="en-US" sz="3600" dirty="0"/>
        </a:p>
        <a:p>
          <a:pPr>
            <a:lnSpc>
              <a:spcPct val="100000"/>
            </a:lnSpc>
            <a:spcAft>
              <a:spcPts val="0"/>
            </a:spcAft>
          </a:pPr>
          <a:r>
            <a:rPr lang="en-US" sz="3600" dirty="0"/>
            <a:t>Quan </a:t>
          </a:r>
          <a:r>
            <a:rPr lang="en-US" sz="3600" dirty="0" err="1"/>
            <a:t>lại</a:t>
          </a:r>
          <a:r>
            <a:rPr lang="en-US" sz="3600" dirty="0"/>
            <a:t>, </a:t>
          </a:r>
          <a:r>
            <a:rPr lang="en-US" sz="3600" dirty="0" err="1"/>
            <a:t>quý</a:t>
          </a:r>
          <a:r>
            <a:rPr lang="en-US" sz="3600" dirty="0"/>
            <a:t> </a:t>
          </a:r>
          <a:r>
            <a:rPr lang="en-US" sz="3600" dirty="0" err="1"/>
            <a:t>tộc</a:t>
          </a:r>
          <a:endParaRPr lang="en-US" sz="3600" dirty="0"/>
        </a:p>
        <a:p>
          <a:pPr>
            <a:lnSpc>
              <a:spcPct val="100000"/>
            </a:lnSpc>
            <a:spcAft>
              <a:spcPts val="0"/>
            </a:spcAft>
          </a:pPr>
          <a:r>
            <a:rPr lang="en-US" sz="3600" dirty="0" err="1"/>
            <a:t>Địa</a:t>
          </a:r>
          <a:r>
            <a:rPr lang="en-US" sz="3600" dirty="0"/>
            <a:t> </a:t>
          </a:r>
          <a:r>
            <a:rPr lang="en-US" sz="3600" dirty="0" err="1"/>
            <a:t>chủ</a:t>
          </a:r>
          <a:endParaRPr lang="en-US" sz="3600" dirty="0"/>
        </a:p>
      </dgm:t>
    </dgm:pt>
    <dgm:pt modelId="{F2A9FACA-AFBC-4AD4-990C-A323A0DF4572}" type="parTrans" cxnId="{55073F93-2649-4F61-8BAE-E8DAF85A5493}">
      <dgm:prSet/>
      <dgm:spPr/>
      <dgm:t>
        <a:bodyPr/>
        <a:lstStyle/>
        <a:p>
          <a:endParaRPr lang="en-US"/>
        </a:p>
      </dgm:t>
    </dgm:pt>
    <dgm:pt modelId="{4B96C444-40EA-4A09-BEAD-4FF827F92F86}" type="sibTrans" cxnId="{55073F93-2649-4F61-8BAE-E8DAF85A5493}">
      <dgm:prSet/>
      <dgm:spPr/>
      <dgm:t>
        <a:bodyPr/>
        <a:lstStyle/>
        <a:p>
          <a:endParaRPr lang="en-US"/>
        </a:p>
      </dgm:t>
    </dgm:pt>
    <dgm:pt modelId="{A540B3C7-E541-4FE1-AE2D-47B9994E68A1}">
      <dgm:prSet phldrT="[Text]" custT="1"/>
      <dgm:spPr/>
      <dgm:t>
        <a:bodyPr/>
        <a:lstStyle/>
        <a:p>
          <a:pPr>
            <a:spcAft>
              <a:spcPts val="0"/>
            </a:spcAft>
          </a:pPr>
          <a:r>
            <a:rPr lang="en-US" sz="3600" dirty="0" err="1"/>
            <a:t>Nông</a:t>
          </a:r>
          <a:r>
            <a:rPr lang="en-US" sz="3600" dirty="0"/>
            <a:t> </a:t>
          </a:r>
          <a:r>
            <a:rPr lang="en-US" sz="3600" dirty="0" err="1"/>
            <a:t>dân</a:t>
          </a:r>
          <a:r>
            <a:rPr lang="en-US" sz="3600" dirty="0"/>
            <a:t>, </a:t>
          </a:r>
          <a:r>
            <a:rPr lang="en-US" sz="3600" dirty="0" err="1"/>
            <a:t>thợ</a:t>
          </a:r>
          <a:r>
            <a:rPr lang="en-US" sz="3600" dirty="0"/>
            <a:t> </a:t>
          </a:r>
          <a:r>
            <a:rPr lang="en-US" sz="3600" dirty="0" err="1"/>
            <a:t>thủ</a:t>
          </a:r>
          <a:r>
            <a:rPr lang="en-US" sz="3600" dirty="0"/>
            <a:t> </a:t>
          </a:r>
          <a:r>
            <a:rPr lang="en-US" sz="3600" dirty="0" err="1"/>
            <a:t>công</a:t>
          </a:r>
          <a:r>
            <a:rPr lang="en-US" sz="3600" dirty="0"/>
            <a:t>, </a:t>
          </a:r>
          <a:r>
            <a:rPr lang="en-US" sz="3600" dirty="0" err="1"/>
            <a:t>thương</a:t>
          </a:r>
          <a:r>
            <a:rPr lang="en-US" sz="3600" dirty="0"/>
            <a:t> </a:t>
          </a:r>
          <a:r>
            <a:rPr lang="en-US" sz="3600" dirty="0" err="1"/>
            <a:t>nhân</a:t>
          </a:r>
          <a:endParaRPr lang="en-US" sz="3600" dirty="0"/>
        </a:p>
      </dgm:t>
    </dgm:pt>
    <dgm:pt modelId="{337EB142-1F2D-4C0F-81D7-EEB18B9F9F0C}" type="parTrans" cxnId="{261445A7-B539-4126-8B45-700E67A4EE68}">
      <dgm:prSet/>
      <dgm:spPr/>
      <dgm:t>
        <a:bodyPr/>
        <a:lstStyle/>
        <a:p>
          <a:endParaRPr lang="en-US"/>
        </a:p>
      </dgm:t>
    </dgm:pt>
    <dgm:pt modelId="{D3170E25-6444-489B-B1CE-86493D0B169A}" type="sibTrans" cxnId="{261445A7-B539-4126-8B45-700E67A4EE68}">
      <dgm:prSet/>
      <dgm:spPr/>
      <dgm:t>
        <a:bodyPr/>
        <a:lstStyle/>
        <a:p>
          <a:endParaRPr lang="en-US"/>
        </a:p>
      </dgm:t>
    </dgm:pt>
    <dgm:pt modelId="{89A4F4C1-1239-4212-8376-88DEC39C7C2F}">
      <dgm:prSet phldrT="[Text]" custT="1"/>
      <dgm:spPr/>
      <dgm:t>
        <a:bodyPr/>
        <a:lstStyle/>
        <a:p>
          <a:r>
            <a:rPr lang="en-US" sz="3600" b="0" dirty="0" err="1"/>
            <a:t>Nô</a:t>
          </a:r>
          <a:r>
            <a:rPr lang="en-US" sz="3600" b="0" dirty="0"/>
            <a:t> </a:t>
          </a:r>
          <a:r>
            <a:rPr lang="en-US" sz="3600" b="0" dirty="0" err="1"/>
            <a:t>tì</a:t>
          </a:r>
          <a:endParaRPr lang="en-US" sz="3600" b="0" dirty="0"/>
        </a:p>
      </dgm:t>
    </dgm:pt>
    <dgm:pt modelId="{07B75F8F-4F55-4395-BF2E-E1B220C10DA8}" type="parTrans" cxnId="{40EB349F-866A-4311-8605-A8036B2C433A}">
      <dgm:prSet/>
      <dgm:spPr/>
      <dgm:t>
        <a:bodyPr/>
        <a:lstStyle/>
        <a:p>
          <a:endParaRPr lang="en-US"/>
        </a:p>
      </dgm:t>
    </dgm:pt>
    <dgm:pt modelId="{30C912EE-CF6D-4F48-A2D8-A84BBE959E84}" type="sibTrans" cxnId="{40EB349F-866A-4311-8605-A8036B2C433A}">
      <dgm:prSet/>
      <dgm:spPr/>
      <dgm:t>
        <a:bodyPr/>
        <a:lstStyle/>
        <a:p>
          <a:endParaRPr lang="en-US"/>
        </a:p>
      </dgm:t>
    </dgm:pt>
    <dgm:pt modelId="{A378B8C0-2771-4E44-9DC2-C541C1F12931}" type="pres">
      <dgm:prSet presAssocID="{4EE21D19-F7CA-4566-98DA-6BE28DFD9C32}" presName="compositeShape" presStyleCnt="0">
        <dgm:presLayoutVars>
          <dgm:dir/>
          <dgm:resizeHandles/>
        </dgm:presLayoutVars>
      </dgm:prSet>
      <dgm:spPr/>
    </dgm:pt>
    <dgm:pt modelId="{9B668396-014B-4640-8CB2-E219290EDFAD}" type="pres">
      <dgm:prSet presAssocID="{4EE21D19-F7CA-4566-98DA-6BE28DFD9C32}" presName="pyramid" presStyleLbl="node1" presStyleIdx="0" presStyleCnt="1" custLinFactNeighborY="-203"/>
      <dgm:spPr/>
    </dgm:pt>
    <dgm:pt modelId="{39F0C70A-B25C-4D5B-B006-76764219DF2A}" type="pres">
      <dgm:prSet presAssocID="{4EE21D19-F7CA-4566-98DA-6BE28DFD9C32}" presName="theList" presStyleCnt="0"/>
      <dgm:spPr/>
    </dgm:pt>
    <dgm:pt modelId="{1D7F9183-6165-436C-A551-927EA76AF295}" type="pres">
      <dgm:prSet presAssocID="{D51AA676-7899-4857-A2AB-6CF2DD9AB67D}" presName="aNode" presStyleLbl="fgAcc1" presStyleIdx="0" presStyleCnt="3" custScaleX="131812" custScaleY="154240" custLinFactY="-13342" custLinFactNeighborY="-100000">
        <dgm:presLayoutVars>
          <dgm:bulletEnabled val="1"/>
        </dgm:presLayoutVars>
      </dgm:prSet>
      <dgm:spPr/>
      <dgm:t>
        <a:bodyPr/>
        <a:lstStyle/>
        <a:p>
          <a:endParaRPr lang="vi-VN"/>
        </a:p>
      </dgm:t>
    </dgm:pt>
    <dgm:pt modelId="{2C0494F1-4B31-44A9-9A7D-523D08D5AB82}" type="pres">
      <dgm:prSet presAssocID="{D51AA676-7899-4857-A2AB-6CF2DD9AB67D}" presName="aSpace" presStyleCnt="0"/>
      <dgm:spPr/>
    </dgm:pt>
    <dgm:pt modelId="{DB552DE2-500C-45C7-A20D-5A2F0CC1BAD4}" type="pres">
      <dgm:prSet presAssocID="{A540B3C7-E541-4FE1-AE2D-47B9994E68A1}" presName="aNode" presStyleLbl="fgAcc1" presStyleIdx="1" presStyleCnt="3" custScaleX="138960">
        <dgm:presLayoutVars>
          <dgm:bulletEnabled val="1"/>
        </dgm:presLayoutVars>
      </dgm:prSet>
      <dgm:spPr/>
      <dgm:t>
        <a:bodyPr/>
        <a:lstStyle/>
        <a:p>
          <a:endParaRPr lang="vi-VN"/>
        </a:p>
      </dgm:t>
    </dgm:pt>
    <dgm:pt modelId="{A545E45B-B7B3-494B-8434-5562A9D85EE9}" type="pres">
      <dgm:prSet presAssocID="{A540B3C7-E541-4FE1-AE2D-47B9994E68A1}" presName="aSpace" presStyleCnt="0"/>
      <dgm:spPr/>
    </dgm:pt>
    <dgm:pt modelId="{140CF5A4-ACBD-4E91-B297-D57557B3EDFE}" type="pres">
      <dgm:prSet presAssocID="{89A4F4C1-1239-4212-8376-88DEC39C7C2F}" presName="aNode" presStyleLbl="fgAcc1" presStyleIdx="2" presStyleCnt="3" custLinFactY="7804" custLinFactNeighborY="100000">
        <dgm:presLayoutVars>
          <dgm:bulletEnabled val="1"/>
        </dgm:presLayoutVars>
      </dgm:prSet>
      <dgm:spPr/>
      <dgm:t>
        <a:bodyPr/>
        <a:lstStyle/>
        <a:p>
          <a:endParaRPr lang="vi-VN"/>
        </a:p>
      </dgm:t>
    </dgm:pt>
    <dgm:pt modelId="{581BF238-23E5-4409-AAD0-AE3A3033A667}" type="pres">
      <dgm:prSet presAssocID="{89A4F4C1-1239-4212-8376-88DEC39C7C2F}" presName="aSpace" presStyleCnt="0"/>
      <dgm:spPr/>
    </dgm:pt>
  </dgm:ptLst>
  <dgm:cxnLst>
    <dgm:cxn modelId="{B87EF61E-9647-44F0-AEC7-E621D6009270}" type="presOf" srcId="{D51AA676-7899-4857-A2AB-6CF2DD9AB67D}" destId="{1D7F9183-6165-436C-A551-927EA76AF295}" srcOrd="0" destOrd="0" presId="urn:microsoft.com/office/officeart/2005/8/layout/pyramid2"/>
    <dgm:cxn modelId="{3E18825B-FDE1-4123-A93D-5A4874DB15F5}" type="presOf" srcId="{89A4F4C1-1239-4212-8376-88DEC39C7C2F}" destId="{140CF5A4-ACBD-4E91-B297-D57557B3EDFE}" srcOrd="0" destOrd="0" presId="urn:microsoft.com/office/officeart/2005/8/layout/pyramid2"/>
    <dgm:cxn modelId="{40EB349F-866A-4311-8605-A8036B2C433A}" srcId="{4EE21D19-F7CA-4566-98DA-6BE28DFD9C32}" destId="{89A4F4C1-1239-4212-8376-88DEC39C7C2F}" srcOrd="2" destOrd="0" parTransId="{07B75F8F-4F55-4395-BF2E-E1B220C10DA8}" sibTransId="{30C912EE-CF6D-4F48-A2D8-A84BBE959E84}"/>
    <dgm:cxn modelId="{261445A7-B539-4126-8B45-700E67A4EE68}" srcId="{4EE21D19-F7CA-4566-98DA-6BE28DFD9C32}" destId="{A540B3C7-E541-4FE1-AE2D-47B9994E68A1}" srcOrd="1" destOrd="0" parTransId="{337EB142-1F2D-4C0F-81D7-EEB18B9F9F0C}" sibTransId="{D3170E25-6444-489B-B1CE-86493D0B169A}"/>
    <dgm:cxn modelId="{2C927EB1-148F-4069-9DF6-DCAAF804D720}" type="presOf" srcId="{4EE21D19-F7CA-4566-98DA-6BE28DFD9C32}" destId="{A378B8C0-2771-4E44-9DC2-C541C1F12931}" srcOrd="0" destOrd="0" presId="urn:microsoft.com/office/officeart/2005/8/layout/pyramid2"/>
    <dgm:cxn modelId="{55073F93-2649-4F61-8BAE-E8DAF85A5493}" srcId="{4EE21D19-F7CA-4566-98DA-6BE28DFD9C32}" destId="{D51AA676-7899-4857-A2AB-6CF2DD9AB67D}" srcOrd="0" destOrd="0" parTransId="{F2A9FACA-AFBC-4AD4-990C-A323A0DF4572}" sibTransId="{4B96C444-40EA-4A09-BEAD-4FF827F92F86}"/>
    <dgm:cxn modelId="{4AA9855A-A7BA-483A-B1BD-2A360E3DF1FD}" type="presOf" srcId="{A540B3C7-E541-4FE1-AE2D-47B9994E68A1}" destId="{DB552DE2-500C-45C7-A20D-5A2F0CC1BAD4}" srcOrd="0" destOrd="0" presId="urn:microsoft.com/office/officeart/2005/8/layout/pyramid2"/>
    <dgm:cxn modelId="{603C5083-27F0-4FF5-A2F6-7BE8977E3304}" type="presParOf" srcId="{A378B8C0-2771-4E44-9DC2-C541C1F12931}" destId="{9B668396-014B-4640-8CB2-E219290EDFAD}" srcOrd="0" destOrd="0" presId="urn:microsoft.com/office/officeart/2005/8/layout/pyramid2"/>
    <dgm:cxn modelId="{EA2C3B9D-3820-4373-897F-965DD280E1FA}" type="presParOf" srcId="{A378B8C0-2771-4E44-9DC2-C541C1F12931}" destId="{39F0C70A-B25C-4D5B-B006-76764219DF2A}" srcOrd="1" destOrd="0" presId="urn:microsoft.com/office/officeart/2005/8/layout/pyramid2"/>
    <dgm:cxn modelId="{72350FB1-506F-48CA-9198-5EDE5DF44F6A}" type="presParOf" srcId="{39F0C70A-B25C-4D5B-B006-76764219DF2A}" destId="{1D7F9183-6165-436C-A551-927EA76AF295}" srcOrd="0" destOrd="0" presId="urn:microsoft.com/office/officeart/2005/8/layout/pyramid2"/>
    <dgm:cxn modelId="{FA23972F-C6DC-4987-BE1D-0FE16F1B50C1}" type="presParOf" srcId="{39F0C70A-B25C-4D5B-B006-76764219DF2A}" destId="{2C0494F1-4B31-44A9-9A7D-523D08D5AB82}" srcOrd="1" destOrd="0" presId="urn:microsoft.com/office/officeart/2005/8/layout/pyramid2"/>
    <dgm:cxn modelId="{34E08FF1-0B8D-490F-AB19-30FA150394DA}" type="presParOf" srcId="{39F0C70A-B25C-4D5B-B006-76764219DF2A}" destId="{DB552DE2-500C-45C7-A20D-5A2F0CC1BAD4}" srcOrd="2" destOrd="0" presId="urn:microsoft.com/office/officeart/2005/8/layout/pyramid2"/>
    <dgm:cxn modelId="{437F1366-ABC3-4FB3-9A1D-D69BC78DB3D8}" type="presParOf" srcId="{39F0C70A-B25C-4D5B-B006-76764219DF2A}" destId="{A545E45B-B7B3-494B-8434-5562A9D85EE9}" srcOrd="3" destOrd="0" presId="urn:microsoft.com/office/officeart/2005/8/layout/pyramid2"/>
    <dgm:cxn modelId="{30B9EF4E-E982-4402-A4E3-45D2C0D4EFB2}" type="presParOf" srcId="{39F0C70A-B25C-4D5B-B006-76764219DF2A}" destId="{140CF5A4-ACBD-4E91-B297-D57557B3EDFE}" srcOrd="4" destOrd="0" presId="urn:microsoft.com/office/officeart/2005/8/layout/pyramid2"/>
    <dgm:cxn modelId="{0BFC5FFB-4EC4-492E-BE4A-7B50852F507F}" type="presParOf" srcId="{39F0C70A-B25C-4D5B-B006-76764219DF2A}" destId="{581BF238-23E5-4409-AAD0-AE3A3033A66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23757-A226-4065-B0E1-402760E14784}">
      <dsp:nvSpPr>
        <dsp:cNvPr id="0" name=""/>
        <dsp:cNvSpPr/>
      </dsp:nvSpPr>
      <dsp:spPr>
        <a:xfrm>
          <a:off x="0" y="272653"/>
          <a:ext cx="8848993" cy="1503799"/>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solidFill>
                <a:srgbClr val="FF0000"/>
              </a:solidFill>
            </a:rPr>
            <a:t>a. </a:t>
          </a:r>
          <a:r>
            <a:rPr lang="en-US" sz="4400" kern="1200" dirty="0" err="1">
              <a:solidFill>
                <a:srgbClr val="FF0000"/>
              </a:solidFill>
            </a:rPr>
            <a:t>Tình</a:t>
          </a:r>
          <a:r>
            <a:rPr lang="en-US" sz="4400" kern="1200" dirty="0">
              <a:solidFill>
                <a:srgbClr val="FF0000"/>
              </a:solidFill>
            </a:rPr>
            <a:t> </a:t>
          </a:r>
          <a:r>
            <a:rPr lang="en-US" sz="4400" kern="1200" dirty="0" err="1">
              <a:solidFill>
                <a:srgbClr val="FF0000"/>
              </a:solidFill>
            </a:rPr>
            <a:t>hình</a:t>
          </a:r>
          <a:r>
            <a:rPr lang="en-US" sz="4400" kern="1200" dirty="0">
              <a:solidFill>
                <a:srgbClr val="FF0000"/>
              </a:solidFill>
            </a:rPr>
            <a:t> </a:t>
          </a:r>
          <a:r>
            <a:rPr lang="en-US" sz="4400" kern="1200" dirty="0" err="1">
              <a:solidFill>
                <a:srgbClr val="FF0000"/>
              </a:solidFill>
            </a:rPr>
            <a:t>kinh</a:t>
          </a:r>
          <a:r>
            <a:rPr lang="en-US" sz="4400" kern="1200" dirty="0">
              <a:solidFill>
                <a:srgbClr val="FF0000"/>
              </a:solidFill>
            </a:rPr>
            <a:t> </a:t>
          </a:r>
          <a:r>
            <a:rPr lang="en-US" sz="4400" kern="1200" dirty="0" err="1">
              <a:solidFill>
                <a:srgbClr val="FF0000"/>
              </a:solidFill>
            </a:rPr>
            <a:t>tế</a:t>
          </a:r>
          <a:endParaRPr lang="en-US" sz="4400" kern="1200" dirty="0">
            <a:solidFill>
              <a:srgbClr val="FF0000"/>
            </a:solidFill>
          </a:endParaRPr>
        </a:p>
      </dsp:txBody>
      <dsp:txXfrm>
        <a:off x="0" y="272653"/>
        <a:ext cx="8848993" cy="1503799"/>
      </dsp:txXfrm>
    </dsp:sp>
    <dsp:sp modelId="{B72270E9-C680-48B3-A1B8-7A4DB664B209}">
      <dsp:nvSpPr>
        <dsp:cNvPr id="0" name=""/>
        <dsp:cNvSpPr/>
      </dsp:nvSpPr>
      <dsp:spPr>
        <a:xfrm>
          <a:off x="4320" y="1503799"/>
          <a:ext cx="2946783" cy="31579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t>Nông</a:t>
          </a:r>
          <a:r>
            <a:rPr lang="en-US" sz="4400" kern="1200" dirty="0"/>
            <a:t> </a:t>
          </a:r>
          <a:r>
            <a:rPr lang="en-US" sz="4400" kern="1200" dirty="0" err="1"/>
            <a:t>nghiệp</a:t>
          </a:r>
          <a:endParaRPr lang="en-US" sz="4400" kern="1200" dirty="0"/>
        </a:p>
      </dsp:txBody>
      <dsp:txXfrm>
        <a:off x="4320" y="1503799"/>
        <a:ext cx="2946783" cy="3157978"/>
      </dsp:txXfrm>
    </dsp:sp>
    <dsp:sp modelId="{16CB345D-AC53-4E0B-901C-D9D9DB754FA0}">
      <dsp:nvSpPr>
        <dsp:cNvPr id="0" name=""/>
        <dsp:cNvSpPr/>
      </dsp:nvSpPr>
      <dsp:spPr>
        <a:xfrm>
          <a:off x="2951104" y="1503799"/>
          <a:ext cx="2946783" cy="31579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t>Thủ</a:t>
          </a:r>
          <a:r>
            <a:rPr lang="en-US" sz="4400" kern="1200" dirty="0"/>
            <a:t> </a:t>
          </a:r>
          <a:r>
            <a:rPr lang="en-US" sz="4400" kern="1200" dirty="0" err="1"/>
            <a:t>công</a:t>
          </a:r>
          <a:r>
            <a:rPr lang="en-US" sz="4400" kern="1200" dirty="0"/>
            <a:t>  </a:t>
          </a:r>
          <a:r>
            <a:rPr lang="en-US" sz="4400" kern="1200" dirty="0" err="1"/>
            <a:t>nghiệp</a:t>
          </a:r>
          <a:endParaRPr lang="en-US" sz="4400" kern="1200" dirty="0"/>
        </a:p>
      </dsp:txBody>
      <dsp:txXfrm>
        <a:off x="2951104" y="1503799"/>
        <a:ext cx="2946783" cy="3157978"/>
      </dsp:txXfrm>
    </dsp:sp>
    <dsp:sp modelId="{B613DBA4-4C67-4D93-BD8F-2AD6B2ED2F46}">
      <dsp:nvSpPr>
        <dsp:cNvPr id="0" name=""/>
        <dsp:cNvSpPr/>
      </dsp:nvSpPr>
      <dsp:spPr>
        <a:xfrm>
          <a:off x="5897888" y="1503799"/>
          <a:ext cx="2946783" cy="31579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t>Thương</a:t>
          </a:r>
          <a:r>
            <a:rPr lang="en-US" sz="4400" kern="1200" dirty="0"/>
            <a:t> </a:t>
          </a:r>
          <a:r>
            <a:rPr lang="en-US" sz="4400" kern="1200" dirty="0" err="1"/>
            <a:t>nghiệp</a:t>
          </a:r>
          <a:endParaRPr lang="en-US" sz="4400" kern="1200" dirty="0"/>
        </a:p>
      </dsp:txBody>
      <dsp:txXfrm>
        <a:off x="5897888" y="1503799"/>
        <a:ext cx="2946783" cy="3157978"/>
      </dsp:txXfrm>
    </dsp:sp>
    <dsp:sp modelId="{3093985B-E8BC-4D16-A284-96DEF190BC9E}">
      <dsp:nvSpPr>
        <dsp:cNvPr id="0" name=""/>
        <dsp:cNvSpPr/>
      </dsp:nvSpPr>
      <dsp:spPr>
        <a:xfrm>
          <a:off x="0" y="4661777"/>
          <a:ext cx="8848993" cy="350886"/>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68396-014B-4640-8CB2-E219290EDFAD}">
      <dsp:nvSpPr>
        <dsp:cNvPr id="0" name=""/>
        <dsp:cNvSpPr/>
      </dsp:nvSpPr>
      <dsp:spPr>
        <a:xfrm>
          <a:off x="605210" y="0"/>
          <a:ext cx="5418667" cy="5418667"/>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7F9183-6165-436C-A551-927EA76AF295}">
      <dsp:nvSpPr>
        <dsp:cNvPr id="0" name=""/>
        <dsp:cNvSpPr/>
      </dsp:nvSpPr>
      <dsp:spPr>
        <a:xfrm>
          <a:off x="2754313" y="259637"/>
          <a:ext cx="4642594" cy="170419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100000"/>
            </a:lnSpc>
            <a:spcBef>
              <a:spcPct val="0"/>
            </a:spcBef>
            <a:spcAft>
              <a:spcPts val="0"/>
            </a:spcAft>
          </a:pPr>
          <a:r>
            <a:rPr lang="en-US" sz="3600" kern="1200" dirty="0" err="1"/>
            <a:t>Vua</a:t>
          </a:r>
          <a:endParaRPr lang="en-US" sz="3600" kern="1200" dirty="0"/>
        </a:p>
        <a:p>
          <a:pPr lvl="0" algn="ctr" defTabSz="1600200">
            <a:lnSpc>
              <a:spcPct val="100000"/>
            </a:lnSpc>
            <a:spcBef>
              <a:spcPct val="0"/>
            </a:spcBef>
            <a:spcAft>
              <a:spcPts val="0"/>
            </a:spcAft>
          </a:pPr>
          <a:r>
            <a:rPr lang="en-US" sz="3600" kern="1200" dirty="0"/>
            <a:t>Quan </a:t>
          </a:r>
          <a:r>
            <a:rPr lang="en-US" sz="3600" kern="1200" dirty="0" err="1"/>
            <a:t>lại</a:t>
          </a:r>
          <a:r>
            <a:rPr lang="en-US" sz="3600" kern="1200" dirty="0"/>
            <a:t>, </a:t>
          </a:r>
          <a:r>
            <a:rPr lang="en-US" sz="3600" kern="1200" dirty="0" err="1"/>
            <a:t>quý</a:t>
          </a:r>
          <a:r>
            <a:rPr lang="en-US" sz="3600" kern="1200" dirty="0"/>
            <a:t> </a:t>
          </a:r>
          <a:r>
            <a:rPr lang="en-US" sz="3600" kern="1200" dirty="0" err="1"/>
            <a:t>tộc</a:t>
          </a:r>
          <a:endParaRPr lang="en-US" sz="3600" kern="1200" dirty="0"/>
        </a:p>
        <a:p>
          <a:pPr lvl="0" algn="ctr" defTabSz="1600200">
            <a:lnSpc>
              <a:spcPct val="100000"/>
            </a:lnSpc>
            <a:spcBef>
              <a:spcPct val="0"/>
            </a:spcBef>
            <a:spcAft>
              <a:spcPts val="0"/>
            </a:spcAft>
          </a:pPr>
          <a:r>
            <a:rPr lang="en-US" sz="3600" kern="1200" dirty="0" err="1"/>
            <a:t>Địa</a:t>
          </a:r>
          <a:r>
            <a:rPr lang="en-US" sz="3600" kern="1200" dirty="0"/>
            <a:t> </a:t>
          </a:r>
          <a:r>
            <a:rPr lang="en-US" sz="3600" kern="1200" dirty="0" err="1"/>
            <a:t>chủ</a:t>
          </a:r>
          <a:endParaRPr lang="en-US" sz="3600" kern="1200" dirty="0"/>
        </a:p>
      </dsp:txBody>
      <dsp:txXfrm>
        <a:off x="2837505" y="342829"/>
        <a:ext cx="4476210" cy="1537813"/>
      </dsp:txXfrm>
    </dsp:sp>
    <dsp:sp modelId="{DB552DE2-500C-45C7-A20D-5A2F0CC1BAD4}">
      <dsp:nvSpPr>
        <dsp:cNvPr id="0" name=""/>
        <dsp:cNvSpPr/>
      </dsp:nvSpPr>
      <dsp:spPr>
        <a:xfrm>
          <a:off x="2628432" y="2387476"/>
          <a:ext cx="4894356" cy="11049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ts val="0"/>
            </a:spcAft>
          </a:pPr>
          <a:r>
            <a:rPr lang="en-US" sz="3600" kern="1200" dirty="0" err="1"/>
            <a:t>Nông</a:t>
          </a:r>
          <a:r>
            <a:rPr lang="en-US" sz="3600" kern="1200" dirty="0"/>
            <a:t> </a:t>
          </a:r>
          <a:r>
            <a:rPr lang="en-US" sz="3600" kern="1200" dirty="0" err="1"/>
            <a:t>dân</a:t>
          </a:r>
          <a:r>
            <a:rPr lang="en-US" sz="3600" kern="1200" dirty="0"/>
            <a:t>, </a:t>
          </a:r>
          <a:r>
            <a:rPr lang="en-US" sz="3600" kern="1200" dirty="0" err="1"/>
            <a:t>thợ</a:t>
          </a:r>
          <a:r>
            <a:rPr lang="en-US" sz="3600" kern="1200" dirty="0"/>
            <a:t> </a:t>
          </a:r>
          <a:r>
            <a:rPr lang="en-US" sz="3600" kern="1200" dirty="0" err="1"/>
            <a:t>thủ</a:t>
          </a:r>
          <a:r>
            <a:rPr lang="en-US" sz="3600" kern="1200" dirty="0"/>
            <a:t> </a:t>
          </a:r>
          <a:r>
            <a:rPr lang="en-US" sz="3600" kern="1200" dirty="0" err="1"/>
            <a:t>công</a:t>
          </a:r>
          <a:r>
            <a:rPr lang="en-US" sz="3600" kern="1200" dirty="0"/>
            <a:t>, </a:t>
          </a:r>
          <a:r>
            <a:rPr lang="en-US" sz="3600" kern="1200" dirty="0" err="1"/>
            <a:t>thương</a:t>
          </a:r>
          <a:r>
            <a:rPr lang="en-US" sz="3600" kern="1200" dirty="0"/>
            <a:t> </a:t>
          </a:r>
          <a:r>
            <a:rPr lang="en-US" sz="3600" kern="1200" dirty="0" err="1"/>
            <a:t>nhân</a:t>
          </a:r>
          <a:endParaRPr lang="en-US" sz="3600" kern="1200" dirty="0"/>
        </a:p>
      </dsp:txBody>
      <dsp:txXfrm>
        <a:off x="2682369" y="2441413"/>
        <a:ext cx="4786482" cy="997026"/>
      </dsp:txXfrm>
    </dsp:sp>
    <dsp:sp modelId="{140CF5A4-ACBD-4E91-B297-D57557B3EDFE}">
      <dsp:nvSpPr>
        <dsp:cNvPr id="0" name=""/>
        <dsp:cNvSpPr/>
      </dsp:nvSpPr>
      <dsp:spPr>
        <a:xfrm>
          <a:off x="3314544" y="3854827"/>
          <a:ext cx="3522133" cy="11049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kern="1200" dirty="0" err="1"/>
            <a:t>Nô</a:t>
          </a:r>
          <a:r>
            <a:rPr lang="en-US" sz="3600" b="0" kern="1200" dirty="0"/>
            <a:t> </a:t>
          </a:r>
          <a:r>
            <a:rPr lang="en-US" sz="3600" b="0" kern="1200" dirty="0" err="1"/>
            <a:t>tì</a:t>
          </a:r>
          <a:endParaRPr lang="en-US" sz="3600" b="0" kern="1200" dirty="0"/>
        </a:p>
      </dsp:txBody>
      <dsp:txXfrm>
        <a:off x="3368481" y="3908764"/>
        <a:ext cx="3414259" cy="99702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4FF69-C547-40A2-932D-F2899310AE6D}" type="datetimeFigureOut">
              <a:rPr lang="en-US" smtClean="0"/>
              <a:t>5/16/2025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1480B-13EF-48E3-B8B3-0D14E5643808}" type="slidenum">
              <a:rPr lang="en-US" smtClean="0"/>
              <a:t>‹#›</a:t>
            </a:fld>
            <a:endParaRPr lang="en-US"/>
          </a:p>
        </p:txBody>
      </p:sp>
    </p:spTree>
    <p:extLst>
      <p:ext uri="{BB962C8B-B14F-4D97-AF65-F5344CB8AC3E}">
        <p14:creationId xmlns:p14="http://schemas.microsoft.com/office/powerpoint/2010/main" val="257982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Raavi" pitchFamily="34" charset="0"/>
              </a:defRPr>
            </a:lvl1pPr>
            <a:lvl2pPr marL="742950" indent="-285750">
              <a:defRPr sz="2400" b="1">
                <a:solidFill>
                  <a:schemeClr val="tx1"/>
                </a:solidFill>
                <a:latin typeface="Raavi" pitchFamily="34" charset="0"/>
              </a:defRPr>
            </a:lvl2pPr>
            <a:lvl3pPr marL="1143000" indent="-228600">
              <a:defRPr sz="2400" b="1">
                <a:solidFill>
                  <a:schemeClr val="tx1"/>
                </a:solidFill>
                <a:latin typeface="Raavi" pitchFamily="34" charset="0"/>
              </a:defRPr>
            </a:lvl3pPr>
            <a:lvl4pPr marL="1600200" indent="-228600">
              <a:defRPr sz="2400" b="1">
                <a:solidFill>
                  <a:schemeClr val="tx1"/>
                </a:solidFill>
                <a:latin typeface="Raavi" pitchFamily="34" charset="0"/>
              </a:defRPr>
            </a:lvl4pPr>
            <a:lvl5pPr marL="2057400" indent="-228600">
              <a:defRPr sz="2400" b="1">
                <a:solidFill>
                  <a:schemeClr val="tx1"/>
                </a:solidFill>
                <a:latin typeface="Raavi" pitchFamily="34" charset="0"/>
              </a:defRPr>
            </a:lvl5pPr>
            <a:lvl6pPr marL="2514600" indent="-228600" eaLnBrk="0" fontAlgn="base" hangingPunct="0">
              <a:spcBef>
                <a:spcPct val="0"/>
              </a:spcBef>
              <a:spcAft>
                <a:spcPct val="0"/>
              </a:spcAft>
              <a:defRPr sz="2400" b="1">
                <a:solidFill>
                  <a:schemeClr val="tx1"/>
                </a:solidFill>
                <a:latin typeface="Raavi" pitchFamily="34" charset="0"/>
              </a:defRPr>
            </a:lvl6pPr>
            <a:lvl7pPr marL="2971800" indent="-228600" eaLnBrk="0" fontAlgn="base" hangingPunct="0">
              <a:spcBef>
                <a:spcPct val="0"/>
              </a:spcBef>
              <a:spcAft>
                <a:spcPct val="0"/>
              </a:spcAft>
              <a:defRPr sz="2400" b="1">
                <a:solidFill>
                  <a:schemeClr val="tx1"/>
                </a:solidFill>
                <a:latin typeface="Raavi" pitchFamily="34" charset="0"/>
              </a:defRPr>
            </a:lvl7pPr>
            <a:lvl8pPr marL="3429000" indent="-228600" eaLnBrk="0" fontAlgn="base" hangingPunct="0">
              <a:spcBef>
                <a:spcPct val="0"/>
              </a:spcBef>
              <a:spcAft>
                <a:spcPct val="0"/>
              </a:spcAft>
              <a:defRPr sz="2400" b="1">
                <a:solidFill>
                  <a:schemeClr val="tx1"/>
                </a:solidFill>
                <a:latin typeface="Raavi" pitchFamily="34" charset="0"/>
              </a:defRPr>
            </a:lvl8pPr>
            <a:lvl9pPr marL="3886200" indent="-228600" eaLnBrk="0" fontAlgn="base" hangingPunct="0">
              <a:spcBef>
                <a:spcPct val="0"/>
              </a:spcBef>
              <a:spcAft>
                <a:spcPct val="0"/>
              </a:spcAft>
              <a:defRPr sz="2400" b="1">
                <a:solidFill>
                  <a:schemeClr val="tx1"/>
                </a:solidFill>
                <a:latin typeface="Raavi" pitchFamily="34" charset="0"/>
              </a:defRPr>
            </a:lvl9pPr>
          </a:lstStyle>
          <a:p>
            <a:fld id="{250BC07B-4951-4372-94F6-03D6B2C521C9}" type="slidenum">
              <a:rPr lang="en-US" altLang="en-US" sz="1200">
                <a:solidFill>
                  <a:srgbClr val="000000"/>
                </a:solidFill>
                <a:latin typeface="Arial" pitchFamily="34" charset="0"/>
                <a:cs typeface="Arial" pitchFamily="34" charset="0"/>
              </a:rPr>
              <a:pPr/>
              <a:t>0</a:t>
            </a:fld>
            <a:endParaRPr lang="en-US" altLang="en-US" sz="1200">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98C1807D-4E8D-F74B-A8A6-2DC0D8A8B498}"/>
              </a:ext>
            </a:extLst>
          </p:cNvPr>
          <p:cNvSpPr>
            <a:spLocks noGrp="1" noRot="1" noChangeAspect="1" noTextEdit="1"/>
          </p:cNvSpPr>
          <p:nvPr>
            <p:ph type="sldImg"/>
          </p:nvPr>
        </p:nvSpPr>
        <p:spPr>
          <a:xfrm>
            <a:off x="381000" y="685800"/>
            <a:ext cx="6096000" cy="3429000"/>
          </a:xfrm>
        </p:spPr>
      </p:sp>
      <p:sp>
        <p:nvSpPr>
          <p:cNvPr id="44035" name="Notes Placeholder 2">
            <a:extLst>
              <a:ext uri="{FF2B5EF4-FFF2-40B4-BE49-F238E27FC236}">
                <a16:creationId xmlns:a16="http://schemas.microsoft.com/office/drawing/2014/main" xmlns="" id="{9D1EB36F-178F-274F-ADED-A6760F82B4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6118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98C1807D-4E8D-F74B-A8A6-2DC0D8A8B498}"/>
              </a:ext>
            </a:extLst>
          </p:cNvPr>
          <p:cNvSpPr>
            <a:spLocks noGrp="1" noRot="1" noChangeAspect="1" noTextEdit="1"/>
          </p:cNvSpPr>
          <p:nvPr>
            <p:ph type="sldImg"/>
          </p:nvPr>
        </p:nvSpPr>
        <p:spPr>
          <a:xfrm>
            <a:off x="381000" y="685800"/>
            <a:ext cx="6096000" cy="3429000"/>
          </a:xfrm>
        </p:spPr>
      </p:sp>
      <p:sp>
        <p:nvSpPr>
          <p:cNvPr id="44035" name="Notes Placeholder 2">
            <a:extLst>
              <a:ext uri="{FF2B5EF4-FFF2-40B4-BE49-F238E27FC236}">
                <a16:creationId xmlns:a16="http://schemas.microsoft.com/office/drawing/2014/main" xmlns="" id="{9D1EB36F-178F-274F-ADED-A6760F82B4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976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1480B-13EF-48E3-B8B3-0D14E5643808}" type="slidenum">
              <a:rPr lang="en-US" smtClean="0"/>
              <a:t>14</a:t>
            </a:fld>
            <a:endParaRPr lang="en-US"/>
          </a:p>
        </p:txBody>
      </p:sp>
    </p:spTree>
    <p:extLst>
      <p:ext uri="{BB962C8B-B14F-4D97-AF65-F5344CB8AC3E}">
        <p14:creationId xmlns:p14="http://schemas.microsoft.com/office/powerpoint/2010/main" val="342986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29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29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48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Raavi" pitchFamily="34" charset="0"/>
              </a:defRPr>
            </a:lvl1pPr>
            <a:lvl2pPr marL="742950" indent="-285750">
              <a:defRPr sz="2400" b="1">
                <a:solidFill>
                  <a:schemeClr val="tx1"/>
                </a:solidFill>
                <a:latin typeface="Raavi" pitchFamily="34" charset="0"/>
              </a:defRPr>
            </a:lvl2pPr>
            <a:lvl3pPr marL="1143000" indent="-228600">
              <a:defRPr sz="2400" b="1">
                <a:solidFill>
                  <a:schemeClr val="tx1"/>
                </a:solidFill>
                <a:latin typeface="Raavi" pitchFamily="34" charset="0"/>
              </a:defRPr>
            </a:lvl3pPr>
            <a:lvl4pPr marL="1600200" indent="-228600">
              <a:defRPr sz="2400" b="1">
                <a:solidFill>
                  <a:schemeClr val="tx1"/>
                </a:solidFill>
                <a:latin typeface="Raavi" pitchFamily="34" charset="0"/>
              </a:defRPr>
            </a:lvl4pPr>
            <a:lvl5pPr marL="2057400" indent="-228600">
              <a:defRPr sz="2400" b="1">
                <a:solidFill>
                  <a:schemeClr val="tx1"/>
                </a:solidFill>
                <a:latin typeface="Raavi" pitchFamily="34" charset="0"/>
              </a:defRPr>
            </a:lvl5pPr>
            <a:lvl6pPr marL="2514600" indent="-228600" eaLnBrk="0" fontAlgn="base" hangingPunct="0">
              <a:spcBef>
                <a:spcPct val="0"/>
              </a:spcBef>
              <a:spcAft>
                <a:spcPct val="0"/>
              </a:spcAft>
              <a:defRPr sz="2400" b="1">
                <a:solidFill>
                  <a:schemeClr val="tx1"/>
                </a:solidFill>
                <a:latin typeface="Raavi" pitchFamily="34" charset="0"/>
              </a:defRPr>
            </a:lvl6pPr>
            <a:lvl7pPr marL="2971800" indent="-228600" eaLnBrk="0" fontAlgn="base" hangingPunct="0">
              <a:spcBef>
                <a:spcPct val="0"/>
              </a:spcBef>
              <a:spcAft>
                <a:spcPct val="0"/>
              </a:spcAft>
              <a:defRPr sz="2400" b="1">
                <a:solidFill>
                  <a:schemeClr val="tx1"/>
                </a:solidFill>
                <a:latin typeface="Raavi" pitchFamily="34" charset="0"/>
              </a:defRPr>
            </a:lvl7pPr>
            <a:lvl8pPr marL="3429000" indent="-228600" eaLnBrk="0" fontAlgn="base" hangingPunct="0">
              <a:spcBef>
                <a:spcPct val="0"/>
              </a:spcBef>
              <a:spcAft>
                <a:spcPct val="0"/>
              </a:spcAft>
              <a:defRPr sz="2400" b="1">
                <a:solidFill>
                  <a:schemeClr val="tx1"/>
                </a:solidFill>
                <a:latin typeface="Raavi" pitchFamily="34" charset="0"/>
              </a:defRPr>
            </a:lvl8pPr>
            <a:lvl9pPr marL="3886200" indent="-228600" eaLnBrk="0" fontAlgn="base" hangingPunct="0">
              <a:spcBef>
                <a:spcPct val="0"/>
              </a:spcBef>
              <a:spcAft>
                <a:spcPct val="0"/>
              </a:spcAft>
              <a:defRPr sz="2400" b="1">
                <a:solidFill>
                  <a:schemeClr val="tx1"/>
                </a:solidFill>
                <a:latin typeface="Raavi" pitchFamily="34" charset="0"/>
              </a:defRPr>
            </a:lvl9pPr>
          </a:lstStyle>
          <a:p>
            <a:fld id="{250BC07B-4951-4372-94F6-03D6B2C521C9}" type="slidenum">
              <a:rPr lang="en-US" altLang="en-US" sz="1200">
                <a:solidFill>
                  <a:srgbClr val="000000"/>
                </a:solidFill>
                <a:latin typeface="Arial" pitchFamily="34" charset="0"/>
                <a:cs typeface="Arial" pitchFamily="34" charset="0"/>
              </a:rPr>
              <a:pPr/>
              <a:t>45</a:t>
            </a:fld>
            <a:endParaRPr lang="en-US" altLang="en-US" sz="1200">
              <a:solidFill>
                <a:srgbClr val="000000"/>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497CB-1E4A-4CDC-AE62-0A38900E69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09502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2B60E9-CC3A-438E-A591-C23350C981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09066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977A74-A2D3-46F0-AD45-FC266AC590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5872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497CB-1E4A-4CDC-AE62-0A38900E69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58026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C3235-8B02-4E02-9808-A08F0DE9F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275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09DCD-A9A3-4E88-B4D6-E8B47D2745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0641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7F9EFD-9F64-4541-9F6F-C2ACF8D4B7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59478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722921-13C3-491E-B847-C52B8F2AA9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29358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45362F-5E1B-4CFE-93EA-6A12EC2726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70641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F41DEB-332C-4CA6-BC44-253E77D2C3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65885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3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12782B-E467-4B1B-BA5E-64DB3D5BA9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99536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C3235-8B02-4E02-9808-A08F0DE9F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286210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F4733-A43A-49C0-8564-FF4C310346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86576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2B60E9-CC3A-438E-A591-C23350C981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8078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977A74-A2D3-46F0-AD45-FC266AC590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76374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950967" y="3562195"/>
            <a:ext cx="5057200" cy="83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 name="Google Shape;82;p19"/>
          <p:cNvSpPr txBox="1">
            <a:spLocks noGrp="1"/>
          </p:cNvSpPr>
          <p:nvPr>
            <p:ph type="title" idx="2" hasCustomPrompt="1"/>
          </p:nvPr>
        </p:nvSpPr>
        <p:spPr>
          <a:xfrm>
            <a:off x="950967" y="1772967"/>
            <a:ext cx="5057200" cy="15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6000">
                <a:solidFill>
                  <a:schemeClr val="accent2"/>
                </a:solidFill>
              </a:defRPr>
            </a:lvl1pPr>
            <a:lvl2pPr lvl="1" rtl="0">
              <a:spcBef>
                <a:spcPts val="0"/>
              </a:spcBef>
              <a:spcAft>
                <a:spcPts val="0"/>
              </a:spcAft>
              <a:buClr>
                <a:schemeClr val="lt2"/>
              </a:buClr>
              <a:buSzPts val="12000"/>
              <a:buNone/>
              <a:defRPr sz="16000">
                <a:solidFill>
                  <a:schemeClr val="lt2"/>
                </a:solidFill>
              </a:defRPr>
            </a:lvl2pPr>
            <a:lvl3pPr lvl="2" rtl="0">
              <a:spcBef>
                <a:spcPts val="0"/>
              </a:spcBef>
              <a:spcAft>
                <a:spcPts val="0"/>
              </a:spcAft>
              <a:buClr>
                <a:schemeClr val="lt2"/>
              </a:buClr>
              <a:buSzPts val="12000"/>
              <a:buNone/>
              <a:defRPr sz="16000">
                <a:solidFill>
                  <a:schemeClr val="lt2"/>
                </a:solidFill>
              </a:defRPr>
            </a:lvl3pPr>
            <a:lvl4pPr lvl="3" rtl="0">
              <a:spcBef>
                <a:spcPts val="0"/>
              </a:spcBef>
              <a:spcAft>
                <a:spcPts val="0"/>
              </a:spcAft>
              <a:buClr>
                <a:schemeClr val="lt2"/>
              </a:buClr>
              <a:buSzPts val="12000"/>
              <a:buNone/>
              <a:defRPr sz="16000">
                <a:solidFill>
                  <a:schemeClr val="lt2"/>
                </a:solidFill>
              </a:defRPr>
            </a:lvl4pPr>
            <a:lvl5pPr lvl="4" rtl="0">
              <a:spcBef>
                <a:spcPts val="0"/>
              </a:spcBef>
              <a:spcAft>
                <a:spcPts val="0"/>
              </a:spcAft>
              <a:buClr>
                <a:schemeClr val="lt2"/>
              </a:buClr>
              <a:buSzPts val="12000"/>
              <a:buNone/>
              <a:defRPr sz="16000">
                <a:solidFill>
                  <a:schemeClr val="lt2"/>
                </a:solidFill>
              </a:defRPr>
            </a:lvl5pPr>
            <a:lvl6pPr lvl="5" rtl="0">
              <a:spcBef>
                <a:spcPts val="0"/>
              </a:spcBef>
              <a:spcAft>
                <a:spcPts val="0"/>
              </a:spcAft>
              <a:buClr>
                <a:schemeClr val="lt2"/>
              </a:buClr>
              <a:buSzPts val="12000"/>
              <a:buNone/>
              <a:defRPr sz="16000">
                <a:solidFill>
                  <a:schemeClr val="lt2"/>
                </a:solidFill>
              </a:defRPr>
            </a:lvl6pPr>
            <a:lvl7pPr lvl="6" rtl="0">
              <a:spcBef>
                <a:spcPts val="0"/>
              </a:spcBef>
              <a:spcAft>
                <a:spcPts val="0"/>
              </a:spcAft>
              <a:buClr>
                <a:schemeClr val="lt2"/>
              </a:buClr>
              <a:buSzPts val="12000"/>
              <a:buNone/>
              <a:defRPr sz="16000">
                <a:solidFill>
                  <a:schemeClr val="lt2"/>
                </a:solidFill>
              </a:defRPr>
            </a:lvl7pPr>
            <a:lvl8pPr lvl="7" rtl="0">
              <a:spcBef>
                <a:spcPts val="0"/>
              </a:spcBef>
              <a:spcAft>
                <a:spcPts val="0"/>
              </a:spcAft>
              <a:buClr>
                <a:schemeClr val="lt2"/>
              </a:buClr>
              <a:buSzPts val="12000"/>
              <a:buNone/>
              <a:defRPr sz="16000">
                <a:solidFill>
                  <a:schemeClr val="lt2"/>
                </a:solidFill>
              </a:defRPr>
            </a:lvl8pPr>
            <a:lvl9pPr lvl="8" rtl="0">
              <a:spcBef>
                <a:spcPts val="0"/>
              </a:spcBef>
              <a:spcAft>
                <a:spcPts val="0"/>
              </a:spcAft>
              <a:buClr>
                <a:schemeClr val="lt2"/>
              </a:buClr>
              <a:buSzPts val="12000"/>
              <a:buNone/>
              <a:defRPr sz="16000">
                <a:solidFill>
                  <a:schemeClr val="lt2"/>
                </a:solidFill>
              </a:defRPr>
            </a:lvl9pPr>
          </a:lstStyle>
          <a:p>
            <a:r>
              <a:t>xx%</a:t>
            </a:r>
          </a:p>
        </p:txBody>
      </p:sp>
      <p:sp>
        <p:nvSpPr>
          <p:cNvPr id="83" name="Google Shape;83;p19"/>
          <p:cNvSpPr txBox="1">
            <a:spLocks noGrp="1"/>
          </p:cNvSpPr>
          <p:nvPr>
            <p:ph type="subTitle" idx="1"/>
          </p:nvPr>
        </p:nvSpPr>
        <p:spPr>
          <a:xfrm>
            <a:off x="950967" y="4396600"/>
            <a:ext cx="5057200" cy="6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094590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497CB-1E4A-4CDC-AE62-0A38900E69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6775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C3235-8B02-4E02-9808-A08F0DE9F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15869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09DCD-A9A3-4E88-B4D6-E8B47D2745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38831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7F9EFD-9F64-4541-9F6F-C2ACF8D4B7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27854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722921-13C3-491E-B847-C52B8F2AA9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5692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45362F-5E1B-4CFE-93EA-6A12EC2726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38688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09DCD-A9A3-4E88-B4D6-E8B47D2745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240644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F41DEB-332C-4CA6-BC44-253E77D2C3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004079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4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12782B-E467-4B1B-BA5E-64DB3D5BA9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6651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F4733-A43A-49C0-8564-FF4C310346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13216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2B60E9-CC3A-438E-A591-C23350C981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47365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977A74-A2D3-46F0-AD45-FC266AC590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90528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7F9EFD-9F64-4541-9F6F-C2ACF8D4B7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3795471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722921-13C3-491E-B847-C52B8F2AA9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02415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45362F-5E1B-4CFE-93EA-6A12EC2726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76080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F41DEB-332C-4CA6-BC44-253E77D2C3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55382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12782B-E467-4B1B-BA5E-64DB3D5BA9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74391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F4733-A43A-49C0-8564-FF4C310346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42097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itchFamily="18" charset="0"/>
              </a:defRPr>
            </a:lvl1pPr>
          </a:lstStyle>
          <a:p>
            <a:pPr fontAlgn="base">
              <a:spcBef>
                <a:spcPct val="0"/>
              </a:spcBef>
              <a:spcAft>
                <a:spcPct val="0"/>
              </a:spcAft>
              <a:defRPr/>
            </a:pPr>
            <a:fld id="{A6E95BA6-A5D4-41EC-9990-52543D25233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80320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itchFamily="18" charset="0"/>
              </a:defRPr>
            </a:lvl1pPr>
          </a:lstStyle>
          <a:p>
            <a:pPr fontAlgn="base">
              <a:spcBef>
                <a:spcPct val="0"/>
              </a:spcBef>
              <a:spcAft>
                <a:spcPct val="0"/>
              </a:spcAft>
              <a:defRPr/>
            </a:pPr>
            <a:fld id="{A6E95BA6-A5D4-41EC-9990-52543D25233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45615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69"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itchFamily="18" charset="0"/>
              </a:defRPr>
            </a:lvl1pPr>
          </a:lstStyle>
          <a:p>
            <a:pPr fontAlgn="base">
              <a:spcBef>
                <a:spcPct val="0"/>
              </a:spcBef>
              <a:spcAft>
                <a:spcPct val="0"/>
              </a:spcAft>
              <a:defRPr/>
            </a:pPr>
            <a:fld id="{A6E95BA6-A5D4-41EC-9990-52543D25233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0869956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7.jpg"/><Relationship Id="rId4" Type="http://schemas.openxmlformats.org/officeDocument/2006/relationships/image" Target="../media/image12.jpe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vn/search?tbm=isch&amp;q"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vn/search?tbm=isch&amp;q"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9.jp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7.gif"/><Relationship Id="rId3" Type="http://schemas.openxmlformats.org/officeDocument/2006/relationships/slideLayout" Target="../slideLayouts/slideLayout13.xml"/><Relationship Id="rId7" Type="http://schemas.openxmlformats.org/officeDocument/2006/relationships/slide" Target="slide38.xml"/><Relationship Id="rId12" Type="http://schemas.openxmlformats.org/officeDocument/2006/relationships/image" Target="../media/image36.gif"/><Relationship Id="rId2" Type="http://schemas.openxmlformats.org/officeDocument/2006/relationships/audio" Target="../media/media1.wav"/><Relationship Id="rId16" Type="http://schemas.openxmlformats.org/officeDocument/2006/relationships/slide" Target="slide46.xml"/><Relationship Id="rId1" Type="http://schemas.microsoft.com/office/2007/relationships/media" Target="../media/media1.wav"/><Relationship Id="rId6" Type="http://schemas.openxmlformats.org/officeDocument/2006/relationships/slide" Target="slide37.xml"/><Relationship Id="rId11" Type="http://schemas.openxmlformats.org/officeDocument/2006/relationships/slide" Target="slide42.xml"/><Relationship Id="rId5" Type="http://schemas.openxmlformats.org/officeDocument/2006/relationships/image" Target="../media/image35.png"/><Relationship Id="rId15" Type="http://schemas.openxmlformats.org/officeDocument/2006/relationships/image" Target="../media/image39.png"/><Relationship Id="rId10" Type="http://schemas.openxmlformats.org/officeDocument/2006/relationships/slide" Target="slide41.xml"/><Relationship Id="rId4" Type="http://schemas.openxmlformats.org/officeDocument/2006/relationships/image" Target="../media/image34.png"/><Relationship Id="rId9" Type="http://schemas.openxmlformats.org/officeDocument/2006/relationships/slide" Target="slide40.xml"/><Relationship Id="rId14" Type="http://schemas.openxmlformats.org/officeDocument/2006/relationships/image" Target="../media/image38.gif"/></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5.png"/><Relationship Id="rId3" Type="http://schemas.openxmlformats.org/officeDocument/2006/relationships/audio" Target="../media/audio4.wav"/><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audio" Target="../media/audio3.wav"/><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43.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audio" Target="../media/audio5.wav"/><Relationship Id="rId9" Type="http://schemas.openxmlformats.org/officeDocument/2006/relationships/image" Target="../media/image42.png"/><Relationship Id="rId14" Type="http://schemas.openxmlformats.org/officeDocument/2006/relationships/slide" Target="slide36.xml"/></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7.png"/><Relationship Id="rId3" Type="http://schemas.openxmlformats.org/officeDocument/2006/relationships/audio" Target="../media/audio5.wav"/><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audio" Target="../media/audio3.wav"/><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45.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slide" Target="slide36.xml"/></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5.png"/><Relationship Id="rId3" Type="http://schemas.openxmlformats.org/officeDocument/2006/relationships/audio" Target="../media/audio4.wav"/><Relationship Id="rId7" Type="http://schemas.openxmlformats.org/officeDocument/2006/relationships/image" Target="../media/image41.png"/><Relationship Id="rId12" Type="http://schemas.openxmlformats.org/officeDocument/2006/relationships/image" Target="../media/image49.png"/><Relationship Id="rId2" Type="http://schemas.openxmlformats.org/officeDocument/2006/relationships/audio" Target="../media/audio3.wav"/><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48.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audio" Target="../media/audio5.wav"/><Relationship Id="rId9" Type="http://schemas.openxmlformats.org/officeDocument/2006/relationships/image" Target="../media/image42.png"/><Relationship Id="rId14" Type="http://schemas.openxmlformats.org/officeDocument/2006/relationships/slide" Target="slide3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5.png"/><Relationship Id="rId3" Type="http://schemas.openxmlformats.org/officeDocument/2006/relationships/audio" Target="../media/audio5.wav"/><Relationship Id="rId7" Type="http://schemas.openxmlformats.org/officeDocument/2006/relationships/image" Target="../media/image41.png"/><Relationship Id="rId12" Type="http://schemas.openxmlformats.org/officeDocument/2006/relationships/image" Target="../media/image47.png"/><Relationship Id="rId2" Type="http://schemas.openxmlformats.org/officeDocument/2006/relationships/audio" Target="../media/audio3.wav"/><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50.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slide" Target="slide36.xml"/></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7.png"/><Relationship Id="rId3" Type="http://schemas.openxmlformats.org/officeDocument/2006/relationships/audio" Target="../media/audio5.wav"/><Relationship Id="rId7" Type="http://schemas.openxmlformats.org/officeDocument/2006/relationships/image" Target="../media/image41.png"/><Relationship Id="rId12" Type="http://schemas.openxmlformats.org/officeDocument/2006/relationships/image" Target="../media/image51.png"/><Relationship Id="rId2" Type="http://schemas.openxmlformats.org/officeDocument/2006/relationships/audio" Target="../media/audio3.wav"/><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45.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slide" Target="slide36.xml"/></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6.xml"/><Relationship Id="rId3" Type="http://schemas.openxmlformats.org/officeDocument/2006/relationships/audio" Target="../media/audio5.wav"/><Relationship Id="rId7" Type="http://schemas.openxmlformats.org/officeDocument/2006/relationships/image" Target="../media/image41.png"/><Relationship Id="rId12" Type="http://schemas.openxmlformats.org/officeDocument/2006/relationships/image" Target="../media/image47.png"/><Relationship Id="rId2" Type="http://schemas.openxmlformats.org/officeDocument/2006/relationships/audio" Target="../media/audio3.wav"/><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45.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audio" Target="../media/audio2.wav"/><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NHAC MO DAU BAI HOC">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1" y="261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2"/>
          <p:cNvGrpSpPr>
            <a:grpSpLocks noChangeAspect="1"/>
          </p:cNvGrpSpPr>
          <p:nvPr/>
        </p:nvGrpSpPr>
        <p:grpSpPr bwMode="auto">
          <a:xfrm>
            <a:off x="5203478" y="1320438"/>
            <a:ext cx="1346794" cy="532092"/>
            <a:chOff x="0" y="0"/>
            <a:chExt cx="5460" cy="3810"/>
          </a:xfrm>
        </p:grpSpPr>
        <p:sp>
          <p:nvSpPr>
            <p:cNvPr id="19"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Font typeface="Wingdings 3" panose="05040102010807070707" pitchFamily="18" charset="2"/>
                <a:buNone/>
                <a:defRPr/>
              </a:pPr>
              <a:endParaRPr lang="en-US" altLang="en-US" sz="1349"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21" name="Freeform 4"/>
            <p:cNvSpPr>
              <a:spLocks/>
            </p:cNvSpPr>
            <p:nvPr/>
          </p:nvSpPr>
          <p:spPr bwMode="auto">
            <a:xfrm>
              <a:off x="1121" y="903"/>
              <a:ext cx="3218" cy="2004"/>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22" name="Freeform 5"/>
            <p:cNvSpPr>
              <a:spLocks/>
            </p:cNvSpPr>
            <p:nvPr/>
          </p:nvSpPr>
          <p:spPr bwMode="auto">
            <a:xfrm>
              <a:off x="1188" y="1122"/>
              <a:ext cx="404" cy="1510"/>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23" name="Freeform 6"/>
            <p:cNvSpPr>
              <a:spLocks/>
            </p:cNvSpPr>
            <p:nvPr/>
          </p:nvSpPr>
          <p:spPr bwMode="auto">
            <a:xfrm>
              <a:off x="1177" y="2526"/>
              <a:ext cx="1480" cy="205"/>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24" name="Freeform 7"/>
            <p:cNvSpPr>
              <a:spLocks/>
            </p:cNvSpPr>
            <p:nvPr/>
          </p:nvSpPr>
          <p:spPr bwMode="auto">
            <a:xfrm>
              <a:off x="2739" y="2413"/>
              <a:ext cx="1476" cy="310"/>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1" name="Freeform 8"/>
            <p:cNvSpPr>
              <a:spLocks/>
            </p:cNvSpPr>
            <p:nvPr/>
          </p:nvSpPr>
          <p:spPr bwMode="auto">
            <a:xfrm>
              <a:off x="2732" y="2300"/>
              <a:ext cx="1323" cy="339"/>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2" name="Freeform 9"/>
            <p:cNvSpPr>
              <a:spLocks/>
            </p:cNvSpPr>
            <p:nvPr/>
          </p:nvSpPr>
          <p:spPr bwMode="auto">
            <a:xfrm>
              <a:off x="2922" y="2632"/>
              <a:ext cx="467" cy="64"/>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3" name="Freeform 10"/>
            <p:cNvSpPr>
              <a:spLocks/>
            </p:cNvSpPr>
            <p:nvPr/>
          </p:nvSpPr>
          <p:spPr bwMode="auto">
            <a:xfrm>
              <a:off x="2224" y="2653"/>
              <a:ext cx="254"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4" name="Freeform 11"/>
            <p:cNvSpPr>
              <a:spLocks/>
            </p:cNvSpPr>
            <p:nvPr/>
          </p:nvSpPr>
          <p:spPr bwMode="auto">
            <a:xfrm>
              <a:off x="3831" y="1087"/>
              <a:ext cx="467" cy="1658"/>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5" name="Freeform 12"/>
            <p:cNvSpPr>
              <a:spLocks/>
            </p:cNvSpPr>
            <p:nvPr/>
          </p:nvSpPr>
          <p:spPr bwMode="auto">
            <a:xfrm>
              <a:off x="1401" y="988"/>
              <a:ext cx="972" cy="1468"/>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6" name="Freeform 13"/>
            <p:cNvSpPr>
              <a:spLocks/>
            </p:cNvSpPr>
            <p:nvPr/>
          </p:nvSpPr>
          <p:spPr bwMode="auto">
            <a:xfrm>
              <a:off x="1499" y="1411"/>
              <a:ext cx="680" cy="931"/>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7" name="Freeform 14"/>
            <p:cNvSpPr>
              <a:spLocks/>
            </p:cNvSpPr>
            <p:nvPr/>
          </p:nvSpPr>
          <p:spPr bwMode="auto">
            <a:xfrm>
              <a:off x="1652" y="952"/>
              <a:ext cx="1058" cy="1538"/>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8" name="Freeform 15"/>
            <p:cNvSpPr>
              <a:spLocks/>
            </p:cNvSpPr>
            <p:nvPr/>
          </p:nvSpPr>
          <p:spPr bwMode="auto">
            <a:xfrm>
              <a:off x="1667" y="1714"/>
              <a:ext cx="456" cy="494"/>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39" name="Freeform 16"/>
            <p:cNvSpPr>
              <a:spLocks/>
            </p:cNvSpPr>
            <p:nvPr/>
          </p:nvSpPr>
          <p:spPr bwMode="auto">
            <a:xfrm>
              <a:off x="1682" y="952"/>
              <a:ext cx="306" cy="924"/>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40" name="Freeform 17"/>
            <p:cNvSpPr>
              <a:spLocks/>
            </p:cNvSpPr>
            <p:nvPr/>
          </p:nvSpPr>
          <p:spPr bwMode="auto">
            <a:xfrm>
              <a:off x="3083" y="945"/>
              <a:ext cx="964" cy="1496"/>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41" name="Freeform 18"/>
            <p:cNvSpPr>
              <a:spLocks/>
            </p:cNvSpPr>
            <p:nvPr/>
          </p:nvSpPr>
          <p:spPr bwMode="auto">
            <a:xfrm>
              <a:off x="2739" y="952"/>
              <a:ext cx="340" cy="1545"/>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42" name="Freeform 19"/>
            <p:cNvSpPr>
              <a:spLocks/>
            </p:cNvSpPr>
            <p:nvPr/>
          </p:nvSpPr>
          <p:spPr bwMode="auto">
            <a:xfrm>
              <a:off x="826" y="0"/>
              <a:ext cx="1693" cy="2081"/>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43" name="Freeform 20"/>
            <p:cNvSpPr>
              <a:spLocks/>
            </p:cNvSpPr>
            <p:nvPr/>
          </p:nvSpPr>
          <p:spPr bwMode="auto">
            <a:xfrm>
              <a:off x="841" y="0"/>
              <a:ext cx="1678" cy="2081"/>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44" name="Freeform 21"/>
            <p:cNvSpPr>
              <a:spLocks/>
            </p:cNvSpPr>
            <p:nvPr/>
          </p:nvSpPr>
          <p:spPr bwMode="auto">
            <a:xfrm>
              <a:off x="617" y="1841"/>
              <a:ext cx="475" cy="572"/>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sp>
          <p:nvSpPr>
            <p:cNvPr id="45" name="Freeform 22"/>
            <p:cNvSpPr>
              <a:spLocks/>
            </p:cNvSpPr>
            <p:nvPr/>
          </p:nvSpPr>
          <p:spPr bwMode="auto">
            <a:xfrm>
              <a:off x="1301" y="2335"/>
              <a:ext cx="1405"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349" b="1" dirty="0">
                <a:solidFill>
                  <a:prstClr val="black"/>
                </a:solidFill>
                <a:ea typeface="宋体" panose="02010600030101010101" pitchFamily="2" charset="-122"/>
                <a:cs typeface="Arial" panose="020B0604020202020204" pitchFamily="34" charset="0"/>
              </a:endParaRPr>
            </a:p>
          </p:txBody>
        </p:sp>
      </p:grpSp>
      <p:pic>
        <p:nvPicPr>
          <p:cNvPr id="6148" name="Picture 12" descr="rosecorne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0" y="5353050"/>
            <a:ext cx="1651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rosecorne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1" y="5656263"/>
            <a:ext cx="2006601"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rosecorne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5" y="-152400"/>
            <a:ext cx="175471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BLU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498543" y="3182717"/>
            <a:ext cx="4495800" cy="1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BLU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764241" y="3488796"/>
            <a:ext cx="4495800" cy="11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WordArt 7"/>
          <p:cNvSpPr>
            <a:spLocks noChangeArrowheads="1" noChangeShapeType="1" noTextEdit="1"/>
          </p:cNvSpPr>
          <p:nvPr/>
        </p:nvSpPr>
        <p:spPr bwMode="auto">
          <a:xfrm>
            <a:off x="1725084" y="370535"/>
            <a:ext cx="86360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UBND HUYỆN </a:t>
            </a:r>
            <a:r>
              <a:rPr lang="vi-VN"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TÂN HỒNG</a:t>
            </a:r>
          </a:p>
          <a:p>
            <a:pPr algn="ctr" eaLnBrk="0" fontAlgn="base" hangingPunct="0">
              <a:spcBef>
                <a:spcPct val="0"/>
              </a:spcBef>
              <a:spcAft>
                <a:spcPct val="0"/>
              </a:spcAft>
            </a:pPr>
            <a:r>
              <a:rPr lang="vi-VN" sz="3600" b="1" kern="1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TRƯỜNG </a:t>
            </a:r>
            <a:r>
              <a:rPr lang="vi-VN" sz="3600" b="1" kern="10" smtClean="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THCS</a:t>
            </a:r>
            <a:r>
              <a:rPr lang="en-US" sz="3600" b="1" kern="10" smtClean="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 TÂN HỘ CƠ</a:t>
            </a:r>
            <a:endPar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endParaRPr>
          </a:p>
        </p:txBody>
      </p:sp>
      <p:sp>
        <p:nvSpPr>
          <p:cNvPr id="6159" name="WordArt 7"/>
          <p:cNvSpPr>
            <a:spLocks noChangeArrowheads="1" noChangeShapeType="1" noTextEdit="1"/>
          </p:cNvSpPr>
          <p:nvPr/>
        </p:nvSpPr>
        <p:spPr bwMode="auto">
          <a:xfrm>
            <a:off x="4258071" y="4917538"/>
            <a:ext cx="4031375" cy="61631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err="1">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Giáo</a:t>
            </a:r>
            <a:r>
              <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 </a:t>
            </a:r>
            <a:r>
              <a:rPr lang="en-US" sz="3600" b="1" kern="10" dirty="0" err="1">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viên</a:t>
            </a:r>
            <a:r>
              <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 </a:t>
            </a:r>
            <a:r>
              <a:rPr lang="en-US" sz="3600" b="1" kern="10" dirty="0" err="1">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thực</a:t>
            </a:r>
            <a:r>
              <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 </a:t>
            </a:r>
            <a:r>
              <a:rPr lang="en-US" sz="3600" b="1" kern="10" dirty="0" err="1">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hiện</a:t>
            </a:r>
            <a:r>
              <a:rPr lang="en-US" sz="3600" b="1" kern="1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 </a:t>
            </a:r>
            <a:r>
              <a:rPr lang="en-US" sz="3600" b="1" kern="10" smtClean="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rPr>
              <a:t>Trần Thị Thanh Nhung</a:t>
            </a:r>
            <a:endPar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endParaRPr>
          </a:p>
        </p:txBody>
      </p:sp>
      <p:pic>
        <p:nvPicPr>
          <p:cNvPr id="6162" name="Picture 12" descr="rosecorne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26278">
            <a:off x="10592271" y="-340518"/>
            <a:ext cx="13160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xmlns="" id="{61CCA66D-2A35-4B1A-9B6F-F436A99865EA}"/>
              </a:ext>
            </a:extLst>
          </p:cNvPr>
          <p:cNvSpPr txBox="1"/>
          <p:nvPr/>
        </p:nvSpPr>
        <p:spPr>
          <a:xfrm>
            <a:off x="1413365" y="2109638"/>
            <a:ext cx="9720789" cy="1446550"/>
          </a:xfrm>
          <a:prstGeom prst="rect">
            <a:avLst/>
          </a:prstGeom>
          <a:noFill/>
        </p:spPr>
        <p:txBody>
          <a:bodyPr wrap="square" rtlCol="0">
            <a:spAutoFit/>
          </a:bodyPr>
          <a:lstStyle/>
          <a:p>
            <a:pPr algn="ctr">
              <a:defRPr/>
            </a:pPr>
            <a:r>
              <a:rPr lang="en-US" altLang="en-US" sz="4400" b="1" kern="0" dirty="0">
                <a:solidFill>
                  <a:srgbClr val="FF0000"/>
                </a:solidFill>
                <a:latin typeface="Times New Roman" panose="02020603050405020304" pitchFamily="18" charset="0"/>
                <a:ea typeface="Nixie One"/>
                <a:cs typeface="Times New Roman" panose="02020603050405020304" pitchFamily="18" charset="0"/>
                <a:sym typeface="Nixie One"/>
              </a:rPr>
              <a:t>CHÀO </a:t>
            </a:r>
            <a:r>
              <a:rPr lang="en-US" altLang="en-US" sz="4400" b="1" kern="0">
                <a:solidFill>
                  <a:srgbClr val="FF0000"/>
                </a:solidFill>
                <a:latin typeface="Times New Roman" panose="02020603050405020304" pitchFamily="18" charset="0"/>
                <a:ea typeface="Nixie One"/>
                <a:cs typeface="Times New Roman" panose="02020603050405020304" pitchFamily="18" charset="0"/>
                <a:sym typeface="Nixie One"/>
              </a:rPr>
              <a:t>MỪNG </a:t>
            </a:r>
            <a:r>
              <a:rPr lang="en-US" altLang="en-US" sz="4400" b="1" kern="0" smtClean="0">
                <a:solidFill>
                  <a:srgbClr val="FF0000"/>
                </a:solidFill>
                <a:latin typeface="Times New Roman" panose="02020603050405020304" pitchFamily="18" charset="0"/>
                <a:ea typeface="Nixie One"/>
                <a:cs typeface="Times New Roman" panose="02020603050405020304" pitchFamily="18" charset="0"/>
                <a:sym typeface="Nixie One"/>
              </a:rPr>
              <a:t>QUÝ THẦY CÔ DỰ GIỜ LỚP 7A1</a:t>
            </a:r>
            <a:endParaRPr lang="vi-VN" altLang="en-US" sz="4400" b="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2" name="Slide Number Placeholder 1">
            <a:extLst>
              <a:ext uri="{FF2B5EF4-FFF2-40B4-BE49-F238E27FC236}">
                <a16:creationId xmlns:a16="http://schemas.microsoft.com/office/drawing/2014/main" xmlns="" id="{A3A8F8C5-B94B-42D9-9340-312585B85DF7}"/>
              </a:ext>
            </a:extLst>
          </p:cNvPr>
          <p:cNvSpPr>
            <a:spLocks noGrp="1"/>
          </p:cNvSpPr>
          <p:nvPr>
            <p:ph type="sldNum" sz="quarter" idx="12"/>
          </p:nvPr>
        </p:nvSpPr>
        <p:spPr/>
        <p:txBody>
          <a:bodyPr/>
          <a:lstStyle/>
          <a:p>
            <a:pPr>
              <a:defRPr/>
            </a:pPr>
            <a:fld id="{19B497CB-1E4A-4CDC-AE62-0A38900E6913}" type="slidenum">
              <a:rPr lang="en-US" altLang="en-US" smtClean="0">
                <a:solidFill>
                  <a:srgbClr val="000000"/>
                </a:solidFill>
              </a:rPr>
              <a:pPr>
                <a:defRPr/>
              </a:pPr>
              <a:t>0</a:t>
            </a:fld>
            <a:endParaRPr lang="en-US" altLang="en-US">
              <a:solidFill>
                <a:srgbClr val="000000"/>
              </a:solidFill>
            </a:endParaRPr>
          </a:p>
        </p:txBody>
      </p:sp>
    </p:spTree>
    <p:extLst>
      <p:ext uri="{BB962C8B-B14F-4D97-AF65-F5344CB8AC3E}">
        <p14:creationId xmlns:p14="http://schemas.microsoft.com/office/powerpoint/2010/main" val="820571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A876D-A094-4A00-BDFF-9FA9A7F98F1F}"/>
              </a:ext>
            </a:extLst>
          </p:cNvPr>
          <p:cNvSpPr>
            <a:spLocks noGrp="1"/>
          </p:cNvSpPr>
          <p:nvPr>
            <p:ph type="title"/>
          </p:nvPr>
        </p:nvSpPr>
        <p:spPr>
          <a:xfrm>
            <a:off x="55086" y="62428"/>
            <a:ext cx="12192000" cy="614711"/>
          </a:xfrm>
        </p:spPr>
        <p:txBody>
          <a:bodyPr/>
          <a:lstStyle/>
          <a:p>
            <a:r>
              <a:rPr lang="en-US" sz="2800" b="1" dirty="0"/>
              <a:t>KẾT QUẢ TRÒ CH</a:t>
            </a:r>
            <a:r>
              <a:rPr lang="vi-VN" sz="2800" b="1" dirty="0"/>
              <a:t>Ơ</a:t>
            </a:r>
            <a:r>
              <a:rPr lang="en-US" sz="2800" b="1" dirty="0"/>
              <a:t>I “ĐẶT HÌNH ĐÚNG VỊ TRÍ TỪNG NGÀNH NGHỀ”</a:t>
            </a:r>
          </a:p>
        </p:txBody>
      </p:sp>
      <p:sp>
        <p:nvSpPr>
          <p:cNvPr id="4" name="Slide Number Placeholder 3">
            <a:extLst>
              <a:ext uri="{FF2B5EF4-FFF2-40B4-BE49-F238E27FC236}">
                <a16:creationId xmlns:a16="http://schemas.microsoft.com/office/drawing/2014/main" xmlns="" id="{B2DA887E-8D5D-4EB6-A480-6780DF8056F5}"/>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9</a:t>
            </a:fld>
            <a:endParaRPr lang="en-US" altLang="en-US">
              <a:solidFill>
                <a:srgbClr val="000000"/>
              </a:solidFill>
            </a:endParaRPr>
          </a:p>
        </p:txBody>
      </p:sp>
      <p:graphicFrame>
        <p:nvGraphicFramePr>
          <p:cNvPr id="6" name="Table 5">
            <a:extLst>
              <a:ext uri="{FF2B5EF4-FFF2-40B4-BE49-F238E27FC236}">
                <a16:creationId xmlns:a16="http://schemas.microsoft.com/office/drawing/2014/main" xmlns="" id="{F41D8877-F2B7-4525-9B19-D23EB82B3542}"/>
              </a:ext>
            </a:extLst>
          </p:cNvPr>
          <p:cNvGraphicFramePr>
            <a:graphicFrameLocks noGrp="1"/>
          </p:cNvGraphicFramePr>
          <p:nvPr>
            <p:extLst>
              <p:ext uri="{D42A27DB-BD31-4B8C-83A1-F6EECF244321}">
                <p14:modId xmlns:p14="http://schemas.microsoft.com/office/powerpoint/2010/main" val="395451957"/>
              </p:ext>
            </p:extLst>
          </p:nvPr>
        </p:nvGraphicFramePr>
        <p:xfrm>
          <a:off x="176546" y="743764"/>
          <a:ext cx="12000584" cy="5611703"/>
        </p:xfrm>
        <a:graphic>
          <a:graphicData uri="http://schemas.openxmlformats.org/drawingml/2006/table">
            <a:tbl>
              <a:tblPr firstRow="1" bandRow="1">
                <a:tableStyleId>{5C22544A-7EE6-4342-B048-85BDC9FD1C3A}</a:tableStyleId>
              </a:tblPr>
              <a:tblGrid>
                <a:gridCol w="3000146">
                  <a:extLst>
                    <a:ext uri="{9D8B030D-6E8A-4147-A177-3AD203B41FA5}">
                      <a16:colId xmlns:a16="http://schemas.microsoft.com/office/drawing/2014/main" xmlns="" val="1300127772"/>
                    </a:ext>
                  </a:extLst>
                </a:gridCol>
                <a:gridCol w="3000146">
                  <a:extLst>
                    <a:ext uri="{9D8B030D-6E8A-4147-A177-3AD203B41FA5}">
                      <a16:colId xmlns:a16="http://schemas.microsoft.com/office/drawing/2014/main" xmlns="" val="3654930665"/>
                    </a:ext>
                  </a:extLst>
                </a:gridCol>
                <a:gridCol w="3000146">
                  <a:extLst>
                    <a:ext uri="{9D8B030D-6E8A-4147-A177-3AD203B41FA5}">
                      <a16:colId xmlns:a16="http://schemas.microsoft.com/office/drawing/2014/main" xmlns="" val="49077825"/>
                    </a:ext>
                  </a:extLst>
                </a:gridCol>
                <a:gridCol w="3000146">
                  <a:extLst>
                    <a:ext uri="{9D8B030D-6E8A-4147-A177-3AD203B41FA5}">
                      <a16:colId xmlns:a16="http://schemas.microsoft.com/office/drawing/2014/main" xmlns="" val="876447345"/>
                    </a:ext>
                  </a:extLst>
                </a:gridCol>
              </a:tblGrid>
              <a:tr h="589277">
                <a:tc>
                  <a:txBody>
                    <a:bodyPr/>
                    <a:lstStyle/>
                    <a:p>
                      <a:pPr algn="ctr"/>
                      <a:r>
                        <a:rPr lang="en-US" sz="2800" dirty="0" err="1"/>
                        <a:t>Nông</a:t>
                      </a:r>
                      <a:r>
                        <a:rPr lang="en-US" sz="2800" dirty="0"/>
                        <a:t> </a:t>
                      </a:r>
                      <a:r>
                        <a:rPr lang="en-US" sz="2800" dirty="0" err="1"/>
                        <a:t>nghiệp</a:t>
                      </a:r>
                      <a:endParaRPr lang="en-US" sz="2800" dirty="0"/>
                    </a:p>
                  </a:txBody>
                  <a:tcPr/>
                </a:tc>
                <a:tc>
                  <a:txBody>
                    <a:bodyPr/>
                    <a:lstStyle/>
                    <a:p>
                      <a:pPr algn="ctr"/>
                      <a:r>
                        <a:rPr lang="en-US" sz="2800" dirty="0" err="1"/>
                        <a:t>Thủ</a:t>
                      </a:r>
                      <a:r>
                        <a:rPr lang="en-US" sz="2800" dirty="0"/>
                        <a:t> CN </a:t>
                      </a:r>
                      <a:r>
                        <a:rPr lang="en-US" sz="2800" dirty="0" err="1"/>
                        <a:t>nhà</a:t>
                      </a:r>
                      <a:r>
                        <a:rPr lang="en-US" sz="2800" dirty="0"/>
                        <a:t> n</a:t>
                      </a:r>
                      <a:r>
                        <a:rPr lang="vi-VN" sz="2800" dirty="0"/>
                        <a:t>ư</a:t>
                      </a:r>
                      <a:r>
                        <a:rPr lang="en-US" sz="2800" dirty="0" err="1"/>
                        <a:t>ớc</a:t>
                      </a:r>
                      <a:endParaRPr lang="en-US" sz="2800" dirty="0"/>
                    </a:p>
                  </a:txBody>
                  <a:tcPr/>
                </a:tc>
                <a:tc>
                  <a:txBody>
                    <a:bodyPr/>
                    <a:lstStyle/>
                    <a:p>
                      <a:pPr algn="ctr"/>
                      <a:r>
                        <a:rPr lang="en-US" sz="2800" dirty="0" err="1"/>
                        <a:t>Thủ</a:t>
                      </a:r>
                      <a:r>
                        <a:rPr lang="en-US" sz="2800" dirty="0"/>
                        <a:t> CN </a:t>
                      </a:r>
                      <a:r>
                        <a:rPr lang="en-US" sz="2800" dirty="0" err="1"/>
                        <a:t>nhân</a:t>
                      </a:r>
                      <a:r>
                        <a:rPr lang="en-US" sz="2800" dirty="0"/>
                        <a:t> </a:t>
                      </a:r>
                      <a:r>
                        <a:rPr lang="en-US" sz="2800" dirty="0" err="1"/>
                        <a:t>dân</a:t>
                      </a:r>
                      <a:endParaRPr lang="en-US" sz="2800" dirty="0"/>
                    </a:p>
                  </a:txBody>
                  <a:tcPr/>
                </a:tc>
                <a:tc>
                  <a:txBody>
                    <a:bodyPr/>
                    <a:lstStyle/>
                    <a:p>
                      <a:pPr algn="ctr"/>
                      <a:r>
                        <a:rPr lang="en-US" sz="2800" dirty="0"/>
                        <a:t>Th</a:t>
                      </a:r>
                      <a:r>
                        <a:rPr lang="vi-VN" sz="2800" dirty="0"/>
                        <a:t>ư</a:t>
                      </a:r>
                      <a:r>
                        <a:rPr lang="en-US" sz="2800" dirty="0" err="1"/>
                        <a:t>ơng</a:t>
                      </a:r>
                      <a:r>
                        <a:rPr lang="en-US" sz="2800" dirty="0"/>
                        <a:t> </a:t>
                      </a:r>
                      <a:r>
                        <a:rPr lang="en-US" sz="2800" dirty="0" err="1"/>
                        <a:t>nghiệp</a:t>
                      </a:r>
                      <a:endParaRPr lang="en-US" sz="2800" dirty="0"/>
                    </a:p>
                  </a:txBody>
                  <a:tcPr/>
                </a:tc>
                <a:extLst>
                  <a:ext uri="{0D108BD9-81ED-4DB2-BD59-A6C34878D82A}">
                    <a16:rowId xmlns:a16="http://schemas.microsoft.com/office/drawing/2014/main" xmlns="" val="3511383040"/>
                  </a:ext>
                </a:extLst>
              </a:tr>
              <a:tr h="2754217">
                <a:tc>
                  <a:txBody>
                    <a:bodyPr/>
                    <a:lstStyle/>
                    <a:p>
                      <a:endParaRPr lang="en-US" sz="6000" dirty="0"/>
                    </a:p>
                  </a:txBody>
                  <a:tcPr/>
                </a:tc>
                <a:tc>
                  <a:txBody>
                    <a:bodyPr/>
                    <a:lstStyle/>
                    <a:p>
                      <a:endParaRPr lang="en-US" sz="6000" dirty="0"/>
                    </a:p>
                  </a:txBody>
                  <a:tcPr/>
                </a:tc>
                <a:tc>
                  <a:txBody>
                    <a:bodyPr/>
                    <a:lstStyle/>
                    <a:p>
                      <a:endParaRPr lang="en-US" sz="6000" dirty="0"/>
                    </a:p>
                  </a:txBody>
                  <a:tcPr/>
                </a:tc>
                <a:tc>
                  <a:txBody>
                    <a:bodyPr/>
                    <a:lstStyle/>
                    <a:p>
                      <a:endParaRPr lang="en-US" sz="6000" dirty="0"/>
                    </a:p>
                  </a:txBody>
                  <a:tcPr/>
                </a:tc>
                <a:extLst>
                  <a:ext uri="{0D108BD9-81ED-4DB2-BD59-A6C34878D82A}">
                    <a16:rowId xmlns:a16="http://schemas.microsoft.com/office/drawing/2014/main" xmlns="" val="990168518"/>
                  </a:ext>
                </a:extLst>
              </a:tr>
              <a:tr h="2268209">
                <a:tc>
                  <a:txBody>
                    <a:bodyPr/>
                    <a:lstStyle/>
                    <a:p>
                      <a:endParaRPr lang="en-US" sz="6000" dirty="0"/>
                    </a:p>
                  </a:txBody>
                  <a:tcPr/>
                </a:tc>
                <a:tc>
                  <a:txBody>
                    <a:bodyPr/>
                    <a:lstStyle/>
                    <a:p>
                      <a:endParaRPr lang="en-US" sz="6000" dirty="0"/>
                    </a:p>
                  </a:txBody>
                  <a:tcPr/>
                </a:tc>
                <a:tc>
                  <a:txBody>
                    <a:bodyPr/>
                    <a:lstStyle/>
                    <a:p>
                      <a:endParaRPr lang="en-US" sz="6000" dirty="0"/>
                    </a:p>
                  </a:txBody>
                  <a:tcPr/>
                </a:tc>
                <a:tc>
                  <a:txBody>
                    <a:bodyPr/>
                    <a:lstStyle/>
                    <a:p>
                      <a:endParaRPr lang="en-US" sz="6000" dirty="0"/>
                    </a:p>
                  </a:txBody>
                  <a:tcPr/>
                </a:tc>
                <a:extLst>
                  <a:ext uri="{0D108BD9-81ED-4DB2-BD59-A6C34878D82A}">
                    <a16:rowId xmlns:a16="http://schemas.microsoft.com/office/drawing/2014/main" xmlns="" val="1198700852"/>
                  </a:ext>
                </a:extLst>
              </a:tr>
            </a:tbl>
          </a:graphicData>
        </a:graphic>
      </p:graphicFrame>
      <p:pic>
        <p:nvPicPr>
          <p:cNvPr id="9" name="Picture 8">
            <a:extLst>
              <a:ext uri="{FF2B5EF4-FFF2-40B4-BE49-F238E27FC236}">
                <a16:creationId xmlns:a16="http://schemas.microsoft.com/office/drawing/2014/main" xmlns="" id="{E020EC9B-B8A2-48C4-B5DD-484D74475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764" y="1386974"/>
            <a:ext cx="2926677" cy="2634752"/>
          </a:xfrm>
          <a:prstGeom prst="rect">
            <a:avLst/>
          </a:prstGeom>
        </p:spPr>
      </p:pic>
      <p:pic>
        <p:nvPicPr>
          <p:cNvPr id="11" name="Picture 10">
            <a:extLst>
              <a:ext uri="{FF2B5EF4-FFF2-40B4-BE49-F238E27FC236}">
                <a16:creationId xmlns:a16="http://schemas.microsoft.com/office/drawing/2014/main" xmlns="" id="{43F9ECBD-E885-4E37-B050-3975E7C32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297" y="4141297"/>
            <a:ext cx="2804823" cy="2652439"/>
          </a:xfrm>
          <a:prstGeom prst="rect">
            <a:avLst/>
          </a:prstGeom>
        </p:spPr>
      </p:pic>
      <p:pic>
        <p:nvPicPr>
          <p:cNvPr id="12" name="Content Placeholder 4">
            <a:extLst>
              <a:ext uri="{FF2B5EF4-FFF2-40B4-BE49-F238E27FC236}">
                <a16:creationId xmlns:a16="http://schemas.microsoft.com/office/drawing/2014/main" xmlns="" id="{1962D3AF-B303-430F-8BC2-861E301F364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11441" y="1422535"/>
            <a:ext cx="2926677" cy="2599192"/>
          </a:xfrm>
        </p:spPr>
      </p:pic>
      <p:pic>
        <p:nvPicPr>
          <p:cNvPr id="13" name="Picture 12">
            <a:extLst>
              <a:ext uri="{FF2B5EF4-FFF2-40B4-BE49-F238E27FC236}">
                <a16:creationId xmlns:a16="http://schemas.microsoft.com/office/drawing/2014/main" xmlns="" id="{777C2110-52C6-44A1-87CD-C4A9857F9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9162" y="4163075"/>
            <a:ext cx="2970745" cy="2544779"/>
          </a:xfrm>
          <a:prstGeom prst="rect">
            <a:avLst/>
          </a:prstGeom>
        </p:spPr>
      </p:pic>
      <p:pic>
        <p:nvPicPr>
          <p:cNvPr id="15" name="Picture 14">
            <a:extLst>
              <a:ext uri="{FF2B5EF4-FFF2-40B4-BE49-F238E27FC236}">
                <a16:creationId xmlns:a16="http://schemas.microsoft.com/office/drawing/2014/main" xmlns="" id="{9964E299-6C26-4C82-B059-F12D43ECB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861" y="4033996"/>
            <a:ext cx="2926677" cy="2759740"/>
          </a:xfrm>
          <a:prstGeom prst="rect">
            <a:avLst/>
          </a:prstGeom>
        </p:spPr>
      </p:pic>
      <p:pic>
        <p:nvPicPr>
          <p:cNvPr id="16" name="Picture 15">
            <a:extLst>
              <a:ext uri="{FF2B5EF4-FFF2-40B4-BE49-F238E27FC236}">
                <a16:creationId xmlns:a16="http://schemas.microsoft.com/office/drawing/2014/main" xmlns="" id="{CE37C7FD-5C5C-4A6E-B50E-3746881686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2203" y="4201888"/>
            <a:ext cx="2833797" cy="2558797"/>
          </a:xfrm>
          <a:prstGeom prst="rect">
            <a:avLst/>
          </a:prstGeom>
        </p:spPr>
      </p:pic>
      <p:pic>
        <p:nvPicPr>
          <p:cNvPr id="17" name="Picture 16">
            <a:extLst>
              <a:ext uri="{FF2B5EF4-FFF2-40B4-BE49-F238E27FC236}">
                <a16:creationId xmlns:a16="http://schemas.microsoft.com/office/drawing/2014/main" xmlns="" id="{4EB918CA-D8B2-4A95-B0D4-F9F9174F0D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9027" y="1383983"/>
            <a:ext cx="2983605" cy="2773847"/>
          </a:xfrm>
          <a:prstGeom prst="rect">
            <a:avLst/>
          </a:prstGeom>
        </p:spPr>
      </p:pic>
      <p:pic>
        <p:nvPicPr>
          <p:cNvPr id="19" name="Picture 18">
            <a:extLst>
              <a:ext uri="{FF2B5EF4-FFF2-40B4-BE49-F238E27FC236}">
                <a16:creationId xmlns:a16="http://schemas.microsoft.com/office/drawing/2014/main" xmlns="" id="{9757A680-7F6C-4197-A3A4-CEC4BA505C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895" y="1404755"/>
            <a:ext cx="2986805" cy="2599190"/>
          </a:xfrm>
          <a:prstGeom prst="rect">
            <a:avLst/>
          </a:prstGeom>
        </p:spPr>
      </p:pic>
      <p:sp>
        <p:nvSpPr>
          <p:cNvPr id="3" name="Rectangle 2">
            <a:extLst>
              <a:ext uri="{FF2B5EF4-FFF2-40B4-BE49-F238E27FC236}">
                <a16:creationId xmlns:a16="http://schemas.microsoft.com/office/drawing/2014/main" xmlns="" id="{61FEB30F-54AD-4EEF-A546-0D662067E6A2}"/>
              </a:ext>
            </a:extLst>
          </p:cNvPr>
          <p:cNvSpPr/>
          <p:nvPr/>
        </p:nvSpPr>
        <p:spPr bwMode="auto">
          <a:xfrm>
            <a:off x="6140696" y="1619480"/>
            <a:ext cx="238070" cy="180952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Tree>
    <p:extLst>
      <p:ext uri="{BB962C8B-B14F-4D97-AF65-F5344CB8AC3E}">
        <p14:creationId xmlns:p14="http://schemas.microsoft.com/office/powerpoint/2010/main" val="185676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extBox 16">
            <a:extLst>
              <a:ext uri="{FF2B5EF4-FFF2-40B4-BE49-F238E27FC236}">
                <a16:creationId xmlns:a16="http://schemas.microsoft.com/office/drawing/2014/main" xmlns="" id="{255BA73D-FF65-4854-9907-FCBAFD5BEC6E}"/>
              </a:ext>
            </a:extLst>
          </p:cNvPr>
          <p:cNvSpPr txBox="1">
            <a:spLocks noChangeArrowheads="1"/>
          </p:cNvSpPr>
          <p:nvPr/>
        </p:nvSpPr>
        <p:spPr bwMode="auto">
          <a:xfrm>
            <a:off x="165253" y="141934"/>
            <a:ext cx="6279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6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29" name="TextBox 16">
            <a:extLst>
              <a:ext uri="{FF2B5EF4-FFF2-40B4-BE49-F238E27FC236}">
                <a16:creationId xmlns:a16="http://schemas.microsoft.com/office/drawing/2014/main" xmlns="" id="{174B1968-136C-4A50-9D8D-8ECBDA1BE227}"/>
              </a:ext>
            </a:extLst>
          </p:cNvPr>
          <p:cNvSpPr txBox="1">
            <a:spLocks noChangeArrowheads="1"/>
          </p:cNvSpPr>
          <p:nvPr/>
        </p:nvSpPr>
        <p:spPr bwMode="auto">
          <a:xfrm>
            <a:off x="0" y="788265"/>
            <a:ext cx="446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a.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2" name="Slide Number Placeholder 1">
            <a:extLst>
              <a:ext uri="{FF2B5EF4-FFF2-40B4-BE49-F238E27FC236}">
                <a16:creationId xmlns:a16="http://schemas.microsoft.com/office/drawing/2014/main" xmlns="" id="{3854544A-E683-4C66-8B6B-D91F9CFF17CA}"/>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10</a:t>
            </a:fld>
            <a:endParaRPr lang="en-US" altLang="en-US">
              <a:solidFill>
                <a:srgbClr val="000000"/>
              </a:solidFill>
            </a:endParaRPr>
          </a:p>
        </p:txBody>
      </p:sp>
      <p:pic>
        <p:nvPicPr>
          <p:cNvPr id="262" name="Picture 261">
            <a:extLst>
              <a:ext uri="{FF2B5EF4-FFF2-40B4-BE49-F238E27FC236}">
                <a16:creationId xmlns:a16="http://schemas.microsoft.com/office/drawing/2014/main" xmlns="" id="{ACDA58DD-E54C-4908-ABD1-8D8F5545C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533" y="29879"/>
            <a:ext cx="1359016" cy="1081551"/>
          </a:xfrm>
          <a:prstGeom prst="rect">
            <a:avLst/>
          </a:prstGeom>
        </p:spPr>
      </p:pic>
      <p:sp>
        <p:nvSpPr>
          <p:cNvPr id="263" name="Rectangle: Rounded Corners 14">
            <a:extLst>
              <a:ext uri="{FF2B5EF4-FFF2-40B4-BE49-F238E27FC236}">
                <a16:creationId xmlns:a16="http://schemas.microsoft.com/office/drawing/2014/main" xmlns="" id="{1408E28C-2BDF-41CC-87B9-36ED3D584F77}"/>
              </a:ext>
            </a:extLst>
          </p:cNvPr>
          <p:cNvSpPr/>
          <p:nvPr/>
        </p:nvSpPr>
        <p:spPr bwMode="auto">
          <a:xfrm>
            <a:off x="4701989" y="1271216"/>
            <a:ext cx="7386918" cy="1377855"/>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3600" dirty="0" err="1">
                <a:solidFill>
                  <a:schemeClr val="accent1"/>
                </a:solidFill>
              </a:rPr>
              <a:t>Nhà</a:t>
            </a:r>
            <a:r>
              <a:rPr lang="en-US" sz="3600" dirty="0">
                <a:solidFill>
                  <a:schemeClr val="accent1"/>
                </a:solidFill>
              </a:rPr>
              <a:t> </a:t>
            </a:r>
            <a:r>
              <a:rPr lang="en-US" sz="3600" dirty="0" err="1">
                <a:solidFill>
                  <a:schemeClr val="accent1"/>
                </a:solidFill>
              </a:rPr>
              <a:t>Lý</a:t>
            </a:r>
            <a:r>
              <a:rPr lang="en-US" sz="3600" dirty="0">
                <a:solidFill>
                  <a:schemeClr val="accent1"/>
                </a:solidFill>
              </a:rPr>
              <a:t> </a:t>
            </a:r>
            <a:r>
              <a:rPr lang="en-US" sz="3600" dirty="0" err="1">
                <a:solidFill>
                  <a:schemeClr val="accent1"/>
                </a:solidFill>
              </a:rPr>
              <a:t>có</a:t>
            </a:r>
            <a:r>
              <a:rPr lang="en-US" sz="3600" dirty="0">
                <a:solidFill>
                  <a:schemeClr val="accent1"/>
                </a:solidFill>
              </a:rPr>
              <a:t> </a:t>
            </a:r>
            <a:r>
              <a:rPr lang="en-US" sz="3600" dirty="0" err="1">
                <a:solidFill>
                  <a:schemeClr val="accent1"/>
                </a:solidFill>
              </a:rPr>
              <a:t>những</a:t>
            </a:r>
            <a:r>
              <a:rPr lang="en-US" sz="3600" dirty="0">
                <a:solidFill>
                  <a:schemeClr val="accent1"/>
                </a:solidFill>
              </a:rPr>
              <a:t> </a:t>
            </a:r>
            <a:r>
              <a:rPr lang="en-US" sz="3600" dirty="0" err="1">
                <a:solidFill>
                  <a:schemeClr val="accent1"/>
                </a:solidFill>
              </a:rPr>
              <a:t>chính</a:t>
            </a:r>
            <a:r>
              <a:rPr lang="en-US" sz="3600" dirty="0">
                <a:solidFill>
                  <a:schemeClr val="accent1"/>
                </a:solidFill>
              </a:rPr>
              <a:t> </a:t>
            </a:r>
            <a:r>
              <a:rPr lang="en-US" sz="3600" dirty="0" err="1">
                <a:solidFill>
                  <a:schemeClr val="accent1"/>
                </a:solidFill>
              </a:rPr>
              <a:t>sách</a:t>
            </a:r>
            <a:r>
              <a:rPr lang="en-US" sz="3600" dirty="0">
                <a:solidFill>
                  <a:schemeClr val="accent1"/>
                </a:solidFill>
              </a:rPr>
              <a:t> </a:t>
            </a:r>
            <a:r>
              <a:rPr lang="en-US" sz="3600" dirty="0" err="1">
                <a:solidFill>
                  <a:schemeClr val="accent1"/>
                </a:solidFill>
              </a:rPr>
              <a:t>gì</a:t>
            </a:r>
            <a:r>
              <a:rPr lang="en-US" sz="3600" dirty="0">
                <a:solidFill>
                  <a:schemeClr val="accent1"/>
                </a:solidFill>
              </a:rPr>
              <a:t> </a:t>
            </a:r>
            <a:r>
              <a:rPr lang="en-US" sz="3600" dirty="0" err="1">
                <a:solidFill>
                  <a:schemeClr val="accent1"/>
                </a:solidFill>
              </a:rPr>
              <a:t>để</a:t>
            </a:r>
            <a:r>
              <a:rPr lang="en-US" sz="3600" dirty="0">
                <a:solidFill>
                  <a:schemeClr val="accent1"/>
                </a:solidFill>
              </a:rPr>
              <a:t> </a:t>
            </a:r>
            <a:r>
              <a:rPr lang="en-US" sz="3600" dirty="0" err="1">
                <a:solidFill>
                  <a:schemeClr val="accent1"/>
                </a:solidFill>
              </a:rPr>
              <a:t>đẩy</a:t>
            </a:r>
            <a:r>
              <a:rPr lang="en-US" sz="3600" dirty="0">
                <a:solidFill>
                  <a:schemeClr val="accent1"/>
                </a:solidFill>
              </a:rPr>
              <a:t> </a:t>
            </a:r>
            <a:r>
              <a:rPr lang="en-US" sz="3600" dirty="0" err="1">
                <a:solidFill>
                  <a:schemeClr val="accent1"/>
                </a:solidFill>
              </a:rPr>
              <a:t>mạnh</a:t>
            </a:r>
            <a:r>
              <a:rPr lang="en-US" sz="3600" dirty="0">
                <a:solidFill>
                  <a:schemeClr val="accent1"/>
                </a:solidFill>
              </a:rPr>
              <a:t> </a:t>
            </a:r>
            <a:r>
              <a:rPr lang="en-US" sz="3600" dirty="0" err="1">
                <a:solidFill>
                  <a:schemeClr val="accent1"/>
                </a:solidFill>
              </a:rPr>
              <a:t>phát</a:t>
            </a:r>
            <a:r>
              <a:rPr lang="en-US" sz="3600" dirty="0">
                <a:solidFill>
                  <a:schemeClr val="accent1"/>
                </a:solidFill>
              </a:rPr>
              <a:t> </a:t>
            </a:r>
            <a:r>
              <a:rPr lang="en-US" sz="3600" dirty="0" err="1">
                <a:solidFill>
                  <a:schemeClr val="accent1"/>
                </a:solidFill>
              </a:rPr>
              <a:t>triển</a:t>
            </a:r>
            <a:r>
              <a:rPr lang="en-US" sz="3600" dirty="0">
                <a:solidFill>
                  <a:schemeClr val="accent1"/>
                </a:solidFill>
              </a:rPr>
              <a:t> </a:t>
            </a:r>
            <a:r>
              <a:rPr lang="en-US" sz="3600" dirty="0" err="1">
                <a:solidFill>
                  <a:schemeClr val="accent1"/>
                </a:solidFill>
              </a:rPr>
              <a:t>nông</a:t>
            </a:r>
            <a:r>
              <a:rPr lang="en-US" sz="3600" dirty="0">
                <a:solidFill>
                  <a:schemeClr val="accent1"/>
                </a:solidFill>
              </a:rPr>
              <a:t> </a:t>
            </a:r>
            <a:r>
              <a:rPr lang="en-US" sz="3600" dirty="0" err="1">
                <a:solidFill>
                  <a:schemeClr val="accent1"/>
                </a:solidFill>
              </a:rPr>
              <a:t>nghiệp</a:t>
            </a:r>
            <a:r>
              <a:rPr lang="en-US" sz="3600" dirty="0">
                <a:solidFill>
                  <a:schemeClr val="accent1"/>
                </a:solidFill>
              </a:rPr>
              <a:t> ?</a:t>
            </a:r>
          </a:p>
        </p:txBody>
      </p:sp>
      <p:sp>
        <p:nvSpPr>
          <p:cNvPr id="7" name="TextBox 16">
            <a:extLst>
              <a:ext uri="{FF2B5EF4-FFF2-40B4-BE49-F238E27FC236}">
                <a16:creationId xmlns:a16="http://schemas.microsoft.com/office/drawing/2014/main" xmlns="" id="{1C9EF833-3E5A-4C1D-BACA-E874EC90764E}"/>
              </a:ext>
            </a:extLst>
          </p:cNvPr>
          <p:cNvSpPr txBox="1">
            <a:spLocks noChangeArrowheads="1"/>
          </p:cNvSpPr>
          <p:nvPr/>
        </p:nvSpPr>
        <p:spPr bwMode="auto">
          <a:xfrm>
            <a:off x="1" y="1505657"/>
            <a:ext cx="3503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Nông</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nghiệp</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8" name="Rectangle 7">
            <a:extLst>
              <a:ext uri="{FF2B5EF4-FFF2-40B4-BE49-F238E27FC236}">
                <a16:creationId xmlns:a16="http://schemas.microsoft.com/office/drawing/2014/main" xmlns="" id="{328DC2DB-F317-4107-AB65-45B8B9FE91AD}"/>
              </a:ext>
            </a:extLst>
          </p:cNvPr>
          <p:cNvSpPr/>
          <p:nvPr/>
        </p:nvSpPr>
        <p:spPr bwMode="auto">
          <a:xfrm>
            <a:off x="165253" y="3382384"/>
            <a:ext cx="11785583" cy="3152887"/>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3200" dirty="0"/>
              <a:t>- </a:t>
            </a:r>
            <a:r>
              <a:rPr lang="en-US" sz="3200" dirty="0" err="1"/>
              <a:t>Định</a:t>
            </a:r>
            <a:r>
              <a:rPr lang="en-US" sz="3200" dirty="0"/>
              <a:t> ra </a:t>
            </a:r>
            <a:r>
              <a:rPr lang="en-US" sz="3200" dirty="0" err="1"/>
              <a:t>nhiều</a:t>
            </a:r>
            <a:r>
              <a:rPr lang="en-US" sz="3200" dirty="0"/>
              <a:t> </a:t>
            </a:r>
            <a:r>
              <a:rPr lang="en-US" sz="3200" dirty="0" err="1"/>
              <a:t>luật</a:t>
            </a:r>
            <a:r>
              <a:rPr lang="en-US" sz="3200" dirty="0"/>
              <a:t> </a:t>
            </a:r>
            <a:r>
              <a:rPr lang="en-US" sz="3200" dirty="0" err="1"/>
              <a:t>lệ</a:t>
            </a:r>
            <a:r>
              <a:rPr lang="en-US" sz="3200" dirty="0"/>
              <a:t> </a:t>
            </a:r>
            <a:r>
              <a:rPr lang="en-US" sz="3200" dirty="0" err="1"/>
              <a:t>để</a:t>
            </a:r>
            <a:r>
              <a:rPr lang="en-US" sz="3200" dirty="0"/>
              <a:t> </a:t>
            </a:r>
            <a:r>
              <a:rPr lang="en-US" sz="3200" dirty="0" err="1"/>
              <a:t>bảo</a:t>
            </a:r>
            <a:r>
              <a:rPr lang="en-US" sz="3200" dirty="0"/>
              <a:t> </a:t>
            </a:r>
            <a:r>
              <a:rPr lang="en-US" sz="3200" dirty="0" err="1"/>
              <a:t>vệ</a:t>
            </a:r>
            <a:r>
              <a:rPr lang="en-US" sz="3200" dirty="0"/>
              <a:t> </a:t>
            </a:r>
            <a:r>
              <a:rPr lang="en-US" sz="3200" dirty="0" err="1"/>
              <a:t>sản</a:t>
            </a:r>
            <a:r>
              <a:rPr lang="en-US" sz="3200" dirty="0"/>
              <a:t> </a:t>
            </a:r>
            <a:r>
              <a:rPr lang="en-US" sz="3200" dirty="0" err="1"/>
              <a:t>xuất</a:t>
            </a:r>
            <a:r>
              <a:rPr lang="en-US" sz="3200" dirty="0"/>
              <a:t> </a:t>
            </a:r>
            <a:r>
              <a:rPr lang="en-US" sz="3200" dirty="0" err="1"/>
              <a:t>và</a:t>
            </a:r>
            <a:r>
              <a:rPr lang="en-US" sz="3200" dirty="0"/>
              <a:t> </a:t>
            </a:r>
            <a:r>
              <a:rPr lang="en-US" sz="3200" dirty="0" err="1"/>
              <a:t>sức</a:t>
            </a:r>
            <a:r>
              <a:rPr lang="en-US" sz="3200" dirty="0"/>
              <a:t> </a:t>
            </a:r>
            <a:r>
              <a:rPr lang="en-US" sz="3200" dirty="0" err="1"/>
              <a:t>kéo</a:t>
            </a:r>
            <a:r>
              <a:rPr lang="en-US" sz="3200" dirty="0"/>
              <a:t> </a:t>
            </a:r>
            <a:r>
              <a:rPr lang="en-US" sz="3200" dirty="0" err="1"/>
              <a:t>cho</a:t>
            </a:r>
            <a:r>
              <a:rPr lang="en-US" sz="3200" dirty="0"/>
              <a:t> </a:t>
            </a:r>
            <a:r>
              <a:rPr lang="en-US" sz="3200" dirty="0" err="1"/>
              <a:t>nông</a:t>
            </a:r>
            <a:r>
              <a:rPr lang="en-US" sz="3200" dirty="0"/>
              <a:t> </a:t>
            </a:r>
            <a:r>
              <a:rPr lang="en-US" sz="3200" dirty="0" err="1"/>
              <a:t>nghiệp</a:t>
            </a:r>
            <a:endParaRPr lang="en-US" sz="3200" dirty="0"/>
          </a:p>
          <a:p>
            <a:pPr algn="just"/>
            <a:r>
              <a:rPr lang="en-US" sz="3200" dirty="0"/>
              <a:t>- Cho </a:t>
            </a:r>
            <a:r>
              <a:rPr lang="en-US" sz="3200" dirty="0" err="1"/>
              <a:t>nông</a:t>
            </a:r>
            <a:r>
              <a:rPr lang="en-US" sz="3200" dirty="0"/>
              <a:t> </a:t>
            </a:r>
            <a:r>
              <a:rPr lang="en-US" sz="3200" dirty="0" err="1"/>
              <a:t>dân</a:t>
            </a:r>
            <a:r>
              <a:rPr lang="en-US" sz="3200" dirty="0"/>
              <a:t> </a:t>
            </a:r>
            <a:r>
              <a:rPr lang="en-US" sz="3200" dirty="0" err="1"/>
              <a:t>nhận</a:t>
            </a:r>
            <a:r>
              <a:rPr lang="en-US" sz="3200" dirty="0"/>
              <a:t> </a:t>
            </a:r>
            <a:r>
              <a:rPr lang="en-US" sz="3200" dirty="0" err="1"/>
              <a:t>ruộng</a:t>
            </a:r>
            <a:r>
              <a:rPr lang="en-US" sz="3200" dirty="0"/>
              <a:t> </a:t>
            </a:r>
            <a:r>
              <a:rPr lang="en-US" sz="3200" dirty="0" err="1"/>
              <a:t>đất</a:t>
            </a:r>
            <a:r>
              <a:rPr lang="en-US" sz="3200" dirty="0"/>
              <a:t> </a:t>
            </a:r>
            <a:r>
              <a:rPr lang="en-US" sz="3200" dirty="0" err="1"/>
              <a:t>công</a:t>
            </a:r>
            <a:r>
              <a:rPr lang="en-US" sz="3200" dirty="0"/>
              <a:t> </a:t>
            </a:r>
            <a:r>
              <a:rPr lang="en-US" sz="3200" dirty="0" err="1"/>
              <a:t>cày</a:t>
            </a:r>
            <a:r>
              <a:rPr lang="en-US" sz="3200" dirty="0"/>
              <a:t> </a:t>
            </a:r>
            <a:r>
              <a:rPr lang="en-US" sz="3200" dirty="0" err="1"/>
              <a:t>cấy</a:t>
            </a:r>
            <a:r>
              <a:rPr lang="en-US" sz="3200" dirty="0"/>
              <a:t> </a:t>
            </a:r>
            <a:r>
              <a:rPr lang="en-US" sz="3200" dirty="0" err="1"/>
              <a:t>và</a:t>
            </a:r>
            <a:r>
              <a:rPr lang="en-US" sz="3200" dirty="0"/>
              <a:t> </a:t>
            </a:r>
            <a:r>
              <a:rPr lang="en-US" sz="3200" dirty="0" err="1"/>
              <a:t>nộp</a:t>
            </a:r>
            <a:r>
              <a:rPr lang="en-US" sz="3200" dirty="0"/>
              <a:t> </a:t>
            </a:r>
            <a:r>
              <a:rPr lang="en-US" sz="3200" dirty="0" err="1"/>
              <a:t>thuế</a:t>
            </a:r>
            <a:r>
              <a:rPr lang="en-US" sz="3200" dirty="0"/>
              <a:t> </a:t>
            </a:r>
            <a:r>
              <a:rPr lang="en-US" sz="3200" dirty="0" err="1"/>
              <a:t>cho</a:t>
            </a:r>
            <a:r>
              <a:rPr lang="en-US" sz="3200" dirty="0"/>
              <a:t> </a:t>
            </a:r>
            <a:r>
              <a:rPr lang="en-US" sz="3200" dirty="0" err="1"/>
              <a:t>nhà</a:t>
            </a:r>
            <a:r>
              <a:rPr lang="en-US" sz="3200" dirty="0"/>
              <a:t> </a:t>
            </a:r>
            <a:r>
              <a:rPr lang="en-US" sz="3200" dirty="0" err="1"/>
              <a:t>nước</a:t>
            </a:r>
            <a:endParaRPr lang="en-US" sz="3200" dirty="0"/>
          </a:p>
          <a:p>
            <a:pPr algn="just"/>
            <a:r>
              <a:rPr lang="en-US" sz="3200" dirty="0"/>
              <a:t>- </a:t>
            </a:r>
            <a:r>
              <a:rPr lang="en-US" sz="3200" dirty="0" err="1"/>
              <a:t>Thực</a:t>
            </a:r>
            <a:r>
              <a:rPr lang="en-US" sz="3200" dirty="0"/>
              <a:t> </a:t>
            </a:r>
            <a:r>
              <a:rPr lang="en-US" sz="3200" dirty="0" err="1"/>
              <a:t>hiện</a:t>
            </a:r>
            <a:r>
              <a:rPr lang="en-US" sz="3200" dirty="0"/>
              <a:t> </a:t>
            </a:r>
            <a:r>
              <a:rPr lang="en-US" sz="3200" dirty="0" err="1"/>
              <a:t>chính</a:t>
            </a:r>
            <a:r>
              <a:rPr lang="en-US" sz="3200" dirty="0"/>
              <a:t> </a:t>
            </a:r>
            <a:r>
              <a:rPr lang="en-US" sz="3200" dirty="0" err="1"/>
              <a:t>sách</a:t>
            </a:r>
            <a:r>
              <a:rPr lang="en-US" sz="3200" dirty="0"/>
              <a:t> “</a:t>
            </a:r>
            <a:r>
              <a:rPr lang="en-US" sz="3200" dirty="0" err="1"/>
              <a:t>ngụ</a:t>
            </a:r>
            <a:r>
              <a:rPr lang="en-US" sz="3200" dirty="0"/>
              <a:t> </a:t>
            </a:r>
            <a:r>
              <a:rPr lang="en-US" sz="3200" dirty="0" err="1"/>
              <a:t>binh</a:t>
            </a:r>
            <a:r>
              <a:rPr lang="en-US" sz="3200" dirty="0"/>
              <a:t> ư </a:t>
            </a:r>
            <a:r>
              <a:rPr lang="en-US" sz="3200" dirty="0" err="1"/>
              <a:t>nông</a:t>
            </a:r>
            <a:r>
              <a:rPr lang="en-US" sz="3200" dirty="0"/>
              <a:t>” </a:t>
            </a:r>
            <a:r>
              <a:rPr lang="en-US" sz="3200" dirty="0" err="1"/>
              <a:t>đảm</a:t>
            </a:r>
            <a:r>
              <a:rPr lang="en-US" sz="3200" dirty="0"/>
              <a:t> </a:t>
            </a:r>
            <a:r>
              <a:rPr lang="en-US" sz="3200" dirty="0" err="1"/>
              <a:t>bảo</a:t>
            </a:r>
            <a:r>
              <a:rPr lang="en-US" sz="3200" dirty="0"/>
              <a:t> </a:t>
            </a:r>
            <a:r>
              <a:rPr lang="en-US" sz="3200" dirty="0" err="1"/>
              <a:t>sức</a:t>
            </a:r>
            <a:r>
              <a:rPr lang="en-US" sz="3200" dirty="0"/>
              <a:t> lao </a:t>
            </a:r>
            <a:r>
              <a:rPr lang="en-US" sz="3200" dirty="0" err="1"/>
              <a:t>động</a:t>
            </a:r>
            <a:r>
              <a:rPr lang="en-US" sz="3200" dirty="0"/>
              <a:t> </a:t>
            </a:r>
            <a:r>
              <a:rPr lang="en-US" sz="3200" dirty="0" err="1"/>
              <a:t>trong</a:t>
            </a:r>
            <a:r>
              <a:rPr lang="en-US" sz="3200" dirty="0"/>
              <a:t> </a:t>
            </a:r>
            <a:r>
              <a:rPr lang="en-US" sz="3200" dirty="0" err="1"/>
              <a:t>sản</a:t>
            </a:r>
            <a:r>
              <a:rPr lang="en-US" sz="3200" dirty="0"/>
              <a:t> </a:t>
            </a:r>
            <a:r>
              <a:rPr lang="en-US" sz="3200" dirty="0" err="1"/>
              <a:t>xuất</a:t>
            </a:r>
            <a:r>
              <a:rPr lang="en-US" sz="3200" dirty="0"/>
              <a:t> </a:t>
            </a:r>
            <a:r>
              <a:rPr lang="en-US" sz="3200" dirty="0" err="1"/>
              <a:t>nông</a:t>
            </a:r>
            <a:r>
              <a:rPr lang="en-US" sz="3200" dirty="0"/>
              <a:t> </a:t>
            </a:r>
            <a:r>
              <a:rPr lang="en-US" sz="3200" dirty="0" err="1"/>
              <a:t>nghiệp</a:t>
            </a:r>
            <a:endParaRPr lang="en-US" sz="3200" dirty="0"/>
          </a:p>
          <a:p>
            <a:pPr algn="just"/>
            <a:r>
              <a:rPr lang="en-US" sz="3200" dirty="0"/>
              <a:t>- </a:t>
            </a:r>
            <a:r>
              <a:rPr lang="en-US" sz="3200" dirty="0" err="1"/>
              <a:t>Tổ</a:t>
            </a:r>
            <a:r>
              <a:rPr lang="en-US" sz="3200" dirty="0"/>
              <a:t> </a:t>
            </a:r>
            <a:r>
              <a:rPr lang="en-US" sz="3200" dirty="0" err="1"/>
              <a:t>chức</a:t>
            </a:r>
            <a:r>
              <a:rPr lang="en-US" sz="3200" dirty="0"/>
              <a:t> </a:t>
            </a:r>
            <a:r>
              <a:rPr lang="en-US" sz="3200" dirty="0" err="1"/>
              <a:t>làm</a:t>
            </a:r>
            <a:r>
              <a:rPr lang="en-US" sz="3200" dirty="0"/>
              <a:t> </a:t>
            </a:r>
            <a:r>
              <a:rPr lang="en-US" sz="3200" dirty="0" err="1"/>
              <a:t>thủy</a:t>
            </a:r>
            <a:r>
              <a:rPr lang="en-US" sz="3200" dirty="0"/>
              <a:t> </a:t>
            </a:r>
            <a:r>
              <a:rPr lang="en-US" sz="3200" dirty="0" err="1"/>
              <a:t>lợi</a:t>
            </a:r>
            <a:r>
              <a:rPr lang="en-US" sz="3200" dirty="0"/>
              <a:t> </a:t>
            </a:r>
            <a:r>
              <a:rPr lang="en-US" sz="3200" dirty="0" err="1"/>
              <a:t>và</a:t>
            </a:r>
            <a:r>
              <a:rPr lang="en-US" sz="3200" dirty="0"/>
              <a:t> </a:t>
            </a:r>
            <a:r>
              <a:rPr lang="en-US" sz="3200" dirty="0" err="1"/>
              <a:t>đắp</a:t>
            </a:r>
            <a:r>
              <a:rPr lang="en-US" sz="3200" dirty="0"/>
              <a:t> </a:t>
            </a:r>
            <a:r>
              <a:rPr lang="en-US" sz="3200" dirty="0" err="1"/>
              <a:t>đê</a:t>
            </a:r>
            <a:r>
              <a:rPr lang="en-US" sz="3200" dirty="0"/>
              <a:t> </a:t>
            </a:r>
            <a:r>
              <a:rPr lang="en-US" sz="3200" dirty="0" err="1"/>
              <a:t>điều</a:t>
            </a:r>
            <a:r>
              <a:rPr lang="en-US" sz="3200" dirty="0"/>
              <a:t>. </a:t>
            </a:r>
            <a:r>
              <a:rPr lang="en-US" sz="3200" dirty="0" err="1"/>
              <a:t>Khuyến</a:t>
            </a:r>
            <a:r>
              <a:rPr lang="en-US" sz="3200" dirty="0"/>
              <a:t> </a:t>
            </a:r>
            <a:r>
              <a:rPr lang="en-US" sz="3200" dirty="0" err="1"/>
              <a:t>khích</a:t>
            </a:r>
            <a:r>
              <a:rPr lang="en-US" sz="3200" dirty="0"/>
              <a:t> </a:t>
            </a:r>
            <a:r>
              <a:rPr lang="en-US" sz="3200" dirty="0" err="1"/>
              <a:t>khai</a:t>
            </a:r>
            <a:r>
              <a:rPr lang="en-US" sz="3200" dirty="0"/>
              <a:t> </a:t>
            </a:r>
            <a:r>
              <a:rPr lang="en-US" sz="3200" dirty="0" err="1"/>
              <a:t>khẩn</a:t>
            </a:r>
            <a:r>
              <a:rPr lang="en-US" sz="3200" dirty="0"/>
              <a:t> </a:t>
            </a:r>
            <a:r>
              <a:rPr lang="en-US" sz="3200" dirty="0" err="1"/>
              <a:t>đất</a:t>
            </a:r>
            <a:r>
              <a:rPr lang="en-US" sz="3200" dirty="0"/>
              <a:t> </a:t>
            </a:r>
            <a:r>
              <a:rPr lang="en-US" sz="3200" dirty="0" err="1"/>
              <a:t>hoang</a:t>
            </a:r>
            <a:endParaRPr lang="en-US" sz="3200"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Raavi" pitchFamily="34" charset="0"/>
            </a:endParaRPr>
          </a:p>
        </p:txBody>
      </p:sp>
      <p:sp>
        <p:nvSpPr>
          <p:cNvPr id="3" name="Down Arrow 2"/>
          <p:cNvSpPr/>
          <p:nvPr/>
        </p:nvSpPr>
        <p:spPr bwMode="auto">
          <a:xfrm>
            <a:off x="7732059" y="2649071"/>
            <a:ext cx="322729" cy="564776"/>
          </a:xfrm>
          <a:prstGeom prst="downArrow">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Tree>
    <p:extLst>
      <p:ext uri="{BB962C8B-B14F-4D97-AF65-F5344CB8AC3E}">
        <p14:creationId xmlns:p14="http://schemas.microsoft.com/office/powerpoint/2010/main" val="292227854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barn(inVertical)">
                                      <p:cBhvr>
                                        <p:cTn id="16" dur="500"/>
                                        <p:tgtEl>
                                          <p:spTgt spid="26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barn(inVertical)">
                                      <p:cBhvr>
                                        <p:cTn id="19" dur="500"/>
                                        <p:tgtEl>
                                          <p:spTgt spid="26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263" grpId="0" animBg="1"/>
      <p:bldP spid="7" grpId="0"/>
      <p:bldP spid="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Line 6">
            <a:extLst>
              <a:ext uri="{FF2B5EF4-FFF2-40B4-BE49-F238E27FC236}">
                <a16:creationId xmlns:a16="http://schemas.microsoft.com/office/drawing/2014/main" xmlns="" id="{1DD5915A-D8DE-FA41-AF95-78CD64383978}"/>
              </a:ext>
            </a:extLst>
          </p:cNvPr>
          <p:cNvSpPr>
            <a:spLocks noChangeShapeType="1"/>
          </p:cNvSpPr>
          <p:nvPr/>
        </p:nvSpPr>
        <p:spPr bwMode="auto">
          <a:xfrm>
            <a:off x="6102349" y="0"/>
            <a:ext cx="44451" cy="6858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x-none" sz="1400"/>
          </a:p>
        </p:txBody>
      </p:sp>
      <p:sp>
        <p:nvSpPr>
          <p:cNvPr id="3" name="Slide Number Placeholder 2">
            <a:extLst>
              <a:ext uri="{FF2B5EF4-FFF2-40B4-BE49-F238E27FC236}">
                <a16:creationId xmlns:a16="http://schemas.microsoft.com/office/drawing/2014/main" xmlns="" id="{6108D2AD-3F29-449E-B651-021A2AAEE155}"/>
              </a:ext>
            </a:extLst>
          </p:cNvPr>
          <p:cNvSpPr>
            <a:spLocks noGrp="1"/>
          </p:cNvSpPr>
          <p:nvPr>
            <p:ph type="sldNum" sz="quarter" idx="12"/>
          </p:nvPr>
        </p:nvSpPr>
        <p:spPr/>
        <p:txBody>
          <a:bodyPr/>
          <a:lstStyle/>
          <a:p>
            <a:pPr>
              <a:defRPr/>
            </a:pPr>
            <a:fld id="{9E7F9EFD-9F64-4541-9F6F-C2ACF8D4B7D5}" type="slidenum">
              <a:rPr lang="en-US" altLang="en-US" smtClean="0">
                <a:solidFill>
                  <a:srgbClr val="000000"/>
                </a:solidFill>
              </a:rPr>
              <a:pPr>
                <a:defRPr/>
              </a:pPr>
              <a:t>11</a:t>
            </a:fld>
            <a:endParaRPr lang="en-US" altLang="en-US">
              <a:solidFill>
                <a:srgbClr val="000000"/>
              </a:solidFill>
            </a:endParaRPr>
          </a:p>
        </p:txBody>
      </p:sp>
      <p:pic>
        <p:nvPicPr>
          <p:cNvPr id="11" name="Picture 10">
            <a:extLst>
              <a:ext uri="{FF2B5EF4-FFF2-40B4-BE49-F238E27FC236}">
                <a16:creationId xmlns:a16="http://schemas.microsoft.com/office/drawing/2014/main" xmlns="" id="{9B0A7C8A-B83F-43F8-8252-B1C605A52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608" y="182004"/>
            <a:ext cx="1358708" cy="1300847"/>
          </a:xfrm>
          <a:prstGeom prst="rect">
            <a:avLst/>
          </a:prstGeom>
        </p:spPr>
      </p:pic>
      <p:sp>
        <p:nvSpPr>
          <p:cNvPr id="12" name="Rectangle 11">
            <a:extLst>
              <a:ext uri="{FF2B5EF4-FFF2-40B4-BE49-F238E27FC236}">
                <a16:creationId xmlns:a16="http://schemas.microsoft.com/office/drawing/2014/main" xmlns="" id="{A47CB3B5-C2D4-4F3F-B8C2-258EE47DC969}"/>
              </a:ext>
            </a:extLst>
          </p:cNvPr>
          <p:cNvSpPr/>
          <p:nvPr/>
        </p:nvSpPr>
        <p:spPr bwMode="auto">
          <a:xfrm>
            <a:off x="253043" y="99563"/>
            <a:ext cx="2265746" cy="1344057"/>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1-Nông </a:t>
            </a:r>
            <a:r>
              <a:rPr kumimoji="0" lang="en-US" sz="2800" b="1" i="0" u="none" strike="noStrike" cap="none" normalizeH="0" baseline="0" dirty="0" err="1">
                <a:ln>
                  <a:noFill/>
                </a:ln>
                <a:solidFill>
                  <a:schemeClr val="tx1"/>
                </a:solidFill>
                <a:effectLst/>
                <a:latin typeface="+mj-lt"/>
              </a:rPr>
              <a:t>nghiệp</a:t>
            </a:r>
            <a:endParaRPr kumimoji="0" lang="en-US" sz="2800" b="1"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xmlns="" id="{7A920B69-64FF-459B-B0CA-50F8B1ED615F}"/>
              </a:ext>
            </a:extLst>
          </p:cNvPr>
          <p:cNvSpPr/>
          <p:nvPr/>
        </p:nvSpPr>
        <p:spPr bwMode="auto">
          <a:xfrm>
            <a:off x="4453066" y="306890"/>
            <a:ext cx="7187240" cy="7578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accent1"/>
                </a:solidFill>
                <a:effectLst/>
                <a:latin typeface="+mj-lt"/>
              </a:rPr>
              <a:t>Qua </a:t>
            </a:r>
            <a:r>
              <a:rPr kumimoji="0" lang="en-US" sz="3600" b="1" i="0" u="none" strike="noStrike" cap="none" normalizeH="0" baseline="0" dirty="0" err="1">
                <a:ln>
                  <a:noFill/>
                </a:ln>
                <a:solidFill>
                  <a:schemeClr val="accent1"/>
                </a:solidFill>
                <a:effectLst/>
                <a:latin typeface="+mj-lt"/>
              </a:rPr>
              <a:t>hình</a:t>
            </a:r>
            <a:r>
              <a:rPr kumimoji="0" lang="en-US" sz="3600" b="1" i="0" u="none" strike="noStrike" cap="none" normalizeH="0" dirty="0">
                <a:ln>
                  <a:noFill/>
                </a:ln>
                <a:solidFill>
                  <a:schemeClr val="accent1"/>
                </a:solidFill>
                <a:effectLst/>
                <a:latin typeface="+mj-lt"/>
              </a:rPr>
              <a:t> </a:t>
            </a:r>
            <a:r>
              <a:rPr lang="en-US" sz="3600" b="1" dirty="0" err="1">
                <a:solidFill>
                  <a:schemeClr val="accent1"/>
                </a:solidFill>
                <a:latin typeface="+mj-lt"/>
              </a:rPr>
              <a:t>ảnh</a:t>
            </a:r>
            <a:r>
              <a:rPr lang="en-US" sz="3600" b="1" dirty="0">
                <a:solidFill>
                  <a:schemeClr val="accent1"/>
                </a:solidFill>
                <a:latin typeface="+mj-lt"/>
              </a:rPr>
              <a:t> </a:t>
            </a:r>
            <a:r>
              <a:rPr lang="en-US" sz="3600" b="1" dirty="0" err="1">
                <a:solidFill>
                  <a:schemeClr val="accent1"/>
                </a:solidFill>
                <a:latin typeface="+mj-lt"/>
              </a:rPr>
              <a:t>cho</a:t>
            </a:r>
            <a:r>
              <a:rPr lang="en-US" sz="3600" b="1" dirty="0">
                <a:solidFill>
                  <a:schemeClr val="accent1"/>
                </a:solidFill>
                <a:latin typeface="+mj-lt"/>
              </a:rPr>
              <a:t> </a:t>
            </a:r>
            <a:r>
              <a:rPr lang="en-US" sz="3600" b="1" dirty="0" err="1">
                <a:solidFill>
                  <a:schemeClr val="accent1"/>
                </a:solidFill>
                <a:latin typeface="+mj-lt"/>
              </a:rPr>
              <a:t>em</a:t>
            </a:r>
            <a:r>
              <a:rPr lang="en-US" sz="3600" b="1" dirty="0">
                <a:solidFill>
                  <a:schemeClr val="accent1"/>
                </a:solidFill>
                <a:latin typeface="+mj-lt"/>
              </a:rPr>
              <a:t> </a:t>
            </a:r>
            <a:r>
              <a:rPr lang="en-US" sz="3600" b="1" dirty="0" err="1">
                <a:solidFill>
                  <a:schemeClr val="accent1"/>
                </a:solidFill>
                <a:latin typeface="+mj-lt"/>
              </a:rPr>
              <a:t>biết</a:t>
            </a:r>
            <a:r>
              <a:rPr lang="en-US" sz="3600" b="1" dirty="0">
                <a:solidFill>
                  <a:schemeClr val="accent1"/>
                </a:solidFill>
                <a:latin typeface="+mj-lt"/>
              </a:rPr>
              <a:t> </a:t>
            </a:r>
            <a:r>
              <a:rPr lang="en-US" sz="3600" b="1" dirty="0" err="1">
                <a:solidFill>
                  <a:schemeClr val="accent1"/>
                </a:solidFill>
                <a:latin typeface="+mj-lt"/>
              </a:rPr>
              <a:t>điều</a:t>
            </a:r>
            <a:r>
              <a:rPr lang="en-US" sz="3600" b="1" dirty="0">
                <a:solidFill>
                  <a:schemeClr val="accent1"/>
                </a:solidFill>
                <a:latin typeface="+mj-lt"/>
              </a:rPr>
              <a:t> </a:t>
            </a:r>
            <a:r>
              <a:rPr lang="en-US" sz="3600" b="1" dirty="0" err="1">
                <a:solidFill>
                  <a:schemeClr val="accent1"/>
                </a:solidFill>
                <a:latin typeface="+mj-lt"/>
              </a:rPr>
              <a:t>gì</a:t>
            </a:r>
            <a:r>
              <a:rPr lang="en-US" sz="3600" b="1" dirty="0">
                <a:solidFill>
                  <a:schemeClr val="accent1"/>
                </a:solidFill>
                <a:latin typeface="+mj-lt"/>
              </a:rPr>
              <a:t> ?</a:t>
            </a:r>
            <a:endParaRPr kumimoji="0" lang="en-US" sz="3600" b="1" i="0" u="none" strike="noStrike" cap="none" normalizeH="0" baseline="0" dirty="0">
              <a:ln>
                <a:noFill/>
              </a:ln>
              <a:solidFill>
                <a:schemeClr val="accent1"/>
              </a:solidFill>
              <a:effectLst/>
              <a:latin typeface="+mj-lt"/>
            </a:endParaRPr>
          </a:p>
        </p:txBody>
      </p:sp>
      <p:pic>
        <p:nvPicPr>
          <p:cNvPr id="14" name="Picture 13">
            <a:extLst>
              <a:ext uri="{FF2B5EF4-FFF2-40B4-BE49-F238E27FC236}">
                <a16:creationId xmlns:a16="http://schemas.microsoft.com/office/drawing/2014/main" xmlns="" id="{E6805463-57B7-4418-9D44-96F4F3179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51" y="2392213"/>
            <a:ext cx="10624498" cy="3856187"/>
          </a:xfrm>
          <a:prstGeom prst="rect">
            <a:avLst/>
          </a:prstGeom>
        </p:spPr>
      </p:pic>
    </p:spTree>
    <p:extLst>
      <p:ext uri="{BB962C8B-B14F-4D97-AF65-F5344CB8AC3E}">
        <p14:creationId xmlns:p14="http://schemas.microsoft.com/office/powerpoint/2010/main" val="2427651169"/>
      </p:ext>
    </p:extLst>
  </p:cSld>
  <p:clrMapOvr>
    <a:masterClrMapping/>
  </p:clrMapOvr>
  <mc:AlternateContent xmlns:mc="http://schemas.openxmlformats.org/markup-compatibility/2006" xmlns:p14="http://schemas.microsoft.com/office/powerpoint/2010/main">
    <mc:Choice Requires="p14">
      <p:transition spd="slow" p14:dur="1500" advTm="1505000">
        <p:random/>
      </p:transition>
    </mc:Choice>
    <mc:Fallback xmlns="">
      <p:transition spd="slow" advTm="150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Line 6">
            <a:extLst>
              <a:ext uri="{FF2B5EF4-FFF2-40B4-BE49-F238E27FC236}">
                <a16:creationId xmlns:a16="http://schemas.microsoft.com/office/drawing/2014/main" xmlns="" id="{1DD5915A-D8DE-FA41-AF95-78CD64383978}"/>
              </a:ext>
            </a:extLst>
          </p:cNvPr>
          <p:cNvSpPr>
            <a:spLocks noChangeShapeType="1"/>
          </p:cNvSpPr>
          <p:nvPr/>
        </p:nvSpPr>
        <p:spPr bwMode="auto">
          <a:xfrm>
            <a:off x="6102349" y="0"/>
            <a:ext cx="44451" cy="6858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x-none" sz="1400"/>
          </a:p>
        </p:txBody>
      </p:sp>
      <p:sp>
        <p:nvSpPr>
          <p:cNvPr id="3" name="Slide Number Placeholder 2">
            <a:extLst>
              <a:ext uri="{FF2B5EF4-FFF2-40B4-BE49-F238E27FC236}">
                <a16:creationId xmlns:a16="http://schemas.microsoft.com/office/drawing/2014/main" xmlns="" id="{6108D2AD-3F29-449E-B651-021A2AAEE155}"/>
              </a:ext>
            </a:extLst>
          </p:cNvPr>
          <p:cNvSpPr>
            <a:spLocks noGrp="1"/>
          </p:cNvSpPr>
          <p:nvPr>
            <p:ph type="sldNum" sz="quarter" idx="12"/>
          </p:nvPr>
        </p:nvSpPr>
        <p:spPr/>
        <p:txBody>
          <a:bodyPr/>
          <a:lstStyle/>
          <a:p>
            <a:pPr>
              <a:defRPr/>
            </a:pPr>
            <a:fld id="{9E7F9EFD-9F64-4541-9F6F-C2ACF8D4B7D5}" type="slidenum">
              <a:rPr lang="en-US" altLang="en-US" smtClean="0">
                <a:solidFill>
                  <a:srgbClr val="000000"/>
                </a:solidFill>
              </a:rPr>
              <a:pPr>
                <a:defRPr/>
              </a:pPr>
              <a:t>12</a:t>
            </a:fld>
            <a:endParaRPr lang="en-US" altLang="en-US">
              <a:solidFill>
                <a:srgbClr val="000000"/>
              </a:solidFill>
            </a:endParaRPr>
          </a:p>
        </p:txBody>
      </p:sp>
      <p:pic>
        <p:nvPicPr>
          <p:cNvPr id="11" name="Picture 10">
            <a:extLst>
              <a:ext uri="{FF2B5EF4-FFF2-40B4-BE49-F238E27FC236}">
                <a16:creationId xmlns:a16="http://schemas.microsoft.com/office/drawing/2014/main" xmlns="" id="{9B0A7C8A-B83F-43F8-8252-B1C605A52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608" y="182004"/>
            <a:ext cx="1358708" cy="1300847"/>
          </a:xfrm>
          <a:prstGeom prst="rect">
            <a:avLst/>
          </a:prstGeom>
        </p:spPr>
      </p:pic>
      <p:sp>
        <p:nvSpPr>
          <p:cNvPr id="12" name="Rectangle 11">
            <a:extLst>
              <a:ext uri="{FF2B5EF4-FFF2-40B4-BE49-F238E27FC236}">
                <a16:creationId xmlns:a16="http://schemas.microsoft.com/office/drawing/2014/main" xmlns="" id="{A47CB3B5-C2D4-4F3F-B8C2-258EE47DC969}"/>
              </a:ext>
            </a:extLst>
          </p:cNvPr>
          <p:cNvSpPr/>
          <p:nvPr/>
        </p:nvSpPr>
        <p:spPr bwMode="auto">
          <a:xfrm>
            <a:off x="253043" y="99563"/>
            <a:ext cx="2265746" cy="1344057"/>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1-Nông </a:t>
            </a:r>
            <a:r>
              <a:rPr kumimoji="0" lang="en-US" sz="2800" b="1" i="0" u="none" strike="noStrike" cap="none" normalizeH="0" baseline="0" dirty="0" err="1">
                <a:ln>
                  <a:noFill/>
                </a:ln>
                <a:solidFill>
                  <a:schemeClr val="tx1"/>
                </a:solidFill>
                <a:effectLst/>
                <a:latin typeface="+mj-lt"/>
              </a:rPr>
              <a:t>nghiệp</a:t>
            </a:r>
            <a:endParaRPr kumimoji="0" lang="en-US" sz="2800" b="1"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xmlns="" id="{7A920B69-64FF-459B-B0CA-50F8B1ED615F}"/>
              </a:ext>
            </a:extLst>
          </p:cNvPr>
          <p:cNvSpPr/>
          <p:nvPr/>
        </p:nvSpPr>
        <p:spPr bwMode="auto">
          <a:xfrm>
            <a:off x="4453066" y="306890"/>
            <a:ext cx="7187240" cy="7578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accent1"/>
                </a:solidFill>
                <a:effectLst/>
                <a:latin typeface="+mj-lt"/>
              </a:rPr>
              <a:t>Qua </a:t>
            </a:r>
            <a:r>
              <a:rPr kumimoji="0" lang="en-US" sz="3600" b="1" i="0" u="none" strike="noStrike" cap="none" normalizeH="0" baseline="0" dirty="0" err="1">
                <a:ln>
                  <a:noFill/>
                </a:ln>
                <a:solidFill>
                  <a:schemeClr val="accent1"/>
                </a:solidFill>
                <a:effectLst/>
                <a:latin typeface="+mj-lt"/>
              </a:rPr>
              <a:t>hình</a:t>
            </a:r>
            <a:r>
              <a:rPr kumimoji="0" lang="en-US" sz="3600" b="1" i="0" u="none" strike="noStrike" cap="none" normalizeH="0" dirty="0">
                <a:ln>
                  <a:noFill/>
                </a:ln>
                <a:solidFill>
                  <a:schemeClr val="accent1"/>
                </a:solidFill>
                <a:effectLst/>
                <a:latin typeface="+mj-lt"/>
              </a:rPr>
              <a:t> </a:t>
            </a:r>
            <a:r>
              <a:rPr lang="en-US" sz="3600" b="1" dirty="0" err="1">
                <a:solidFill>
                  <a:schemeClr val="accent1"/>
                </a:solidFill>
                <a:latin typeface="+mj-lt"/>
              </a:rPr>
              <a:t>ảnh</a:t>
            </a:r>
            <a:r>
              <a:rPr lang="en-US" sz="3600" b="1" dirty="0">
                <a:solidFill>
                  <a:schemeClr val="accent1"/>
                </a:solidFill>
                <a:latin typeface="+mj-lt"/>
              </a:rPr>
              <a:t> </a:t>
            </a:r>
            <a:r>
              <a:rPr lang="en-US" sz="3600" b="1" dirty="0" err="1">
                <a:solidFill>
                  <a:schemeClr val="accent1"/>
                </a:solidFill>
                <a:latin typeface="+mj-lt"/>
              </a:rPr>
              <a:t>cho</a:t>
            </a:r>
            <a:r>
              <a:rPr lang="en-US" sz="3600" b="1" dirty="0">
                <a:solidFill>
                  <a:schemeClr val="accent1"/>
                </a:solidFill>
                <a:latin typeface="+mj-lt"/>
              </a:rPr>
              <a:t> </a:t>
            </a:r>
            <a:r>
              <a:rPr lang="en-US" sz="3600" b="1" dirty="0" err="1">
                <a:solidFill>
                  <a:schemeClr val="accent1"/>
                </a:solidFill>
                <a:latin typeface="+mj-lt"/>
              </a:rPr>
              <a:t>em</a:t>
            </a:r>
            <a:r>
              <a:rPr lang="en-US" sz="3600" b="1" dirty="0">
                <a:solidFill>
                  <a:schemeClr val="accent1"/>
                </a:solidFill>
                <a:latin typeface="+mj-lt"/>
              </a:rPr>
              <a:t> </a:t>
            </a:r>
            <a:r>
              <a:rPr lang="en-US" sz="3600" b="1" dirty="0" err="1">
                <a:solidFill>
                  <a:schemeClr val="accent1"/>
                </a:solidFill>
                <a:latin typeface="+mj-lt"/>
              </a:rPr>
              <a:t>biết</a:t>
            </a:r>
            <a:r>
              <a:rPr lang="en-US" sz="3600" b="1" dirty="0">
                <a:solidFill>
                  <a:schemeClr val="accent1"/>
                </a:solidFill>
                <a:latin typeface="+mj-lt"/>
              </a:rPr>
              <a:t> </a:t>
            </a:r>
            <a:r>
              <a:rPr lang="en-US" sz="3600" b="1" dirty="0" err="1">
                <a:solidFill>
                  <a:schemeClr val="accent1"/>
                </a:solidFill>
                <a:latin typeface="+mj-lt"/>
              </a:rPr>
              <a:t>điều</a:t>
            </a:r>
            <a:r>
              <a:rPr lang="en-US" sz="3600" b="1" dirty="0">
                <a:solidFill>
                  <a:schemeClr val="accent1"/>
                </a:solidFill>
                <a:latin typeface="+mj-lt"/>
              </a:rPr>
              <a:t> </a:t>
            </a:r>
            <a:r>
              <a:rPr lang="en-US" sz="3600" b="1" dirty="0" err="1">
                <a:solidFill>
                  <a:schemeClr val="accent1"/>
                </a:solidFill>
                <a:latin typeface="+mj-lt"/>
              </a:rPr>
              <a:t>gì</a:t>
            </a:r>
            <a:r>
              <a:rPr lang="en-US" sz="3600" b="1" dirty="0">
                <a:solidFill>
                  <a:schemeClr val="accent1"/>
                </a:solidFill>
                <a:latin typeface="+mj-lt"/>
              </a:rPr>
              <a:t> ?</a:t>
            </a:r>
            <a:endParaRPr kumimoji="0" lang="en-US" sz="3600" b="1" i="0" u="none" strike="noStrike" cap="none" normalizeH="0" baseline="0" dirty="0">
              <a:ln>
                <a:noFill/>
              </a:ln>
              <a:solidFill>
                <a:schemeClr val="accent1"/>
              </a:solidFill>
              <a:effectLst/>
              <a:latin typeface="+mj-lt"/>
            </a:endParaRPr>
          </a:p>
        </p:txBody>
      </p:sp>
      <p:pic>
        <p:nvPicPr>
          <p:cNvPr id="14" name="Picture 13">
            <a:extLst>
              <a:ext uri="{FF2B5EF4-FFF2-40B4-BE49-F238E27FC236}">
                <a16:creationId xmlns:a16="http://schemas.microsoft.com/office/drawing/2014/main" xmlns="" id="{E6805463-57B7-4418-9D44-96F4F3179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51" y="2392213"/>
            <a:ext cx="10624498" cy="3856187"/>
          </a:xfrm>
          <a:prstGeom prst="rect">
            <a:avLst/>
          </a:prstGeom>
        </p:spPr>
      </p:pic>
      <p:sp>
        <p:nvSpPr>
          <p:cNvPr id="15" name="Rectangle 14">
            <a:extLst>
              <a:ext uri="{FF2B5EF4-FFF2-40B4-BE49-F238E27FC236}">
                <a16:creationId xmlns:a16="http://schemas.microsoft.com/office/drawing/2014/main" xmlns="" id="{31311E7D-BD9A-4EA1-81B8-030205513852}"/>
              </a:ext>
            </a:extLst>
          </p:cNvPr>
          <p:cNvSpPr/>
          <p:nvPr/>
        </p:nvSpPr>
        <p:spPr bwMode="auto">
          <a:xfrm>
            <a:off x="1002535" y="6263352"/>
            <a:ext cx="10741445" cy="42137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i="1" dirty="0">
                <a:latin typeface="+mj-lt"/>
              </a:rPr>
              <a:t>https://www.google.com.vn/search?tbm=isch&amp;q=</a:t>
            </a:r>
            <a:r>
              <a:rPr lang="en-US" sz="2400" i="1" dirty="0" err="1">
                <a:latin typeface="+mj-lt"/>
              </a:rPr>
              <a:t>hình+ảnh+ngụ+binh</a:t>
            </a:r>
            <a:r>
              <a:rPr lang="en-US" sz="2400" i="1" dirty="0">
                <a:latin typeface="+mj-lt"/>
              </a:rPr>
              <a:t>+</a:t>
            </a:r>
            <a:r>
              <a:rPr lang="vi-VN" sz="2400" i="1" dirty="0">
                <a:latin typeface="+mj-lt"/>
              </a:rPr>
              <a:t>ư</a:t>
            </a:r>
            <a:r>
              <a:rPr lang="en-US" sz="2400" i="1" dirty="0">
                <a:latin typeface="+mj-lt"/>
              </a:rPr>
              <a:t>+</a:t>
            </a:r>
            <a:r>
              <a:rPr lang="en-US" sz="2400" i="1" dirty="0" err="1">
                <a:latin typeface="+mj-lt"/>
              </a:rPr>
              <a:t>nông</a:t>
            </a:r>
            <a:endParaRPr kumimoji="0" lang="en-US" sz="2400" i="1" u="none" strike="noStrike" cap="none" normalizeH="0" baseline="0" dirty="0">
              <a:ln>
                <a:noFill/>
              </a:ln>
              <a:solidFill>
                <a:schemeClr val="tx1"/>
              </a:solidFill>
              <a:effectLst/>
              <a:latin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1505000">
        <p:random/>
      </p:transition>
    </mc:Choice>
    <mc:Fallback xmlns="">
      <p:transition spd="slow" advTm="150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H%C3%B4i thi GVDG NH 2023-2024\Thi GVDG v%C3%B2ng t%E1%BB%89nh\S%E1%BB%AC 6\8b5a0a682c83ea9e3713fd67ddab2f1d.jpg.webp">
            <a:extLst>
              <a:ext uri="{FF2B5EF4-FFF2-40B4-BE49-F238E27FC236}">
                <a16:creationId xmlns:a16="http://schemas.microsoft.com/office/drawing/2014/main" xmlns="" id="{A2E3A421-F652-4A9B-93BC-D51D55EE86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xmlns="" id="{0E1A813A-0860-46FF-8E5C-ADCCC2A2E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3" y="844626"/>
            <a:ext cx="5972802" cy="3111347"/>
          </a:xfrm>
          <a:prstGeom prst="rect">
            <a:avLst/>
          </a:prstGeom>
        </p:spPr>
      </p:pic>
      <p:pic>
        <p:nvPicPr>
          <p:cNvPr id="13" name="Picture 12">
            <a:extLst>
              <a:ext uri="{FF2B5EF4-FFF2-40B4-BE49-F238E27FC236}">
                <a16:creationId xmlns:a16="http://schemas.microsoft.com/office/drawing/2014/main" xmlns="" id="{45270199-A2AB-41C0-8DFD-3946610CE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315" y="62493"/>
            <a:ext cx="5943599" cy="3312054"/>
          </a:xfrm>
          <a:prstGeom prst="rect">
            <a:avLst/>
          </a:prstGeom>
        </p:spPr>
      </p:pic>
      <p:pic>
        <p:nvPicPr>
          <p:cNvPr id="15" name="Picture 14">
            <a:extLst>
              <a:ext uri="{FF2B5EF4-FFF2-40B4-BE49-F238E27FC236}">
                <a16:creationId xmlns:a16="http://schemas.microsoft.com/office/drawing/2014/main" xmlns="" id="{FF51F14B-A664-4DFA-A884-8FEEA6D07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692" y="3374547"/>
            <a:ext cx="5943598" cy="3420960"/>
          </a:xfrm>
          <a:prstGeom prst="rect">
            <a:avLst/>
          </a:prstGeom>
        </p:spPr>
      </p:pic>
      <p:cxnSp>
        <p:nvCxnSpPr>
          <p:cNvPr id="25" name="Straight Connector 24">
            <a:extLst>
              <a:ext uri="{FF2B5EF4-FFF2-40B4-BE49-F238E27FC236}">
                <a16:creationId xmlns:a16="http://schemas.microsoft.com/office/drawing/2014/main" xmlns="" id="{DBB0ACA6-BDF9-4BAE-A771-FED6D71CD7DC}"/>
              </a:ext>
            </a:extLst>
          </p:cNvPr>
          <p:cNvCxnSpPr>
            <a:cxnSpLocks/>
          </p:cNvCxnSpPr>
          <p:nvPr/>
        </p:nvCxnSpPr>
        <p:spPr bwMode="auto">
          <a:xfrm>
            <a:off x="6096000" y="194001"/>
            <a:ext cx="0" cy="59423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a:extLst>
              <a:ext uri="{FF2B5EF4-FFF2-40B4-BE49-F238E27FC236}">
                <a16:creationId xmlns:a16="http://schemas.microsoft.com/office/drawing/2014/main" xmlns="" id="{93C618CE-53EF-48C5-A263-E4B734B5B51C}"/>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13</a:t>
            </a:fld>
            <a:endParaRPr lang="en-US" altLang="en-US">
              <a:solidFill>
                <a:srgbClr val="000000"/>
              </a:solidFill>
            </a:endParaRPr>
          </a:p>
        </p:txBody>
      </p:sp>
      <p:sp>
        <p:nvSpPr>
          <p:cNvPr id="4" name="Rectangle 3"/>
          <p:cNvSpPr/>
          <p:nvPr/>
        </p:nvSpPr>
        <p:spPr bwMode="auto">
          <a:xfrm>
            <a:off x="680145" y="4968714"/>
            <a:ext cx="4757918" cy="77102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mj-lt"/>
              </a:rPr>
              <a:t>https://www.google.com.vn/</a:t>
            </a:r>
            <a:r>
              <a:rPr kumimoji="0" lang="en-US" sz="2400" i="0" u="none" strike="noStrike" cap="none" normalizeH="0" baseline="0" dirty="0" err="1">
                <a:ln>
                  <a:noFill/>
                </a:ln>
                <a:solidFill>
                  <a:schemeClr val="tx1"/>
                </a:solidFill>
                <a:effectLst/>
                <a:latin typeface="+mj-lt"/>
              </a:rPr>
              <a:t>search?q</a:t>
            </a:r>
            <a:r>
              <a:rPr kumimoji="0" lang="en-US" sz="2400" i="0" u="none" strike="noStrike" cap="none" normalizeH="0" baseline="0" dirty="0">
                <a:ln>
                  <a:noFill/>
                </a:ln>
                <a:solidFill>
                  <a:schemeClr val="tx1"/>
                </a:solidFill>
                <a:effectLst/>
                <a:latin typeface="+mj-lt"/>
              </a:rPr>
              <a:t>=</a:t>
            </a:r>
            <a:r>
              <a:rPr kumimoji="0" lang="en-US" sz="2400" i="0" u="none" strike="noStrike" cap="none" normalizeH="0" baseline="0" dirty="0" err="1">
                <a:ln>
                  <a:noFill/>
                </a:ln>
                <a:solidFill>
                  <a:schemeClr val="tx1"/>
                </a:solidFill>
                <a:effectLst/>
                <a:latin typeface="+mj-lt"/>
              </a:rPr>
              <a:t>hình+con+trâu</a:t>
            </a:r>
            <a:endParaRPr kumimoji="0" lang="en-US" sz="24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1544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H%C3%B4i thi GVDG NH 2023-2024\Thi GVDG v%C3%B2ng t%E1%BB%89nh\S%E1%BB%AC 6\8b5a0a682c83ea9e3713fd67ddab2f1d.jpg.webp">
            <a:extLst>
              <a:ext uri="{FF2B5EF4-FFF2-40B4-BE49-F238E27FC236}">
                <a16:creationId xmlns:a16="http://schemas.microsoft.com/office/drawing/2014/main" xmlns="" id="{A2E3A421-F652-4A9B-93BC-D51D55EE86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xmlns="" id="{CED7265D-503B-457F-83F0-7F4F16C9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492" y="143220"/>
            <a:ext cx="7225922" cy="5621650"/>
          </a:xfrm>
          <a:prstGeom prst="rect">
            <a:avLst/>
          </a:prstGeom>
        </p:spPr>
      </p:pic>
      <p:sp>
        <p:nvSpPr>
          <p:cNvPr id="2" name="Rectangle 1">
            <a:extLst>
              <a:ext uri="{FF2B5EF4-FFF2-40B4-BE49-F238E27FC236}">
                <a16:creationId xmlns:a16="http://schemas.microsoft.com/office/drawing/2014/main" xmlns="" id="{0CFAEA71-FB82-4FB3-91B7-84DB52E307F9}"/>
              </a:ext>
            </a:extLst>
          </p:cNvPr>
          <p:cNvSpPr/>
          <p:nvPr/>
        </p:nvSpPr>
        <p:spPr>
          <a:xfrm>
            <a:off x="143219" y="5753853"/>
            <a:ext cx="11905561" cy="584775"/>
          </a:xfrm>
          <a:prstGeom prst="rect">
            <a:avLst/>
          </a:prstGeom>
        </p:spPr>
        <p:txBody>
          <a:bodyPr wrap="square">
            <a:spAutoFit/>
          </a:bodyPr>
          <a:lstStyle/>
          <a:p>
            <a:pPr algn="ctr" fontAlgn="base">
              <a:spcBef>
                <a:spcPct val="0"/>
              </a:spcBef>
              <a:spcAft>
                <a:spcPct val="0"/>
              </a:spcAft>
            </a:pPr>
            <a:r>
              <a:rPr lang="en-US" sz="3200" dirty="0" err="1">
                <a:solidFill>
                  <a:schemeClr val="accent2"/>
                </a:solidFill>
              </a:rPr>
              <a:t>Tái</a:t>
            </a:r>
            <a:r>
              <a:rPr lang="en-US" sz="3200" dirty="0">
                <a:solidFill>
                  <a:schemeClr val="accent2"/>
                </a:solidFill>
              </a:rPr>
              <a:t> </a:t>
            </a:r>
            <a:r>
              <a:rPr lang="en-US" sz="3200" dirty="0" err="1">
                <a:solidFill>
                  <a:schemeClr val="accent2"/>
                </a:solidFill>
              </a:rPr>
              <a:t>hiện</a:t>
            </a:r>
            <a:r>
              <a:rPr lang="en-US" sz="3200" dirty="0">
                <a:solidFill>
                  <a:schemeClr val="accent2"/>
                </a:solidFill>
              </a:rPr>
              <a:t> </a:t>
            </a:r>
            <a:r>
              <a:rPr lang="en-US" sz="3200" dirty="0" err="1">
                <a:solidFill>
                  <a:schemeClr val="accent2"/>
                </a:solidFill>
              </a:rPr>
              <a:t>lễ</a:t>
            </a:r>
            <a:r>
              <a:rPr lang="en-US" sz="3200" dirty="0">
                <a:solidFill>
                  <a:schemeClr val="accent2"/>
                </a:solidFill>
              </a:rPr>
              <a:t> </a:t>
            </a:r>
            <a:r>
              <a:rPr lang="en-US" sz="3200" dirty="0" err="1">
                <a:solidFill>
                  <a:schemeClr val="accent2"/>
                </a:solidFill>
              </a:rPr>
              <a:t>cày</a:t>
            </a:r>
            <a:r>
              <a:rPr lang="en-US" sz="3200" dirty="0">
                <a:solidFill>
                  <a:schemeClr val="accent2"/>
                </a:solidFill>
              </a:rPr>
              <a:t> </a:t>
            </a:r>
            <a:r>
              <a:rPr lang="en-US" sz="3200" dirty="0" err="1">
                <a:solidFill>
                  <a:schemeClr val="accent2"/>
                </a:solidFill>
              </a:rPr>
              <a:t>tịch</a:t>
            </a:r>
            <a:r>
              <a:rPr lang="en-US" sz="3200" dirty="0">
                <a:solidFill>
                  <a:schemeClr val="accent2"/>
                </a:solidFill>
              </a:rPr>
              <a:t> </a:t>
            </a:r>
            <a:r>
              <a:rPr lang="en-US" sz="3200" dirty="0" err="1">
                <a:solidFill>
                  <a:schemeClr val="accent2"/>
                </a:solidFill>
              </a:rPr>
              <a:t>điền</a:t>
            </a:r>
            <a:r>
              <a:rPr lang="en-US" sz="3200" dirty="0">
                <a:solidFill>
                  <a:schemeClr val="accent2"/>
                </a:solidFill>
              </a:rPr>
              <a:t> ở </a:t>
            </a:r>
            <a:r>
              <a:rPr lang="en-US" sz="3200" dirty="0" err="1">
                <a:solidFill>
                  <a:schemeClr val="accent2"/>
                </a:solidFill>
              </a:rPr>
              <a:t>Đọi</a:t>
            </a:r>
            <a:r>
              <a:rPr lang="en-US" sz="3200" dirty="0">
                <a:solidFill>
                  <a:schemeClr val="accent2"/>
                </a:solidFill>
              </a:rPr>
              <a:t> </a:t>
            </a:r>
            <a:r>
              <a:rPr lang="en-US" sz="3200" dirty="0" err="1">
                <a:solidFill>
                  <a:schemeClr val="accent2"/>
                </a:solidFill>
              </a:rPr>
              <a:t>Sơn</a:t>
            </a:r>
            <a:r>
              <a:rPr lang="en-US" sz="3200" dirty="0">
                <a:solidFill>
                  <a:schemeClr val="accent2"/>
                </a:solidFill>
              </a:rPr>
              <a:t> – </a:t>
            </a:r>
            <a:r>
              <a:rPr lang="en-US" sz="3200" dirty="0" err="1">
                <a:solidFill>
                  <a:schemeClr val="accent2"/>
                </a:solidFill>
              </a:rPr>
              <a:t>tỉnh</a:t>
            </a:r>
            <a:r>
              <a:rPr lang="en-US" sz="3200" dirty="0">
                <a:solidFill>
                  <a:schemeClr val="accent2"/>
                </a:solidFill>
              </a:rPr>
              <a:t> </a:t>
            </a:r>
            <a:r>
              <a:rPr lang="en-US" sz="3200" dirty="0" err="1">
                <a:solidFill>
                  <a:schemeClr val="accent2"/>
                </a:solidFill>
              </a:rPr>
              <a:t>Hà</a:t>
            </a:r>
            <a:r>
              <a:rPr lang="en-US" sz="3200" dirty="0">
                <a:solidFill>
                  <a:schemeClr val="accent2"/>
                </a:solidFill>
              </a:rPr>
              <a:t> Nam</a:t>
            </a:r>
          </a:p>
        </p:txBody>
      </p:sp>
      <p:sp>
        <p:nvSpPr>
          <p:cNvPr id="4" name="Rectangle: Rounded Corners 3">
            <a:extLst>
              <a:ext uri="{FF2B5EF4-FFF2-40B4-BE49-F238E27FC236}">
                <a16:creationId xmlns:a16="http://schemas.microsoft.com/office/drawing/2014/main" xmlns="" id="{C8AE22C8-0929-4A43-90F9-365C76AE58D8}"/>
              </a:ext>
            </a:extLst>
          </p:cNvPr>
          <p:cNvSpPr/>
          <p:nvPr/>
        </p:nvSpPr>
        <p:spPr bwMode="auto">
          <a:xfrm>
            <a:off x="2251492" y="5155894"/>
            <a:ext cx="7225922" cy="608976"/>
          </a:xfrm>
          <a:prstGeom prst="round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chemeClr val="accent2"/>
                </a:solidFill>
                <a:effectLst/>
                <a:latin typeface="+mj-lt"/>
              </a:rPr>
              <a:t>Chủ</a:t>
            </a:r>
            <a:r>
              <a:rPr kumimoji="0" lang="en-US" sz="2800" i="0" u="none" strike="noStrike" cap="none" normalizeH="0" baseline="0" dirty="0">
                <a:ln>
                  <a:noFill/>
                </a:ln>
                <a:solidFill>
                  <a:schemeClr val="accent2"/>
                </a:solidFill>
                <a:effectLst/>
                <a:latin typeface="+mj-lt"/>
              </a:rPr>
              <a:t> </a:t>
            </a:r>
            <a:r>
              <a:rPr kumimoji="0" lang="en-US" sz="2800" i="0" u="none" strike="noStrike" cap="none" normalizeH="0" baseline="0" dirty="0" err="1">
                <a:ln>
                  <a:noFill/>
                </a:ln>
                <a:solidFill>
                  <a:schemeClr val="accent2"/>
                </a:solidFill>
                <a:effectLst/>
                <a:latin typeface="+mj-lt"/>
              </a:rPr>
              <a:t>tịch</a:t>
            </a:r>
            <a:r>
              <a:rPr kumimoji="0" lang="en-US" sz="2800" i="0" u="none" strike="noStrike" cap="none" normalizeH="0" baseline="0" dirty="0">
                <a:ln>
                  <a:noFill/>
                </a:ln>
                <a:solidFill>
                  <a:schemeClr val="accent2"/>
                </a:solidFill>
                <a:effectLst/>
                <a:latin typeface="+mj-lt"/>
              </a:rPr>
              <a:t> </a:t>
            </a:r>
            <a:r>
              <a:rPr kumimoji="0" lang="en-US" sz="2800" i="0" u="none" strike="noStrike" cap="none" normalizeH="0" baseline="0" dirty="0" err="1">
                <a:ln>
                  <a:noFill/>
                </a:ln>
                <a:solidFill>
                  <a:schemeClr val="accent2"/>
                </a:solidFill>
                <a:effectLst/>
                <a:latin typeface="+mj-lt"/>
              </a:rPr>
              <a:t>nước</a:t>
            </a:r>
            <a:r>
              <a:rPr kumimoji="0" lang="en-US" sz="2800" i="0" u="none" strike="noStrike" cap="none" normalizeH="0" baseline="0" dirty="0">
                <a:ln>
                  <a:noFill/>
                </a:ln>
                <a:solidFill>
                  <a:schemeClr val="accent2"/>
                </a:solidFill>
                <a:effectLst/>
                <a:latin typeface="+mj-lt"/>
              </a:rPr>
              <a:t> </a:t>
            </a:r>
            <a:r>
              <a:rPr kumimoji="0" lang="en-US" sz="2800" i="0" u="none" strike="noStrike" cap="none" normalizeH="0" baseline="0" dirty="0" err="1">
                <a:ln>
                  <a:noFill/>
                </a:ln>
                <a:solidFill>
                  <a:schemeClr val="accent2"/>
                </a:solidFill>
                <a:effectLst/>
                <a:latin typeface="+mj-lt"/>
              </a:rPr>
              <a:t>Nguyễn</a:t>
            </a:r>
            <a:r>
              <a:rPr kumimoji="0" lang="en-US" sz="2800" i="0" u="none" strike="noStrike" cap="none" normalizeH="0" baseline="0" dirty="0">
                <a:ln>
                  <a:noFill/>
                </a:ln>
                <a:solidFill>
                  <a:schemeClr val="accent2"/>
                </a:solidFill>
                <a:effectLst/>
                <a:latin typeface="+mj-lt"/>
              </a:rPr>
              <a:t> Minh </a:t>
            </a:r>
            <a:r>
              <a:rPr kumimoji="0" lang="en-US" sz="2800" i="0" u="none" strike="noStrike" cap="none" normalizeH="0" baseline="0" dirty="0" err="1">
                <a:ln>
                  <a:noFill/>
                </a:ln>
                <a:solidFill>
                  <a:schemeClr val="accent2"/>
                </a:solidFill>
                <a:effectLst/>
                <a:latin typeface="+mj-lt"/>
              </a:rPr>
              <a:t>Triết</a:t>
            </a:r>
            <a:r>
              <a:rPr kumimoji="0" lang="en-US" sz="2800" i="0" u="none" strike="noStrike" cap="none" normalizeH="0" baseline="0" dirty="0">
                <a:ln>
                  <a:noFill/>
                </a:ln>
                <a:solidFill>
                  <a:schemeClr val="accent2"/>
                </a:solidFill>
                <a:effectLst/>
                <a:latin typeface="+mj-lt"/>
              </a:rPr>
              <a:t> (2010)</a:t>
            </a:r>
          </a:p>
        </p:txBody>
      </p:sp>
      <p:sp>
        <p:nvSpPr>
          <p:cNvPr id="5" name="Rectangle 4">
            <a:extLst>
              <a:ext uri="{FF2B5EF4-FFF2-40B4-BE49-F238E27FC236}">
                <a16:creationId xmlns:a16="http://schemas.microsoft.com/office/drawing/2014/main" xmlns="" id="{A224E0F4-1BAB-4318-8C5B-69E05EB26E78}"/>
              </a:ext>
            </a:extLst>
          </p:cNvPr>
          <p:cNvSpPr/>
          <p:nvPr/>
        </p:nvSpPr>
        <p:spPr>
          <a:xfrm>
            <a:off x="734459" y="6301112"/>
            <a:ext cx="11457541" cy="461665"/>
          </a:xfrm>
          <a:prstGeom prst="rect">
            <a:avLst/>
          </a:prstGeom>
        </p:spPr>
        <p:txBody>
          <a:bodyPr wrap="square">
            <a:spAutoFit/>
          </a:bodyPr>
          <a:lstStyle/>
          <a:p>
            <a:pPr lvl="0">
              <a:defRPr/>
            </a:pPr>
            <a:r>
              <a:rPr lang="en-US" sz="2400" i="1" dirty="0"/>
              <a:t>https://www.google.com.vn/search?q=chủ+tịch+n</a:t>
            </a:r>
            <a:r>
              <a:rPr lang="vi-VN" sz="2400" i="1" dirty="0"/>
              <a:t>ư</a:t>
            </a:r>
            <a:r>
              <a:rPr lang="en-US" sz="2400" i="1" dirty="0" err="1"/>
              <a:t>ớc+khai+hội+lễ+tịch+điền+Hà+Nam</a:t>
            </a:r>
            <a:endParaRPr lang="en-US" sz="2400" i="1" dirty="0"/>
          </a:p>
        </p:txBody>
      </p:sp>
      <p:sp>
        <p:nvSpPr>
          <p:cNvPr id="7" name="Slide Number Placeholder 6">
            <a:extLst>
              <a:ext uri="{FF2B5EF4-FFF2-40B4-BE49-F238E27FC236}">
                <a16:creationId xmlns:a16="http://schemas.microsoft.com/office/drawing/2014/main" xmlns="" id="{A0467E93-424E-431C-AE9D-FFBABC323D30}"/>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14</a:t>
            </a:fld>
            <a:endParaRPr lang="en-US" altLang="en-US">
              <a:solidFill>
                <a:srgbClr val="000000"/>
              </a:solidFill>
            </a:endParaRPr>
          </a:p>
        </p:txBody>
      </p:sp>
    </p:spTree>
    <p:extLst>
      <p:ext uri="{BB962C8B-B14F-4D97-AF65-F5344CB8AC3E}">
        <p14:creationId xmlns:p14="http://schemas.microsoft.com/office/powerpoint/2010/main" val="33430116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8EE7EE6-B5FA-4455-9D68-0AAE718B9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433" y="-115234"/>
            <a:ext cx="6639500" cy="5799938"/>
          </a:xfrm>
          <a:prstGeom prst="rect">
            <a:avLst/>
          </a:prstGeom>
        </p:spPr>
      </p:pic>
      <p:sp>
        <p:nvSpPr>
          <p:cNvPr id="2" name="Title 1">
            <a:extLst>
              <a:ext uri="{FF2B5EF4-FFF2-40B4-BE49-F238E27FC236}">
                <a16:creationId xmlns:a16="http://schemas.microsoft.com/office/drawing/2014/main" xmlns="" id="{6D273F98-C789-42BA-8DCE-AB16AFDAF44B}"/>
              </a:ext>
            </a:extLst>
          </p:cNvPr>
          <p:cNvSpPr>
            <a:spLocks noGrp="1"/>
          </p:cNvSpPr>
          <p:nvPr>
            <p:ph type="title"/>
          </p:nvPr>
        </p:nvSpPr>
        <p:spPr>
          <a:xfrm>
            <a:off x="150564" y="5449504"/>
            <a:ext cx="12041436" cy="1356643"/>
          </a:xfrm>
          <a:solidFill>
            <a:schemeClr val="accent1">
              <a:lumMod val="20000"/>
              <a:lumOff val="80000"/>
            </a:schemeClr>
          </a:solidFill>
        </p:spPr>
        <p:txBody>
          <a:bodyPr/>
          <a:lstStyle/>
          <a:p>
            <a:r>
              <a:rPr lang="en-US" dirty="0" err="1">
                <a:solidFill>
                  <a:schemeClr val="accent1"/>
                </a:solidFill>
              </a:rPr>
              <a:t>Hàng</a:t>
            </a:r>
            <a:r>
              <a:rPr lang="en-US" dirty="0">
                <a:solidFill>
                  <a:schemeClr val="accent1"/>
                </a:solidFill>
              </a:rPr>
              <a:t> </a:t>
            </a:r>
            <a:r>
              <a:rPr lang="en-US" dirty="0" err="1">
                <a:solidFill>
                  <a:schemeClr val="accent1"/>
                </a:solidFill>
              </a:rPr>
              <a:t>năm</a:t>
            </a:r>
            <a:r>
              <a:rPr lang="en-US" dirty="0">
                <a:solidFill>
                  <a:schemeClr val="accent1"/>
                </a:solidFill>
              </a:rPr>
              <a:t> </a:t>
            </a:r>
            <a:r>
              <a:rPr lang="en-US" dirty="0" err="1">
                <a:solidFill>
                  <a:schemeClr val="accent1"/>
                </a:solidFill>
              </a:rPr>
              <a:t>vào</a:t>
            </a:r>
            <a:r>
              <a:rPr lang="en-US" dirty="0">
                <a:solidFill>
                  <a:schemeClr val="accent1"/>
                </a:solidFill>
              </a:rPr>
              <a:t> </a:t>
            </a:r>
            <a:r>
              <a:rPr lang="en-US" dirty="0" err="1">
                <a:solidFill>
                  <a:schemeClr val="accent1"/>
                </a:solidFill>
              </a:rPr>
              <a:t>mùa</a:t>
            </a:r>
            <a:r>
              <a:rPr lang="en-US" dirty="0">
                <a:solidFill>
                  <a:schemeClr val="accent1"/>
                </a:solidFill>
              </a:rPr>
              <a:t> </a:t>
            </a:r>
            <a:r>
              <a:rPr lang="en-US" dirty="0" err="1">
                <a:solidFill>
                  <a:schemeClr val="accent1"/>
                </a:solidFill>
              </a:rPr>
              <a:t>xuân</a:t>
            </a:r>
            <a:r>
              <a:rPr lang="en-US" dirty="0">
                <a:solidFill>
                  <a:schemeClr val="accent1"/>
                </a:solidFill>
              </a:rPr>
              <a:t> </a:t>
            </a:r>
            <a:r>
              <a:rPr lang="en-US" dirty="0" err="1">
                <a:solidFill>
                  <a:schemeClr val="accent1"/>
                </a:solidFill>
              </a:rPr>
              <a:t>vua</a:t>
            </a:r>
            <a:r>
              <a:rPr lang="en-US" dirty="0">
                <a:solidFill>
                  <a:schemeClr val="accent1"/>
                </a:solidFill>
              </a:rPr>
              <a:t> </a:t>
            </a:r>
            <a:r>
              <a:rPr lang="en-US" dirty="0" err="1">
                <a:solidFill>
                  <a:schemeClr val="accent1"/>
                </a:solidFill>
              </a:rPr>
              <a:t>Lý</a:t>
            </a:r>
            <a:r>
              <a:rPr lang="en-US" dirty="0">
                <a:solidFill>
                  <a:schemeClr val="accent1"/>
                </a:solidFill>
              </a:rPr>
              <a:t> </a:t>
            </a:r>
            <a:r>
              <a:rPr lang="en-US" dirty="0" err="1">
                <a:solidFill>
                  <a:schemeClr val="accent1"/>
                </a:solidFill>
              </a:rPr>
              <a:t>Thánh</a:t>
            </a:r>
            <a:r>
              <a:rPr lang="en-US" dirty="0">
                <a:solidFill>
                  <a:schemeClr val="accent1"/>
                </a:solidFill>
              </a:rPr>
              <a:t> </a:t>
            </a:r>
            <a:r>
              <a:rPr lang="en-US" dirty="0" err="1">
                <a:solidFill>
                  <a:schemeClr val="accent1"/>
                </a:solidFill>
              </a:rPr>
              <a:t>Tông</a:t>
            </a:r>
            <a:r>
              <a:rPr lang="en-US" dirty="0">
                <a:solidFill>
                  <a:schemeClr val="accent1"/>
                </a:solidFill>
              </a:rPr>
              <a:t> </a:t>
            </a:r>
            <a:r>
              <a:rPr lang="en-US" dirty="0" err="1">
                <a:solidFill>
                  <a:schemeClr val="accent1"/>
                </a:solidFill>
              </a:rPr>
              <a:t>thực</a:t>
            </a:r>
            <a:r>
              <a:rPr lang="en-US" dirty="0">
                <a:solidFill>
                  <a:schemeClr val="accent1"/>
                </a:solidFill>
              </a:rPr>
              <a:t> </a:t>
            </a:r>
            <a:r>
              <a:rPr lang="en-US" dirty="0" err="1">
                <a:solidFill>
                  <a:schemeClr val="accent1"/>
                </a:solidFill>
              </a:rPr>
              <a:t>hiện</a:t>
            </a:r>
            <a:r>
              <a:rPr lang="en-US" dirty="0">
                <a:solidFill>
                  <a:schemeClr val="accent1"/>
                </a:solidFill>
              </a:rPr>
              <a:t> </a:t>
            </a:r>
            <a:r>
              <a:rPr lang="en-US" dirty="0" err="1">
                <a:solidFill>
                  <a:schemeClr val="accent1"/>
                </a:solidFill>
              </a:rPr>
              <a:t>cày</a:t>
            </a:r>
            <a:r>
              <a:rPr lang="en-US" dirty="0">
                <a:solidFill>
                  <a:schemeClr val="accent1"/>
                </a:solidFill>
              </a:rPr>
              <a:t> </a:t>
            </a:r>
            <a:r>
              <a:rPr lang="en-US" dirty="0" err="1">
                <a:solidFill>
                  <a:schemeClr val="accent1"/>
                </a:solidFill>
              </a:rPr>
              <a:t>tịch</a:t>
            </a:r>
            <a:r>
              <a:rPr lang="en-US" dirty="0">
                <a:solidFill>
                  <a:schemeClr val="accent1"/>
                </a:solidFill>
              </a:rPr>
              <a:t> </a:t>
            </a:r>
            <a:r>
              <a:rPr lang="en-US" dirty="0" err="1">
                <a:solidFill>
                  <a:schemeClr val="accent1"/>
                </a:solidFill>
              </a:rPr>
              <a:t>điền</a:t>
            </a:r>
            <a:r>
              <a:rPr lang="en-US" dirty="0">
                <a:solidFill>
                  <a:schemeClr val="accent1"/>
                </a:solidFill>
              </a:rPr>
              <a:t> </a:t>
            </a:r>
            <a:r>
              <a:rPr lang="en-US" dirty="0" err="1">
                <a:solidFill>
                  <a:schemeClr val="accent1"/>
                </a:solidFill>
              </a:rPr>
              <a:t>có</a:t>
            </a:r>
            <a:r>
              <a:rPr lang="en-US" dirty="0">
                <a:solidFill>
                  <a:schemeClr val="accent1"/>
                </a:solidFill>
              </a:rPr>
              <a:t> ý </a:t>
            </a:r>
            <a:r>
              <a:rPr lang="en-US" dirty="0" err="1">
                <a:solidFill>
                  <a:schemeClr val="accent1"/>
                </a:solidFill>
              </a:rPr>
              <a:t>nghĩa</a:t>
            </a:r>
            <a:r>
              <a:rPr lang="en-US" dirty="0">
                <a:solidFill>
                  <a:schemeClr val="accent1"/>
                </a:solidFill>
              </a:rPr>
              <a:t> </a:t>
            </a:r>
            <a:r>
              <a:rPr lang="en-US" dirty="0" err="1">
                <a:solidFill>
                  <a:schemeClr val="accent1"/>
                </a:solidFill>
              </a:rPr>
              <a:t>như</a:t>
            </a:r>
            <a:r>
              <a:rPr lang="en-US" dirty="0">
                <a:solidFill>
                  <a:schemeClr val="accent1"/>
                </a:solidFill>
              </a:rPr>
              <a:t> </a:t>
            </a:r>
            <a:r>
              <a:rPr lang="en-US" dirty="0" err="1">
                <a:solidFill>
                  <a:schemeClr val="accent1"/>
                </a:solidFill>
              </a:rPr>
              <a:t>thế</a:t>
            </a:r>
            <a:r>
              <a:rPr lang="en-US" dirty="0">
                <a:solidFill>
                  <a:schemeClr val="accent1"/>
                </a:solidFill>
              </a:rPr>
              <a:t> </a:t>
            </a:r>
            <a:r>
              <a:rPr lang="en-US" dirty="0" err="1">
                <a:solidFill>
                  <a:schemeClr val="accent1"/>
                </a:solidFill>
              </a:rPr>
              <a:t>nào</a:t>
            </a:r>
            <a:r>
              <a:rPr lang="en-US" dirty="0">
                <a:solidFill>
                  <a:schemeClr val="accent1"/>
                </a:solidFill>
              </a:rPr>
              <a:t> ?</a:t>
            </a:r>
          </a:p>
        </p:txBody>
      </p:sp>
      <p:sp>
        <p:nvSpPr>
          <p:cNvPr id="3" name="Slide Number Placeholder 2">
            <a:extLst>
              <a:ext uri="{FF2B5EF4-FFF2-40B4-BE49-F238E27FC236}">
                <a16:creationId xmlns:a16="http://schemas.microsoft.com/office/drawing/2014/main" xmlns="" id="{F5AD3247-370F-4159-AE27-9D5743DDD3EF}"/>
              </a:ext>
            </a:extLst>
          </p:cNvPr>
          <p:cNvSpPr>
            <a:spLocks noGrp="1"/>
          </p:cNvSpPr>
          <p:nvPr>
            <p:ph type="sldNum" sz="quarter" idx="12"/>
          </p:nvPr>
        </p:nvSpPr>
        <p:spPr>
          <a:xfrm>
            <a:off x="11182120" y="6348947"/>
            <a:ext cx="448019" cy="457200"/>
          </a:xfrm>
        </p:spPr>
        <p:txBody>
          <a:bodyPr/>
          <a:lstStyle/>
          <a:p>
            <a:pPr>
              <a:defRPr/>
            </a:pPr>
            <a:fld id="{F88C3235-8B02-4E02-9808-A08F0DE9FD10}" type="slidenum">
              <a:rPr lang="en-US" altLang="en-US" sz="2000" smtClean="0"/>
              <a:pPr>
                <a:defRPr/>
              </a:pPr>
              <a:t>15</a:t>
            </a:fld>
            <a:endParaRPr lang="en-US" altLang="en-US" sz="2000" dirty="0"/>
          </a:p>
        </p:txBody>
      </p:sp>
    </p:spTree>
    <p:extLst>
      <p:ext uri="{BB962C8B-B14F-4D97-AF65-F5344CB8AC3E}">
        <p14:creationId xmlns:p14="http://schemas.microsoft.com/office/powerpoint/2010/main" val="34089079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28DC2DB-F317-4107-AB65-45B8B9FE91AD}"/>
              </a:ext>
            </a:extLst>
          </p:cNvPr>
          <p:cNvSpPr/>
          <p:nvPr/>
        </p:nvSpPr>
        <p:spPr bwMode="auto">
          <a:xfrm>
            <a:off x="165292" y="3258110"/>
            <a:ext cx="11874955" cy="3392341"/>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4400" dirty="0">
                <a:solidFill>
                  <a:schemeClr val="tx2"/>
                </a:solidFill>
                <a:latin typeface="+mj-lt"/>
              </a:rPr>
              <a:t>- </a:t>
            </a:r>
            <a:r>
              <a:rPr lang="en-US" sz="4400" dirty="0" err="1">
                <a:solidFill>
                  <a:schemeClr val="tx2"/>
                </a:solidFill>
                <a:latin typeface="+mj-lt"/>
              </a:rPr>
              <a:t>Khuyến</a:t>
            </a:r>
            <a:r>
              <a:rPr lang="en-US" sz="4400" dirty="0">
                <a:solidFill>
                  <a:schemeClr val="tx2"/>
                </a:solidFill>
                <a:latin typeface="+mj-lt"/>
              </a:rPr>
              <a:t> </a:t>
            </a:r>
            <a:r>
              <a:rPr lang="en-US" sz="4400" dirty="0" err="1">
                <a:solidFill>
                  <a:schemeClr val="tx2"/>
                </a:solidFill>
                <a:latin typeface="+mj-lt"/>
              </a:rPr>
              <a:t>khích</a:t>
            </a:r>
            <a:r>
              <a:rPr lang="en-US" sz="4400" dirty="0">
                <a:solidFill>
                  <a:schemeClr val="tx2"/>
                </a:solidFill>
                <a:latin typeface="+mj-lt"/>
              </a:rPr>
              <a:t> </a:t>
            </a:r>
            <a:r>
              <a:rPr lang="en-US" sz="4400" dirty="0" err="1">
                <a:solidFill>
                  <a:schemeClr val="tx2"/>
                </a:solidFill>
                <a:latin typeface="+mj-lt"/>
              </a:rPr>
              <a:t>nông</a:t>
            </a:r>
            <a:r>
              <a:rPr lang="en-US" sz="4400" dirty="0">
                <a:solidFill>
                  <a:schemeClr val="tx2"/>
                </a:solidFill>
                <a:latin typeface="+mj-lt"/>
              </a:rPr>
              <a:t> </a:t>
            </a:r>
            <a:r>
              <a:rPr lang="en-US" sz="4400" dirty="0" err="1">
                <a:solidFill>
                  <a:schemeClr val="tx2"/>
                </a:solidFill>
                <a:latin typeface="+mj-lt"/>
              </a:rPr>
              <a:t>dân</a:t>
            </a:r>
            <a:r>
              <a:rPr lang="en-US" sz="4400" dirty="0">
                <a:solidFill>
                  <a:schemeClr val="tx2"/>
                </a:solidFill>
                <a:latin typeface="+mj-lt"/>
              </a:rPr>
              <a:t> </a:t>
            </a:r>
            <a:r>
              <a:rPr lang="en-US" sz="4400" dirty="0" err="1">
                <a:solidFill>
                  <a:schemeClr val="tx2"/>
                </a:solidFill>
                <a:latin typeface="+mj-lt"/>
              </a:rPr>
              <a:t>tích</a:t>
            </a:r>
            <a:r>
              <a:rPr lang="en-US" sz="4400" dirty="0">
                <a:solidFill>
                  <a:schemeClr val="tx2"/>
                </a:solidFill>
                <a:latin typeface="+mj-lt"/>
              </a:rPr>
              <a:t> </a:t>
            </a:r>
            <a:r>
              <a:rPr lang="en-US" sz="4400" dirty="0" err="1">
                <a:solidFill>
                  <a:schemeClr val="tx2"/>
                </a:solidFill>
                <a:latin typeface="+mj-lt"/>
              </a:rPr>
              <a:t>cực</a:t>
            </a:r>
            <a:r>
              <a:rPr lang="en-US" sz="4400" dirty="0">
                <a:solidFill>
                  <a:schemeClr val="tx2"/>
                </a:solidFill>
                <a:latin typeface="+mj-lt"/>
              </a:rPr>
              <a:t> </a:t>
            </a:r>
            <a:r>
              <a:rPr lang="en-US" sz="4400" dirty="0" err="1">
                <a:solidFill>
                  <a:schemeClr val="tx2"/>
                </a:solidFill>
                <a:latin typeface="+mj-lt"/>
              </a:rPr>
              <a:t>sản</a:t>
            </a:r>
            <a:r>
              <a:rPr lang="en-US" sz="4400" dirty="0">
                <a:solidFill>
                  <a:schemeClr val="tx2"/>
                </a:solidFill>
                <a:latin typeface="+mj-lt"/>
              </a:rPr>
              <a:t> </a:t>
            </a:r>
            <a:r>
              <a:rPr lang="en-US" sz="4400" dirty="0" err="1">
                <a:solidFill>
                  <a:schemeClr val="tx2"/>
                </a:solidFill>
                <a:latin typeface="+mj-lt"/>
              </a:rPr>
              <a:t>xuất</a:t>
            </a:r>
            <a:r>
              <a:rPr lang="en-US" sz="4400" dirty="0">
                <a:solidFill>
                  <a:schemeClr val="tx2"/>
                </a:solidFill>
                <a:latin typeface="+mj-lt"/>
              </a:rPr>
              <a:t>.</a:t>
            </a:r>
          </a:p>
          <a:p>
            <a:pPr algn="just"/>
            <a:r>
              <a:rPr lang="en-US" sz="4400" dirty="0">
                <a:solidFill>
                  <a:schemeClr val="tx2"/>
                </a:solidFill>
                <a:latin typeface="+mj-lt"/>
              </a:rPr>
              <a:t>- </a:t>
            </a:r>
            <a:r>
              <a:rPr lang="en-US" sz="4400" dirty="0" err="1">
                <a:solidFill>
                  <a:schemeClr val="tx2"/>
                </a:solidFill>
                <a:latin typeface="+mj-lt"/>
              </a:rPr>
              <a:t>Thúc</a:t>
            </a:r>
            <a:r>
              <a:rPr lang="en-US" sz="4400" dirty="0">
                <a:solidFill>
                  <a:schemeClr val="tx2"/>
                </a:solidFill>
                <a:latin typeface="+mj-lt"/>
              </a:rPr>
              <a:t> </a:t>
            </a:r>
            <a:r>
              <a:rPr lang="en-US" sz="4400" dirty="0" err="1">
                <a:solidFill>
                  <a:schemeClr val="tx2"/>
                </a:solidFill>
                <a:latin typeface="+mj-lt"/>
              </a:rPr>
              <a:t>đẩy</a:t>
            </a:r>
            <a:r>
              <a:rPr lang="en-US" sz="4400" dirty="0">
                <a:solidFill>
                  <a:schemeClr val="tx2"/>
                </a:solidFill>
                <a:latin typeface="+mj-lt"/>
              </a:rPr>
              <a:t> </a:t>
            </a:r>
            <a:r>
              <a:rPr lang="en-US" sz="4400" dirty="0" err="1">
                <a:solidFill>
                  <a:schemeClr val="tx2"/>
                </a:solidFill>
                <a:latin typeface="+mj-lt"/>
              </a:rPr>
              <a:t>kinh</a:t>
            </a:r>
            <a:r>
              <a:rPr lang="en-US" sz="4400" dirty="0">
                <a:solidFill>
                  <a:schemeClr val="tx2"/>
                </a:solidFill>
                <a:latin typeface="+mj-lt"/>
              </a:rPr>
              <a:t> </a:t>
            </a:r>
            <a:r>
              <a:rPr lang="en-US" sz="4400" dirty="0" err="1">
                <a:solidFill>
                  <a:schemeClr val="tx2"/>
                </a:solidFill>
                <a:latin typeface="+mj-lt"/>
              </a:rPr>
              <a:t>tế</a:t>
            </a:r>
            <a:r>
              <a:rPr lang="en-US" sz="4400" dirty="0">
                <a:solidFill>
                  <a:schemeClr val="tx2"/>
                </a:solidFill>
                <a:latin typeface="+mj-lt"/>
              </a:rPr>
              <a:t> </a:t>
            </a:r>
            <a:r>
              <a:rPr lang="en-US" sz="4400" dirty="0" err="1">
                <a:solidFill>
                  <a:schemeClr val="tx2"/>
                </a:solidFill>
                <a:latin typeface="+mj-lt"/>
              </a:rPr>
              <a:t>phát</a:t>
            </a:r>
            <a:r>
              <a:rPr lang="en-US" sz="4400" dirty="0">
                <a:solidFill>
                  <a:schemeClr val="tx2"/>
                </a:solidFill>
                <a:latin typeface="+mj-lt"/>
              </a:rPr>
              <a:t> </a:t>
            </a:r>
            <a:r>
              <a:rPr lang="en-US" sz="4400" dirty="0" err="1">
                <a:solidFill>
                  <a:schemeClr val="tx2"/>
                </a:solidFill>
                <a:latin typeface="+mj-lt"/>
              </a:rPr>
              <a:t>triển</a:t>
            </a:r>
            <a:r>
              <a:rPr lang="en-US" sz="4400" dirty="0">
                <a:solidFill>
                  <a:schemeClr val="tx2"/>
                </a:solidFill>
                <a:latin typeface="+mj-lt"/>
              </a:rPr>
              <a:t>.</a:t>
            </a:r>
          </a:p>
          <a:p>
            <a:pPr algn="just"/>
            <a:r>
              <a:rPr kumimoji="0" lang="en-US" sz="4400" i="0" u="none" strike="noStrike" cap="none" normalizeH="0" baseline="0" dirty="0">
                <a:ln>
                  <a:noFill/>
                </a:ln>
                <a:solidFill>
                  <a:schemeClr val="tx2"/>
                </a:solidFill>
                <a:effectLst/>
                <a:latin typeface="+mj-lt"/>
              </a:rPr>
              <a:t>- </a:t>
            </a:r>
            <a:r>
              <a:rPr kumimoji="0" lang="en-US" sz="4400" i="0" u="none" strike="noStrike" cap="none" normalizeH="0" baseline="0" dirty="0" err="1">
                <a:ln>
                  <a:noFill/>
                </a:ln>
                <a:solidFill>
                  <a:schemeClr val="tx2"/>
                </a:solidFill>
                <a:effectLst/>
                <a:latin typeface="+mj-lt"/>
              </a:rPr>
              <a:t>Thể</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hiện</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s</a:t>
            </a:r>
            <a:r>
              <a:rPr kumimoji="0" lang="en-US" sz="4400" i="0" u="none" strike="noStrike" cap="none" normalizeH="0" baseline="0" dirty="0" err="1">
                <a:ln>
                  <a:noFill/>
                </a:ln>
                <a:solidFill>
                  <a:schemeClr val="tx2"/>
                </a:solidFill>
                <a:effectLst/>
                <a:latin typeface="+mj-lt"/>
              </a:rPr>
              <a:t>ự</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gần</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gũi</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hoà</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đồng</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giữa</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vua</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với</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dân</a:t>
            </a:r>
            <a:r>
              <a:rPr kumimoji="0" lang="en-US" sz="4400" i="0" u="none" strike="noStrike" cap="none" normalizeH="0" dirty="0">
                <a:ln>
                  <a:noFill/>
                </a:ln>
                <a:solidFill>
                  <a:schemeClr val="tx2"/>
                </a:solidFill>
                <a:effectLst/>
                <a:latin typeface="+mj-lt"/>
              </a:rPr>
              <a:t>.</a:t>
            </a:r>
          </a:p>
          <a:p>
            <a:pPr algn="just"/>
            <a:r>
              <a:rPr lang="en-US" sz="4400" baseline="0" dirty="0">
                <a:solidFill>
                  <a:schemeClr val="tx2"/>
                </a:solidFill>
                <a:latin typeface="+mj-lt"/>
              </a:rPr>
              <a:t>- </a:t>
            </a:r>
            <a:r>
              <a:rPr lang="en-US" sz="4400" baseline="0" dirty="0" err="1">
                <a:solidFill>
                  <a:schemeClr val="tx2"/>
                </a:solidFill>
                <a:latin typeface="+mj-lt"/>
              </a:rPr>
              <a:t>Thúc</a:t>
            </a:r>
            <a:r>
              <a:rPr lang="en-US" sz="4400" dirty="0">
                <a:solidFill>
                  <a:schemeClr val="tx2"/>
                </a:solidFill>
                <a:latin typeface="+mj-lt"/>
              </a:rPr>
              <a:t> </a:t>
            </a:r>
            <a:r>
              <a:rPr lang="en-US" sz="4400" dirty="0" err="1">
                <a:solidFill>
                  <a:schemeClr val="tx2"/>
                </a:solidFill>
                <a:latin typeface="+mj-lt"/>
              </a:rPr>
              <a:t>đẩy</a:t>
            </a:r>
            <a:r>
              <a:rPr lang="en-US" sz="4400" dirty="0">
                <a:solidFill>
                  <a:schemeClr val="tx2"/>
                </a:solidFill>
                <a:latin typeface="+mj-lt"/>
              </a:rPr>
              <a:t> </a:t>
            </a:r>
            <a:r>
              <a:rPr lang="en-US" sz="4400" dirty="0" err="1">
                <a:solidFill>
                  <a:schemeClr val="tx2"/>
                </a:solidFill>
                <a:latin typeface="+mj-lt"/>
              </a:rPr>
              <a:t>nông</a:t>
            </a:r>
            <a:r>
              <a:rPr lang="en-US" sz="4400" dirty="0">
                <a:solidFill>
                  <a:schemeClr val="tx2"/>
                </a:solidFill>
                <a:latin typeface="+mj-lt"/>
              </a:rPr>
              <a:t> </a:t>
            </a:r>
            <a:r>
              <a:rPr lang="en-US" sz="4400" dirty="0" err="1">
                <a:solidFill>
                  <a:schemeClr val="tx2"/>
                </a:solidFill>
                <a:latin typeface="+mj-lt"/>
              </a:rPr>
              <a:t>nghiệp</a:t>
            </a:r>
            <a:r>
              <a:rPr lang="en-US" sz="4400" dirty="0">
                <a:solidFill>
                  <a:schemeClr val="tx2"/>
                </a:solidFill>
                <a:latin typeface="+mj-lt"/>
              </a:rPr>
              <a:t> </a:t>
            </a:r>
            <a:r>
              <a:rPr lang="en-US" sz="4400" dirty="0" err="1">
                <a:solidFill>
                  <a:schemeClr val="tx2"/>
                </a:solidFill>
                <a:latin typeface="+mj-lt"/>
              </a:rPr>
              <a:t>phát</a:t>
            </a:r>
            <a:r>
              <a:rPr lang="en-US" sz="4400" dirty="0">
                <a:solidFill>
                  <a:schemeClr val="tx2"/>
                </a:solidFill>
                <a:latin typeface="+mj-lt"/>
              </a:rPr>
              <a:t> </a:t>
            </a:r>
            <a:r>
              <a:rPr lang="en-US" sz="4400" dirty="0" err="1">
                <a:solidFill>
                  <a:schemeClr val="tx2"/>
                </a:solidFill>
                <a:latin typeface="+mj-lt"/>
              </a:rPr>
              <a:t>triển</a:t>
            </a:r>
            <a:r>
              <a:rPr lang="en-US" sz="4400" dirty="0">
                <a:solidFill>
                  <a:schemeClr val="tx2"/>
                </a:solidFill>
                <a:latin typeface="+mj-lt"/>
              </a:rPr>
              <a:t>.</a:t>
            </a:r>
          </a:p>
          <a:p>
            <a:pPr algn="just"/>
            <a:r>
              <a:rPr kumimoji="0" lang="en-US" sz="4400" i="0" u="none" strike="noStrike" cap="none" normalizeH="0" baseline="0" dirty="0">
                <a:ln>
                  <a:noFill/>
                </a:ln>
                <a:solidFill>
                  <a:schemeClr val="tx2"/>
                </a:solidFill>
                <a:effectLst/>
                <a:latin typeface="+mj-lt"/>
              </a:rPr>
              <a:t>- </a:t>
            </a:r>
            <a:r>
              <a:rPr kumimoji="0" lang="en-US" sz="4400" i="0" u="none" strike="noStrike" cap="none" normalizeH="0" baseline="0" dirty="0" err="1">
                <a:ln>
                  <a:noFill/>
                </a:ln>
                <a:solidFill>
                  <a:schemeClr val="tx2"/>
                </a:solidFill>
                <a:effectLst/>
                <a:latin typeface="+mj-lt"/>
              </a:rPr>
              <a:t>Thúc</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đẩy</a:t>
            </a:r>
            <a:r>
              <a:rPr kumimoji="0" lang="en-US" sz="4400" i="0" u="none" strike="noStrike" cap="none" normalizeH="0" dirty="0">
                <a:ln>
                  <a:noFill/>
                </a:ln>
                <a:solidFill>
                  <a:schemeClr val="tx2"/>
                </a:solidFill>
                <a:effectLst/>
                <a:latin typeface="+mj-lt"/>
              </a:rPr>
              <a:t> </a:t>
            </a:r>
            <a:r>
              <a:rPr lang="en-US" sz="4400" dirty="0" err="1">
                <a:solidFill>
                  <a:schemeClr val="tx2"/>
                </a:solidFill>
                <a:latin typeface="+mj-lt"/>
              </a:rPr>
              <a:t>đất</a:t>
            </a:r>
            <a:r>
              <a:rPr lang="en-US" sz="4400" dirty="0">
                <a:solidFill>
                  <a:schemeClr val="tx2"/>
                </a:solidFill>
                <a:latin typeface="+mj-lt"/>
              </a:rPr>
              <a:t> </a:t>
            </a:r>
            <a:r>
              <a:rPr lang="en-US" sz="4400" dirty="0" err="1">
                <a:solidFill>
                  <a:schemeClr val="tx2"/>
                </a:solidFill>
                <a:latin typeface="+mj-lt"/>
              </a:rPr>
              <a:t>nước</a:t>
            </a:r>
            <a:r>
              <a:rPr lang="en-US" sz="4400" dirty="0">
                <a:solidFill>
                  <a:schemeClr val="tx2"/>
                </a:solidFill>
                <a:latin typeface="+mj-lt"/>
              </a:rPr>
              <a:t> </a:t>
            </a:r>
            <a:r>
              <a:rPr kumimoji="0" lang="en-US" sz="4400" i="0" u="none" strike="noStrike" cap="none" normalizeH="0" dirty="0" err="1">
                <a:ln>
                  <a:noFill/>
                </a:ln>
                <a:solidFill>
                  <a:schemeClr val="tx2"/>
                </a:solidFill>
                <a:effectLst/>
                <a:latin typeface="+mj-lt"/>
              </a:rPr>
              <a:t>phát</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triển</a:t>
            </a:r>
            <a:r>
              <a:rPr kumimoji="0" lang="en-US" sz="4400" i="0" u="none" strike="noStrike" cap="none" normalizeH="0" dirty="0">
                <a:ln>
                  <a:noFill/>
                </a:ln>
                <a:solidFill>
                  <a:schemeClr val="tx2"/>
                </a:solidFill>
                <a:effectLst/>
                <a:latin typeface="+mj-lt"/>
              </a:rPr>
              <a:t>.</a:t>
            </a:r>
            <a:endParaRPr kumimoji="0" lang="en-US" sz="4400" i="0" u="none" strike="noStrike" cap="none" normalizeH="0" baseline="0" dirty="0">
              <a:ln>
                <a:noFill/>
              </a:ln>
              <a:solidFill>
                <a:schemeClr val="tx2"/>
              </a:solidFill>
              <a:effectLst/>
              <a:latin typeface="+mj-lt"/>
            </a:endParaRPr>
          </a:p>
        </p:txBody>
      </p:sp>
      <p:sp>
        <p:nvSpPr>
          <p:cNvPr id="8" name="Arrow: Down 7">
            <a:extLst>
              <a:ext uri="{FF2B5EF4-FFF2-40B4-BE49-F238E27FC236}">
                <a16:creationId xmlns:a16="http://schemas.microsoft.com/office/drawing/2014/main" xmlns="" id="{DF4D0125-EAC7-405B-8C3C-791B64EA5C1A}"/>
              </a:ext>
            </a:extLst>
          </p:cNvPr>
          <p:cNvSpPr/>
          <p:nvPr/>
        </p:nvSpPr>
        <p:spPr bwMode="auto">
          <a:xfrm>
            <a:off x="6494444" y="2209369"/>
            <a:ext cx="525140" cy="948887"/>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15" name="Rectangle: Rounded Corners 14">
            <a:extLst>
              <a:ext uri="{FF2B5EF4-FFF2-40B4-BE49-F238E27FC236}">
                <a16:creationId xmlns:a16="http://schemas.microsoft.com/office/drawing/2014/main" xmlns="" id="{1408E28C-2BDF-41CC-87B9-36ED3D584F77}"/>
              </a:ext>
            </a:extLst>
          </p:cNvPr>
          <p:cNvSpPr/>
          <p:nvPr/>
        </p:nvSpPr>
        <p:spPr bwMode="auto">
          <a:xfrm>
            <a:off x="3029195" y="696062"/>
            <a:ext cx="9099188" cy="1344533"/>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3600" dirty="0" err="1">
                <a:solidFill>
                  <a:schemeClr val="accent1"/>
                </a:solidFill>
              </a:rPr>
              <a:t>Hàng</a:t>
            </a:r>
            <a:r>
              <a:rPr lang="en-US" sz="3600" dirty="0">
                <a:solidFill>
                  <a:schemeClr val="accent1"/>
                </a:solidFill>
              </a:rPr>
              <a:t> </a:t>
            </a:r>
            <a:r>
              <a:rPr lang="en-US" sz="3600" dirty="0" err="1">
                <a:solidFill>
                  <a:schemeClr val="accent1"/>
                </a:solidFill>
              </a:rPr>
              <a:t>năm</a:t>
            </a:r>
            <a:r>
              <a:rPr lang="en-US" sz="3600" dirty="0">
                <a:solidFill>
                  <a:schemeClr val="accent1"/>
                </a:solidFill>
              </a:rPr>
              <a:t> </a:t>
            </a:r>
            <a:r>
              <a:rPr lang="en-US" sz="3600" dirty="0" err="1">
                <a:solidFill>
                  <a:schemeClr val="accent1"/>
                </a:solidFill>
              </a:rPr>
              <a:t>vào</a:t>
            </a:r>
            <a:r>
              <a:rPr lang="en-US" sz="3600" dirty="0">
                <a:solidFill>
                  <a:schemeClr val="accent1"/>
                </a:solidFill>
              </a:rPr>
              <a:t> </a:t>
            </a:r>
            <a:r>
              <a:rPr lang="en-US" sz="3600" dirty="0" err="1">
                <a:solidFill>
                  <a:schemeClr val="accent1"/>
                </a:solidFill>
              </a:rPr>
              <a:t>mùa</a:t>
            </a:r>
            <a:r>
              <a:rPr lang="en-US" sz="3600" dirty="0">
                <a:solidFill>
                  <a:schemeClr val="accent1"/>
                </a:solidFill>
              </a:rPr>
              <a:t> </a:t>
            </a:r>
            <a:r>
              <a:rPr lang="en-US" sz="3600" dirty="0" err="1">
                <a:solidFill>
                  <a:schemeClr val="accent1"/>
                </a:solidFill>
              </a:rPr>
              <a:t>xuân</a:t>
            </a:r>
            <a:r>
              <a:rPr lang="en-US" sz="3600" dirty="0">
                <a:solidFill>
                  <a:schemeClr val="accent1"/>
                </a:solidFill>
              </a:rPr>
              <a:t> </a:t>
            </a:r>
            <a:r>
              <a:rPr lang="en-US" sz="3600" dirty="0" err="1">
                <a:solidFill>
                  <a:schemeClr val="accent1"/>
                </a:solidFill>
              </a:rPr>
              <a:t>vua</a:t>
            </a:r>
            <a:r>
              <a:rPr lang="en-US" sz="3600" dirty="0">
                <a:solidFill>
                  <a:schemeClr val="accent1"/>
                </a:solidFill>
              </a:rPr>
              <a:t> </a:t>
            </a:r>
            <a:r>
              <a:rPr lang="en-US" sz="3600" dirty="0" err="1">
                <a:solidFill>
                  <a:schemeClr val="accent1"/>
                </a:solidFill>
              </a:rPr>
              <a:t>Lý</a:t>
            </a:r>
            <a:r>
              <a:rPr lang="en-US" sz="3600" dirty="0">
                <a:solidFill>
                  <a:schemeClr val="accent1"/>
                </a:solidFill>
              </a:rPr>
              <a:t> </a:t>
            </a:r>
            <a:r>
              <a:rPr lang="en-US" sz="3600" dirty="0" err="1">
                <a:solidFill>
                  <a:schemeClr val="accent1"/>
                </a:solidFill>
              </a:rPr>
              <a:t>Thánh</a:t>
            </a:r>
            <a:r>
              <a:rPr lang="en-US" sz="3600" dirty="0">
                <a:solidFill>
                  <a:schemeClr val="accent1"/>
                </a:solidFill>
              </a:rPr>
              <a:t> </a:t>
            </a:r>
            <a:r>
              <a:rPr lang="en-US" sz="3600" dirty="0" err="1">
                <a:solidFill>
                  <a:schemeClr val="accent1"/>
                </a:solidFill>
              </a:rPr>
              <a:t>Tông</a:t>
            </a:r>
            <a:r>
              <a:rPr lang="en-US" sz="3600" dirty="0">
                <a:solidFill>
                  <a:schemeClr val="accent1"/>
                </a:solidFill>
              </a:rPr>
              <a:t> </a:t>
            </a:r>
            <a:r>
              <a:rPr lang="en-US" sz="3600" dirty="0" err="1">
                <a:solidFill>
                  <a:schemeClr val="accent1"/>
                </a:solidFill>
              </a:rPr>
              <a:t>thực</a:t>
            </a:r>
            <a:r>
              <a:rPr lang="en-US" sz="3600" dirty="0">
                <a:solidFill>
                  <a:schemeClr val="accent1"/>
                </a:solidFill>
              </a:rPr>
              <a:t> </a:t>
            </a:r>
            <a:r>
              <a:rPr lang="en-US" sz="3600" dirty="0" err="1">
                <a:solidFill>
                  <a:schemeClr val="accent1"/>
                </a:solidFill>
              </a:rPr>
              <a:t>hiện</a:t>
            </a:r>
            <a:r>
              <a:rPr lang="en-US" sz="3600" dirty="0">
                <a:solidFill>
                  <a:schemeClr val="accent1"/>
                </a:solidFill>
              </a:rPr>
              <a:t> </a:t>
            </a:r>
            <a:r>
              <a:rPr lang="en-US" sz="3600" dirty="0" err="1">
                <a:solidFill>
                  <a:schemeClr val="accent1"/>
                </a:solidFill>
              </a:rPr>
              <a:t>cày</a:t>
            </a:r>
            <a:r>
              <a:rPr lang="en-US" sz="3600" dirty="0">
                <a:solidFill>
                  <a:schemeClr val="accent1"/>
                </a:solidFill>
              </a:rPr>
              <a:t> </a:t>
            </a:r>
            <a:r>
              <a:rPr lang="en-US" sz="3600" dirty="0" err="1">
                <a:solidFill>
                  <a:schemeClr val="accent1"/>
                </a:solidFill>
              </a:rPr>
              <a:t>tịch</a:t>
            </a:r>
            <a:r>
              <a:rPr lang="en-US" sz="3600" dirty="0">
                <a:solidFill>
                  <a:schemeClr val="accent1"/>
                </a:solidFill>
              </a:rPr>
              <a:t> </a:t>
            </a:r>
            <a:r>
              <a:rPr lang="en-US" sz="3600" dirty="0" err="1">
                <a:solidFill>
                  <a:schemeClr val="accent1"/>
                </a:solidFill>
              </a:rPr>
              <a:t>điền</a:t>
            </a:r>
            <a:r>
              <a:rPr lang="en-US" sz="3600" dirty="0">
                <a:solidFill>
                  <a:schemeClr val="accent1"/>
                </a:solidFill>
              </a:rPr>
              <a:t> </a:t>
            </a:r>
            <a:r>
              <a:rPr lang="en-US" sz="3600" dirty="0" err="1">
                <a:solidFill>
                  <a:schemeClr val="accent1"/>
                </a:solidFill>
              </a:rPr>
              <a:t>có</a:t>
            </a:r>
            <a:r>
              <a:rPr lang="en-US" sz="3600" dirty="0">
                <a:solidFill>
                  <a:schemeClr val="accent1"/>
                </a:solidFill>
              </a:rPr>
              <a:t> ý </a:t>
            </a:r>
            <a:r>
              <a:rPr lang="en-US" sz="3600" dirty="0" err="1">
                <a:solidFill>
                  <a:schemeClr val="accent1"/>
                </a:solidFill>
              </a:rPr>
              <a:t>nghĩa</a:t>
            </a:r>
            <a:r>
              <a:rPr lang="en-US" sz="3600" dirty="0">
                <a:solidFill>
                  <a:schemeClr val="accent1"/>
                </a:solidFill>
              </a:rPr>
              <a:t> </a:t>
            </a:r>
            <a:r>
              <a:rPr lang="en-US" sz="3600" dirty="0" err="1">
                <a:solidFill>
                  <a:schemeClr val="accent1"/>
                </a:solidFill>
              </a:rPr>
              <a:t>như</a:t>
            </a:r>
            <a:r>
              <a:rPr lang="en-US" sz="3600" dirty="0">
                <a:solidFill>
                  <a:schemeClr val="accent1"/>
                </a:solidFill>
              </a:rPr>
              <a:t> </a:t>
            </a:r>
            <a:r>
              <a:rPr lang="en-US" sz="3600" dirty="0" err="1">
                <a:solidFill>
                  <a:schemeClr val="accent1"/>
                </a:solidFill>
              </a:rPr>
              <a:t>thế</a:t>
            </a:r>
            <a:r>
              <a:rPr lang="en-US" sz="3600" dirty="0">
                <a:solidFill>
                  <a:schemeClr val="accent1"/>
                </a:solidFill>
              </a:rPr>
              <a:t> </a:t>
            </a:r>
            <a:r>
              <a:rPr lang="en-US" sz="3600" dirty="0" err="1">
                <a:solidFill>
                  <a:schemeClr val="accent1"/>
                </a:solidFill>
              </a:rPr>
              <a:t>nào</a:t>
            </a:r>
            <a:r>
              <a:rPr lang="en-US" sz="3600" dirty="0">
                <a:solidFill>
                  <a:schemeClr val="accent1"/>
                </a:solidFill>
              </a:rPr>
              <a:t> ?</a:t>
            </a:r>
            <a:endParaRPr lang="en-US" sz="3600" dirty="0"/>
          </a:p>
          <a:p>
            <a:pPr algn="ctr" fontAlgn="base">
              <a:spcBef>
                <a:spcPct val="0"/>
              </a:spcBef>
              <a:spcAft>
                <a:spcPct val="0"/>
              </a:spcAft>
            </a:pPr>
            <a:endParaRPr lang="en-US" sz="3600" dirty="0">
              <a:solidFill>
                <a:schemeClr val="accent1"/>
              </a:solidFill>
            </a:endParaRPr>
          </a:p>
        </p:txBody>
      </p:sp>
      <p:sp>
        <p:nvSpPr>
          <p:cNvPr id="2" name="Slide Number Placeholder 1">
            <a:extLst>
              <a:ext uri="{FF2B5EF4-FFF2-40B4-BE49-F238E27FC236}">
                <a16:creationId xmlns:a16="http://schemas.microsoft.com/office/drawing/2014/main" xmlns="" id="{4676A514-B6A5-4E3D-B703-B0C01484E42D}"/>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16</a:t>
            </a:fld>
            <a:endParaRPr lang="en-US" altLang="en-US">
              <a:solidFill>
                <a:srgbClr val="000000"/>
              </a:solidFill>
            </a:endParaRPr>
          </a:p>
        </p:txBody>
      </p:sp>
      <p:pic>
        <p:nvPicPr>
          <p:cNvPr id="252" name="Picture 251">
            <a:extLst>
              <a:ext uri="{FF2B5EF4-FFF2-40B4-BE49-F238E27FC236}">
                <a16:creationId xmlns:a16="http://schemas.microsoft.com/office/drawing/2014/main" xmlns="" id="{5D71BC80-CD1A-4CB1-8B4B-414E186CD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17" y="867462"/>
            <a:ext cx="2428278" cy="1359836"/>
          </a:xfrm>
          <a:prstGeom prst="rect">
            <a:avLst/>
          </a:prstGeom>
        </p:spPr>
      </p:pic>
      <p:sp>
        <p:nvSpPr>
          <p:cNvPr id="253" name="TextBox 252">
            <a:extLst>
              <a:ext uri="{FF2B5EF4-FFF2-40B4-BE49-F238E27FC236}">
                <a16:creationId xmlns:a16="http://schemas.microsoft.com/office/drawing/2014/main" xmlns="" id="{E6F7E5C0-88C4-47E1-8D9E-66B9FA32B4D0}"/>
              </a:ext>
            </a:extLst>
          </p:cNvPr>
          <p:cNvSpPr txBox="1"/>
          <p:nvPr/>
        </p:nvSpPr>
        <p:spPr>
          <a:xfrm>
            <a:off x="253428" y="111287"/>
            <a:ext cx="3624512" cy="584775"/>
          </a:xfrm>
          <a:prstGeom prst="rect">
            <a:avLst/>
          </a:prstGeom>
          <a:noFill/>
        </p:spPr>
        <p:txBody>
          <a:bodyPr wrap="square" rtlCol="0">
            <a:spAutoFit/>
          </a:bodyPr>
          <a:lstStyle/>
          <a:p>
            <a:r>
              <a:rPr lang="en-US" sz="3200" dirty="0" err="1"/>
              <a:t>Thảo</a:t>
            </a:r>
            <a:r>
              <a:rPr lang="en-US" sz="3200" dirty="0"/>
              <a:t> </a:t>
            </a:r>
            <a:r>
              <a:rPr lang="en-US" sz="3200" dirty="0" err="1"/>
              <a:t>luận</a:t>
            </a:r>
            <a:r>
              <a:rPr lang="en-US" sz="3200" dirty="0"/>
              <a:t> </a:t>
            </a:r>
            <a:r>
              <a:rPr lang="en-US" sz="3200" dirty="0" err="1"/>
              <a:t>cặp</a:t>
            </a:r>
            <a:r>
              <a:rPr lang="en-US" sz="3200" dirty="0"/>
              <a:t> </a:t>
            </a:r>
            <a:r>
              <a:rPr lang="en-US" sz="3200" dirty="0" err="1"/>
              <a:t>đôi</a:t>
            </a:r>
            <a:endParaRPr lang="en-US" sz="3200" dirty="0"/>
          </a:p>
        </p:txBody>
      </p:sp>
    </p:spTree>
    <p:extLst>
      <p:ext uri="{BB962C8B-B14F-4D97-AF65-F5344CB8AC3E}">
        <p14:creationId xmlns:p14="http://schemas.microsoft.com/office/powerpoint/2010/main" val="399926241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barn(inVertical)">
                                      <p:cBhvr>
                                        <p:cTn id="7" dur="500"/>
                                        <p:tgtEl>
                                          <p:spTgt spid="253"/>
                                        </p:tgtEl>
                                      </p:cBhvr>
                                    </p:animEffect>
                                  </p:childTnLst>
                                </p:cTn>
                              </p:par>
                              <p:par>
                                <p:cTn id="8" presetID="16" presetClass="entr" presetSubtype="21" fill="hold"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barn(inVertical)">
                                      <p:cBhvr>
                                        <p:cTn id="10" dur="500"/>
                                        <p:tgtEl>
                                          <p:spTgt spid="25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25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28DC2DB-F317-4107-AB65-45B8B9FE91AD}"/>
              </a:ext>
            </a:extLst>
          </p:cNvPr>
          <p:cNvSpPr/>
          <p:nvPr/>
        </p:nvSpPr>
        <p:spPr bwMode="auto">
          <a:xfrm>
            <a:off x="448019" y="3638248"/>
            <a:ext cx="11743981" cy="2332893"/>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4400" dirty="0">
                <a:solidFill>
                  <a:schemeClr val="tx2"/>
                </a:solidFill>
                <a:latin typeface="+mj-lt"/>
              </a:rPr>
              <a:t>- </a:t>
            </a:r>
            <a:r>
              <a:rPr lang="en-US" sz="4400" dirty="0" err="1">
                <a:solidFill>
                  <a:schemeClr val="tx2"/>
                </a:solidFill>
                <a:latin typeface="+mj-lt"/>
              </a:rPr>
              <a:t>Khuyến</a:t>
            </a:r>
            <a:r>
              <a:rPr lang="en-US" sz="4400" dirty="0">
                <a:solidFill>
                  <a:schemeClr val="tx2"/>
                </a:solidFill>
                <a:latin typeface="+mj-lt"/>
              </a:rPr>
              <a:t> </a:t>
            </a:r>
            <a:r>
              <a:rPr lang="en-US" sz="4400" dirty="0" err="1">
                <a:solidFill>
                  <a:schemeClr val="tx2"/>
                </a:solidFill>
                <a:latin typeface="+mj-lt"/>
              </a:rPr>
              <a:t>khích</a:t>
            </a:r>
            <a:r>
              <a:rPr lang="en-US" sz="4400" dirty="0">
                <a:solidFill>
                  <a:schemeClr val="tx2"/>
                </a:solidFill>
                <a:latin typeface="+mj-lt"/>
              </a:rPr>
              <a:t> </a:t>
            </a:r>
            <a:r>
              <a:rPr lang="en-US" sz="4400" dirty="0" err="1">
                <a:solidFill>
                  <a:schemeClr val="tx2"/>
                </a:solidFill>
                <a:latin typeface="+mj-lt"/>
              </a:rPr>
              <a:t>nông</a:t>
            </a:r>
            <a:r>
              <a:rPr lang="en-US" sz="4400" dirty="0">
                <a:solidFill>
                  <a:schemeClr val="tx2"/>
                </a:solidFill>
                <a:latin typeface="+mj-lt"/>
              </a:rPr>
              <a:t> </a:t>
            </a:r>
            <a:r>
              <a:rPr lang="en-US" sz="4400" dirty="0" err="1">
                <a:solidFill>
                  <a:schemeClr val="tx2"/>
                </a:solidFill>
                <a:latin typeface="+mj-lt"/>
              </a:rPr>
              <a:t>dân</a:t>
            </a:r>
            <a:r>
              <a:rPr lang="en-US" sz="4400" dirty="0">
                <a:solidFill>
                  <a:schemeClr val="tx2"/>
                </a:solidFill>
                <a:latin typeface="+mj-lt"/>
              </a:rPr>
              <a:t> </a:t>
            </a:r>
            <a:r>
              <a:rPr lang="en-US" sz="4400" dirty="0" err="1">
                <a:solidFill>
                  <a:schemeClr val="tx2"/>
                </a:solidFill>
                <a:latin typeface="+mj-lt"/>
              </a:rPr>
              <a:t>tích</a:t>
            </a:r>
            <a:r>
              <a:rPr lang="en-US" sz="4400" dirty="0">
                <a:solidFill>
                  <a:schemeClr val="tx2"/>
                </a:solidFill>
                <a:latin typeface="+mj-lt"/>
              </a:rPr>
              <a:t> </a:t>
            </a:r>
            <a:r>
              <a:rPr lang="en-US" sz="4400" dirty="0" err="1">
                <a:solidFill>
                  <a:schemeClr val="tx2"/>
                </a:solidFill>
                <a:latin typeface="+mj-lt"/>
              </a:rPr>
              <a:t>cực</a:t>
            </a:r>
            <a:r>
              <a:rPr lang="en-US" sz="4400" dirty="0">
                <a:solidFill>
                  <a:schemeClr val="tx2"/>
                </a:solidFill>
                <a:latin typeface="+mj-lt"/>
              </a:rPr>
              <a:t> </a:t>
            </a:r>
            <a:r>
              <a:rPr lang="en-US" sz="4400" dirty="0" err="1">
                <a:solidFill>
                  <a:schemeClr val="tx2"/>
                </a:solidFill>
                <a:latin typeface="+mj-lt"/>
              </a:rPr>
              <a:t>sản</a:t>
            </a:r>
            <a:r>
              <a:rPr lang="en-US" sz="4400" dirty="0">
                <a:solidFill>
                  <a:schemeClr val="tx2"/>
                </a:solidFill>
                <a:latin typeface="+mj-lt"/>
              </a:rPr>
              <a:t> </a:t>
            </a:r>
            <a:r>
              <a:rPr lang="en-US" sz="4400" dirty="0" err="1">
                <a:solidFill>
                  <a:schemeClr val="tx2"/>
                </a:solidFill>
                <a:latin typeface="+mj-lt"/>
              </a:rPr>
              <a:t>xuất</a:t>
            </a:r>
            <a:r>
              <a:rPr lang="en-US" sz="4400" dirty="0">
                <a:solidFill>
                  <a:schemeClr val="tx2"/>
                </a:solidFill>
                <a:latin typeface="+mj-lt"/>
              </a:rPr>
              <a:t>.</a:t>
            </a:r>
          </a:p>
          <a:p>
            <a:pPr algn="just"/>
            <a:r>
              <a:rPr lang="en-US" sz="4400" dirty="0">
                <a:solidFill>
                  <a:schemeClr val="tx2"/>
                </a:solidFill>
                <a:latin typeface="+mj-lt"/>
              </a:rPr>
              <a:t>- </a:t>
            </a:r>
            <a:r>
              <a:rPr lang="en-US" sz="4400" dirty="0" err="1">
                <a:solidFill>
                  <a:schemeClr val="tx2"/>
                </a:solidFill>
                <a:latin typeface="+mj-lt"/>
              </a:rPr>
              <a:t>Thúc</a:t>
            </a:r>
            <a:r>
              <a:rPr lang="en-US" sz="4400" dirty="0">
                <a:solidFill>
                  <a:schemeClr val="tx2"/>
                </a:solidFill>
                <a:latin typeface="+mj-lt"/>
              </a:rPr>
              <a:t> </a:t>
            </a:r>
            <a:r>
              <a:rPr lang="en-US" sz="4400" dirty="0" err="1">
                <a:solidFill>
                  <a:schemeClr val="tx2"/>
                </a:solidFill>
                <a:latin typeface="+mj-lt"/>
              </a:rPr>
              <a:t>đẩy</a:t>
            </a:r>
            <a:r>
              <a:rPr lang="en-US" sz="4400" dirty="0">
                <a:solidFill>
                  <a:schemeClr val="tx2"/>
                </a:solidFill>
                <a:latin typeface="+mj-lt"/>
              </a:rPr>
              <a:t> </a:t>
            </a:r>
            <a:r>
              <a:rPr lang="en-US" sz="4400" dirty="0" err="1">
                <a:solidFill>
                  <a:schemeClr val="tx2"/>
                </a:solidFill>
                <a:latin typeface="+mj-lt"/>
              </a:rPr>
              <a:t>nông</a:t>
            </a:r>
            <a:r>
              <a:rPr lang="en-US" sz="4400" dirty="0">
                <a:solidFill>
                  <a:schemeClr val="tx2"/>
                </a:solidFill>
                <a:latin typeface="+mj-lt"/>
              </a:rPr>
              <a:t> </a:t>
            </a:r>
            <a:r>
              <a:rPr lang="en-US" sz="4400" dirty="0" err="1">
                <a:solidFill>
                  <a:schemeClr val="tx2"/>
                </a:solidFill>
                <a:latin typeface="+mj-lt"/>
              </a:rPr>
              <a:t>nghiệp</a:t>
            </a:r>
            <a:r>
              <a:rPr lang="en-US" sz="4400" dirty="0">
                <a:solidFill>
                  <a:schemeClr val="tx2"/>
                </a:solidFill>
                <a:latin typeface="+mj-lt"/>
              </a:rPr>
              <a:t> </a:t>
            </a:r>
            <a:r>
              <a:rPr lang="en-US" sz="4400" dirty="0" err="1">
                <a:solidFill>
                  <a:schemeClr val="tx2"/>
                </a:solidFill>
                <a:latin typeface="+mj-lt"/>
              </a:rPr>
              <a:t>phát</a:t>
            </a:r>
            <a:r>
              <a:rPr lang="en-US" sz="4400" dirty="0">
                <a:solidFill>
                  <a:schemeClr val="tx2"/>
                </a:solidFill>
                <a:latin typeface="+mj-lt"/>
              </a:rPr>
              <a:t> </a:t>
            </a:r>
            <a:r>
              <a:rPr lang="en-US" sz="4400" dirty="0" err="1">
                <a:solidFill>
                  <a:schemeClr val="tx2"/>
                </a:solidFill>
                <a:latin typeface="+mj-lt"/>
              </a:rPr>
              <a:t>triển</a:t>
            </a:r>
            <a:r>
              <a:rPr lang="en-US" sz="4400" dirty="0">
                <a:solidFill>
                  <a:schemeClr val="tx2"/>
                </a:solidFill>
                <a:latin typeface="+mj-lt"/>
              </a:rPr>
              <a:t>.</a:t>
            </a:r>
          </a:p>
          <a:p>
            <a:pPr algn="just"/>
            <a:r>
              <a:rPr kumimoji="0" lang="en-US" sz="4400" i="0" u="none" strike="noStrike" cap="none" normalizeH="0" baseline="0" dirty="0">
                <a:ln>
                  <a:noFill/>
                </a:ln>
                <a:solidFill>
                  <a:schemeClr val="tx2"/>
                </a:solidFill>
                <a:effectLst/>
                <a:latin typeface="+mj-lt"/>
              </a:rPr>
              <a:t>- </a:t>
            </a:r>
            <a:r>
              <a:rPr kumimoji="0" lang="en-US" sz="4400" i="0" u="none" strike="noStrike" cap="none" normalizeH="0" baseline="0" dirty="0" err="1">
                <a:ln>
                  <a:noFill/>
                </a:ln>
                <a:solidFill>
                  <a:schemeClr val="tx2"/>
                </a:solidFill>
                <a:effectLst/>
                <a:latin typeface="+mj-lt"/>
              </a:rPr>
              <a:t>Thể</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hiện</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sự</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gần</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gũi</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hoà</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đồng</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giữa</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vua</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với</a:t>
            </a:r>
            <a:r>
              <a:rPr kumimoji="0" lang="en-US" sz="4400" i="0" u="none" strike="noStrike" cap="none" normalizeH="0" dirty="0">
                <a:ln>
                  <a:noFill/>
                </a:ln>
                <a:solidFill>
                  <a:schemeClr val="tx2"/>
                </a:solidFill>
                <a:effectLst/>
                <a:latin typeface="+mj-lt"/>
              </a:rPr>
              <a:t>  </a:t>
            </a:r>
            <a:r>
              <a:rPr kumimoji="0" lang="en-US" sz="4400" i="0" u="none" strike="noStrike" cap="none" normalizeH="0" dirty="0" err="1">
                <a:ln>
                  <a:noFill/>
                </a:ln>
                <a:solidFill>
                  <a:schemeClr val="tx2"/>
                </a:solidFill>
                <a:effectLst/>
                <a:latin typeface="+mj-lt"/>
              </a:rPr>
              <a:t>dân</a:t>
            </a:r>
            <a:r>
              <a:rPr kumimoji="0" lang="en-US" sz="4400" i="0" u="none" strike="noStrike" cap="none" normalizeH="0" dirty="0">
                <a:ln>
                  <a:noFill/>
                </a:ln>
                <a:solidFill>
                  <a:schemeClr val="tx2"/>
                </a:solidFill>
                <a:effectLst/>
                <a:latin typeface="+mj-lt"/>
              </a:rPr>
              <a:t>.</a:t>
            </a:r>
          </a:p>
          <a:p>
            <a:pPr algn="just"/>
            <a:endParaRPr kumimoji="0" lang="en-US" sz="4400" i="0" u="none" strike="noStrike" cap="none" normalizeH="0" baseline="0" dirty="0">
              <a:ln>
                <a:noFill/>
              </a:ln>
              <a:solidFill>
                <a:schemeClr val="tx2"/>
              </a:solidFill>
              <a:effectLst/>
              <a:latin typeface="+mj-lt"/>
            </a:endParaRPr>
          </a:p>
        </p:txBody>
      </p:sp>
      <p:sp>
        <p:nvSpPr>
          <p:cNvPr id="8" name="Arrow: Down 7">
            <a:extLst>
              <a:ext uri="{FF2B5EF4-FFF2-40B4-BE49-F238E27FC236}">
                <a16:creationId xmlns:a16="http://schemas.microsoft.com/office/drawing/2014/main" xmlns="" id="{DF4D0125-EAC7-405B-8C3C-791B64EA5C1A}"/>
              </a:ext>
            </a:extLst>
          </p:cNvPr>
          <p:cNvSpPr/>
          <p:nvPr/>
        </p:nvSpPr>
        <p:spPr bwMode="auto">
          <a:xfrm>
            <a:off x="6782719" y="2532764"/>
            <a:ext cx="484742" cy="686988"/>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15" name="Rectangle: Rounded Corners 14">
            <a:extLst>
              <a:ext uri="{FF2B5EF4-FFF2-40B4-BE49-F238E27FC236}">
                <a16:creationId xmlns:a16="http://schemas.microsoft.com/office/drawing/2014/main" xmlns="" id="{1408E28C-2BDF-41CC-87B9-36ED3D584F77}"/>
              </a:ext>
            </a:extLst>
          </p:cNvPr>
          <p:cNvSpPr/>
          <p:nvPr/>
        </p:nvSpPr>
        <p:spPr bwMode="auto">
          <a:xfrm>
            <a:off x="3029195" y="735051"/>
            <a:ext cx="8909377" cy="1671442"/>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4400" dirty="0" err="1">
                <a:solidFill>
                  <a:schemeClr val="accent1"/>
                </a:solidFill>
              </a:rPr>
              <a:t>Việc</a:t>
            </a:r>
            <a:r>
              <a:rPr lang="en-US" sz="4400" dirty="0">
                <a:solidFill>
                  <a:schemeClr val="accent1"/>
                </a:solidFill>
              </a:rPr>
              <a:t> </a:t>
            </a:r>
            <a:r>
              <a:rPr lang="en-US" sz="4400" dirty="0" err="1">
                <a:solidFill>
                  <a:schemeClr val="accent1"/>
                </a:solidFill>
              </a:rPr>
              <a:t>vua</a:t>
            </a:r>
            <a:r>
              <a:rPr lang="en-US" sz="4400" dirty="0">
                <a:solidFill>
                  <a:schemeClr val="accent1"/>
                </a:solidFill>
              </a:rPr>
              <a:t> </a:t>
            </a:r>
            <a:r>
              <a:rPr lang="en-US" sz="4400" dirty="0" err="1">
                <a:solidFill>
                  <a:schemeClr val="accent1"/>
                </a:solidFill>
              </a:rPr>
              <a:t>Lý</a:t>
            </a:r>
            <a:r>
              <a:rPr lang="en-US" sz="4400" dirty="0">
                <a:solidFill>
                  <a:schemeClr val="accent1"/>
                </a:solidFill>
              </a:rPr>
              <a:t> </a:t>
            </a:r>
            <a:r>
              <a:rPr lang="en-US" sz="4400" dirty="0" err="1">
                <a:solidFill>
                  <a:schemeClr val="accent1"/>
                </a:solidFill>
              </a:rPr>
              <a:t>Thánh</a:t>
            </a:r>
            <a:r>
              <a:rPr lang="en-US" sz="4400" dirty="0">
                <a:solidFill>
                  <a:schemeClr val="accent1"/>
                </a:solidFill>
              </a:rPr>
              <a:t> </a:t>
            </a:r>
            <a:r>
              <a:rPr lang="en-US" sz="4400" dirty="0" err="1">
                <a:solidFill>
                  <a:schemeClr val="accent1"/>
                </a:solidFill>
              </a:rPr>
              <a:t>Tông</a:t>
            </a:r>
            <a:r>
              <a:rPr lang="en-US" sz="4400" dirty="0">
                <a:solidFill>
                  <a:schemeClr val="accent1"/>
                </a:solidFill>
              </a:rPr>
              <a:t> </a:t>
            </a:r>
            <a:r>
              <a:rPr lang="en-US" sz="4400" dirty="0" err="1">
                <a:solidFill>
                  <a:schemeClr val="accent1"/>
                </a:solidFill>
              </a:rPr>
              <a:t>thực</a:t>
            </a:r>
            <a:r>
              <a:rPr lang="en-US" sz="4400" dirty="0">
                <a:solidFill>
                  <a:schemeClr val="accent1"/>
                </a:solidFill>
              </a:rPr>
              <a:t> </a:t>
            </a:r>
            <a:r>
              <a:rPr lang="en-US" sz="4400" dirty="0" err="1">
                <a:solidFill>
                  <a:schemeClr val="accent1"/>
                </a:solidFill>
              </a:rPr>
              <a:t>hiện</a:t>
            </a:r>
            <a:r>
              <a:rPr lang="en-US" sz="4400" dirty="0">
                <a:solidFill>
                  <a:schemeClr val="accent1"/>
                </a:solidFill>
              </a:rPr>
              <a:t> </a:t>
            </a:r>
            <a:r>
              <a:rPr lang="en-US" sz="4400" dirty="0" err="1">
                <a:solidFill>
                  <a:schemeClr val="accent1"/>
                </a:solidFill>
              </a:rPr>
              <a:t>cày</a:t>
            </a:r>
            <a:r>
              <a:rPr lang="en-US" sz="4400" dirty="0">
                <a:solidFill>
                  <a:schemeClr val="accent1"/>
                </a:solidFill>
              </a:rPr>
              <a:t> </a:t>
            </a:r>
            <a:r>
              <a:rPr lang="en-US" sz="4400" dirty="0" err="1">
                <a:solidFill>
                  <a:schemeClr val="accent1"/>
                </a:solidFill>
              </a:rPr>
              <a:t>tịch</a:t>
            </a:r>
            <a:r>
              <a:rPr lang="en-US" sz="4400" dirty="0">
                <a:solidFill>
                  <a:schemeClr val="accent1"/>
                </a:solidFill>
              </a:rPr>
              <a:t> </a:t>
            </a:r>
            <a:r>
              <a:rPr lang="en-US" sz="4400" dirty="0" err="1">
                <a:solidFill>
                  <a:schemeClr val="accent1"/>
                </a:solidFill>
              </a:rPr>
              <a:t>điền</a:t>
            </a:r>
            <a:r>
              <a:rPr lang="en-US" sz="4400" dirty="0">
                <a:solidFill>
                  <a:schemeClr val="accent1"/>
                </a:solidFill>
              </a:rPr>
              <a:t> </a:t>
            </a:r>
            <a:r>
              <a:rPr lang="en-US" sz="4400" dirty="0" err="1">
                <a:solidFill>
                  <a:schemeClr val="accent1"/>
                </a:solidFill>
              </a:rPr>
              <a:t>có</a:t>
            </a:r>
            <a:r>
              <a:rPr lang="en-US" sz="4400" dirty="0">
                <a:solidFill>
                  <a:schemeClr val="accent1"/>
                </a:solidFill>
              </a:rPr>
              <a:t> ý </a:t>
            </a:r>
            <a:r>
              <a:rPr lang="en-US" sz="4400" dirty="0" err="1">
                <a:solidFill>
                  <a:schemeClr val="accent1"/>
                </a:solidFill>
              </a:rPr>
              <a:t>nghĩa</a:t>
            </a:r>
            <a:r>
              <a:rPr lang="en-US" sz="4400" dirty="0">
                <a:solidFill>
                  <a:schemeClr val="accent1"/>
                </a:solidFill>
              </a:rPr>
              <a:t> </a:t>
            </a:r>
            <a:r>
              <a:rPr lang="en-US" sz="4400" dirty="0" err="1">
                <a:solidFill>
                  <a:schemeClr val="accent1"/>
                </a:solidFill>
              </a:rPr>
              <a:t>như</a:t>
            </a:r>
            <a:r>
              <a:rPr lang="en-US" sz="4400" dirty="0">
                <a:solidFill>
                  <a:schemeClr val="accent1"/>
                </a:solidFill>
              </a:rPr>
              <a:t> </a:t>
            </a:r>
            <a:r>
              <a:rPr lang="en-US" sz="4400" dirty="0" err="1">
                <a:solidFill>
                  <a:schemeClr val="accent1"/>
                </a:solidFill>
              </a:rPr>
              <a:t>thế</a:t>
            </a:r>
            <a:r>
              <a:rPr lang="en-US" sz="4400" dirty="0">
                <a:solidFill>
                  <a:schemeClr val="accent1"/>
                </a:solidFill>
              </a:rPr>
              <a:t> </a:t>
            </a:r>
            <a:r>
              <a:rPr lang="en-US" sz="4400" dirty="0" err="1">
                <a:solidFill>
                  <a:schemeClr val="accent1"/>
                </a:solidFill>
              </a:rPr>
              <a:t>nào</a:t>
            </a:r>
            <a:r>
              <a:rPr lang="en-US" sz="4400" dirty="0">
                <a:solidFill>
                  <a:schemeClr val="accent1"/>
                </a:solidFill>
              </a:rPr>
              <a:t> ?</a:t>
            </a:r>
          </a:p>
          <a:p>
            <a:pPr algn="ctr" fontAlgn="base">
              <a:spcBef>
                <a:spcPct val="0"/>
              </a:spcBef>
              <a:spcAft>
                <a:spcPct val="0"/>
              </a:spcAft>
            </a:pPr>
            <a:endParaRPr kumimoji="0" lang="en-US" sz="440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xmlns="" id="{48D4F8AF-A89D-48C0-831C-A6AE2B5E13FB}"/>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17</a:t>
            </a:fld>
            <a:endParaRPr lang="en-US" altLang="en-US">
              <a:solidFill>
                <a:srgbClr val="000000"/>
              </a:solidFill>
            </a:endParaRPr>
          </a:p>
        </p:txBody>
      </p:sp>
      <p:pic>
        <p:nvPicPr>
          <p:cNvPr id="7" name="Picture 6">
            <a:extLst>
              <a:ext uri="{FF2B5EF4-FFF2-40B4-BE49-F238E27FC236}">
                <a16:creationId xmlns:a16="http://schemas.microsoft.com/office/drawing/2014/main" xmlns="" id="{D50303B8-0C77-4889-8995-EAC71F63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17" y="867462"/>
            <a:ext cx="2428278" cy="1359836"/>
          </a:xfrm>
          <a:prstGeom prst="rect">
            <a:avLst/>
          </a:prstGeom>
        </p:spPr>
      </p:pic>
      <p:sp>
        <p:nvSpPr>
          <p:cNvPr id="9" name="TextBox 8">
            <a:extLst>
              <a:ext uri="{FF2B5EF4-FFF2-40B4-BE49-F238E27FC236}">
                <a16:creationId xmlns:a16="http://schemas.microsoft.com/office/drawing/2014/main" xmlns="" id="{F14DB6E1-E59C-416C-895D-1C4914A2A3F1}"/>
              </a:ext>
            </a:extLst>
          </p:cNvPr>
          <p:cNvSpPr txBox="1"/>
          <p:nvPr/>
        </p:nvSpPr>
        <p:spPr>
          <a:xfrm>
            <a:off x="253428" y="111287"/>
            <a:ext cx="3624512" cy="584775"/>
          </a:xfrm>
          <a:prstGeom prst="rect">
            <a:avLst/>
          </a:prstGeom>
          <a:noFill/>
        </p:spPr>
        <p:txBody>
          <a:bodyPr wrap="square" rtlCol="0">
            <a:spAutoFit/>
          </a:bodyPr>
          <a:lstStyle/>
          <a:p>
            <a:r>
              <a:rPr lang="en-US" sz="3200" dirty="0" err="1"/>
              <a:t>Thảo</a:t>
            </a:r>
            <a:r>
              <a:rPr lang="en-US" sz="3200" dirty="0"/>
              <a:t> </a:t>
            </a:r>
            <a:r>
              <a:rPr lang="en-US" sz="3200" dirty="0" err="1"/>
              <a:t>luận</a:t>
            </a:r>
            <a:r>
              <a:rPr lang="en-US" sz="3200" dirty="0"/>
              <a:t> </a:t>
            </a:r>
            <a:r>
              <a:rPr lang="en-US" sz="3200" dirty="0" err="1"/>
              <a:t>cặp</a:t>
            </a:r>
            <a:r>
              <a:rPr lang="en-US" sz="3200" dirty="0"/>
              <a:t> </a:t>
            </a:r>
            <a:r>
              <a:rPr lang="en-US" sz="3200" dirty="0" err="1"/>
              <a:t>đôi</a:t>
            </a:r>
            <a:endParaRPr lang="en-US" sz="3200" dirty="0"/>
          </a:p>
        </p:txBody>
      </p:sp>
    </p:spTree>
    <p:extLst>
      <p:ext uri="{BB962C8B-B14F-4D97-AF65-F5344CB8AC3E}">
        <p14:creationId xmlns:p14="http://schemas.microsoft.com/office/powerpoint/2010/main" val="347168390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545E9F6-99E9-4A95-8022-93C078E9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45" y="-77877"/>
            <a:ext cx="8251632" cy="6935877"/>
          </a:xfrm>
          <a:prstGeom prst="rect">
            <a:avLst/>
          </a:prstGeom>
        </p:spPr>
      </p:pic>
      <p:sp>
        <p:nvSpPr>
          <p:cNvPr id="2" name="Rectangle 1">
            <a:extLst>
              <a:ext uri="{FF2B5EF4-FFF2-40B4-BE49-F238E27FC236}">
                <a16:creationId xmlns:a16="http://schemas.microsoft.com/office/drawing/2014/main" xmlns="" id="{90AFC723-31E2-4BB5-BE54-D1228DE8C513}"/>
              </a:ext>
            </a:extLst>
          </p:cNvPr>
          <p:cNvSpPr/>
          <p:nvPr/>
        </p:nvSpPr>
        <p:spPr bwMode="auto">
          <a:xfrm>
            <a:off x="-33051" y="594911"/>
            <a:ext cx="341523" cy="319489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Raavi" pitchFamily="34" charset="0"/>
            </a:endParaRPr>
          </a:p>
        </p:txBody>
      </p:sp>
      <p:sp>
        <p:nvSpPr>
          <p:cNvPr id="5" name="Rectangle 4">
            <a:extLst>
              <a:ext uri="{FF2B5EF4-FFF2-40B4-BE49-F238E27FC236}">
                <a16:creationId xmlns:a16="http://schemas.microsoft.com/office/drawing/2014/main" xmlns="" id="{C39342E0-9A1C-4A10-AD3C-5E9993C5DD85}"/>
              </a:ext>
            </a:extLst>
          </p:cNvPr>
          <p:cNvSpPr/>
          <p:nvPr/>
        </p:nvSpPr>
        <p:spPr bwMode="auto">
          <a:xfrm>
            <a:off x="3767766" y="164494"/>
            <a:ext cx="539826" cy="51228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3" name="Slide Number Placeholder 2">
            <a:extLst>
              <a:ext uri="{FF2B5EF4-FFF2-40B4-BE49-F238E27FC236}">
                <a16:creationId xmlns:a16="http://schemas.microsoft.com/office/drawing/2014/main" xmlns="" id="{E3DDCFDC-D59C-4A33-BE91-7255BB2BC950}"/>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18</a:t>
            </a:fld>
            <a:endParaRPr lang="en-US" altLang="en-US">
              <a:solidFill>
                <a:srgbClr val="000000"/>
              </a:solidFill>
            </a:endParaRPr>
          </a:p>
        </p:txBody>
      </p:sp>
      <p:sp>
        <p:nvSpPr>
          <p:cNvPr id="6" name="TextBox 16">
            <a:extLst>
              <a:ext uri="{FF2B5EF4-FFF2-40B4-BE49-F238E27FC236}">
                <a16:creationId xmlns:a16="http://schemas.microsoft.com/office/drawing/2014/main" xmlns="" id="{8F78FFBD-5204-41EA-B0FB-B449529674BD}"/>
              </a:ext>
            </a:extLst>
          </p:cNvPr>
          <p:cNvSpPr txBox="1">
            <a:spLocks noChangeArrowheads="1"/>
          </p:cNvSpPr>
          <p:nvPr/>
        </p:nvSpPr>
        <p:spPr bwMode="auto">
          <a:xfrm>
            <a:off x="-33051" y="1433426"/>
            <a:ext cx="3916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Thủ</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công</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nghiệp</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7" name="TextBox 16">
            <a:extLst>
              <a:ext uri="{FF2B5EF4-FFF2-40B4-BE49-F238E27FC236}">
                <a16:creationId xmlns:a16="http://schemas.microsoft.com/office/drawing/2014/main" xmlns="" id="{6CD0145D-28B0-47AE-BE4D-44FC6370C5E4}"/>
              </a:ext>
            </a:extLst>
          </p:cNvPr>
          <p:cNvSpPr txBox="1">
            <a:spLocks noChangeArrowheads="1"/>
          </p:cNvSpPr>
          <p:nvPr/>
        </p:nvSpPr>
        <p:spPr bwMode="auto">
          <a:xfrm>
            <a:off x="165253" y="141934"/>
            <a:ext cx="6279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6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9" name="TextBox 16">
            <a:extLst>
              <a:ext uri="{FF2B5EF4-FFF2-40B4-BE49-F238E27FC236}">
                <a16:creationId xmlns:a16="http://schemas.microsoft.com/office/drawing/2014/main" xmlns="" id="{3B372B8F-DD94-4EB6-ADA1-978D1218C447}"/>
              </a:ext>
            </a:extLst>
          </p:cNvPr>
          <p:cNvSpPr txBox="1">
            <a:spLocks noChangeArrowheads="1"/>
          </p:cNvSpPr>
          <p:nvPr/>
        </p:nvSpPr>
        <p:spPr bwMode="auto">
          <a:xfrm>
            <a:off x="-192796" y="775815"/>
            <a:ext cx="446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a.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3147074768"/>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268" name="Group 9"/>
          <p:cNvGrpSpPr>
            <a:grpSpLocks/>
          </p:cNvGrpSpPr>
          <p:nvPr/>
        </p:nvGrpSpPr>
        <p:grpSpPr bwMode="auto">
          <a:xfrm>
            <a:off x="69852" y="-4763"/>
            <a:ext cx="3384549" cy="563563"/>
            <a:chOff x="545943" y="3429001"/>
            <a:chExt cx="2654460" cy="767119"/>
          </a:xfrm>
        </p:grpSpPr>
        <p:sp>
          <p:nvSpPr>
            <p:cNvPr id="19" name="Google Shape;1756;p68"/>
            <p:cNvSpPr/>
            <p:nvPr/>
          </p:nvSpPr>
          <p:spPr>
            <a:xfrm rot="16200000" flipH="1">
              <a:off x="1489613" y="2485331"/>
              <a:ext cx="767119" cy="2654460"/>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rgbClr val="FFFFFF"/>
            </a:solidFill>
            <a:ln>
              <a:noFill/>
            </a:ln>
            <a:effectLst>
              <a:outerShdw blurRad="57150" dist="19050" dir="5400000" algn="bl" rotWithShape="0">
                <a:srgbClr val="434343">
                  <a:alpha val="50000"/>
                </a:srgbClr>
              </a:outerShdw>
            </a:effectLst>
          </p:spPr>
          <p:txBody>
            <a:bodyPr spcFirstLastPara="1" lIns="91425" tIns="91425" rIns="91425" bIns="91425" anchor="ctr"/>
            <a:lstStyle/>
            <a:p>
              <a:pPr>
                <a:buClr>
                  <a:srgbClr val="000000"/>
                </a:buClr>
                <a:buFont typeface="Arial"/>
                <a:buNone/>
                <a:defRPr/>
              </a:pPr>
              <a:endParaRPr sz="1400" kern="0">
                <a:solidFill>
                  <a:srgbClr val="000000"/>
                </a:solidFill>
                <a:latin typeface="Arial"/>
                <a:cs typeface="Arial"/>
                <a:sym typeface="Arial"/>
              </a:endParaRPr>
            </a:p>
          </p:txBody>
        </p:sp>
        <p:sp>
          <p:nvSpPr>
            <p:cNvPr id="20" name="TextBox 19"/>
            <p:cNvSpPr txBox="1"/>
            <p:nvPr/>
          </p:nvSpPr>
          <p:spPr>
            <a:xfrm>
              <a:off x="605706" y="3567300"/>
              <a:ext cx="2098335" cy="542384"/>
            </a:xfrm>
            <a:prstGeom prst="rect">
              <a:avLst/>
            </a:prstGeom>
            <a:noFill/>
          </p:spPr>
          <p:txBody>
            <a:bodyPr>
              <a:spAutoFit/>
            </a:bodyPr>
            <a:lstStyle/>
            <a:p>
              <a:pPr>
                <a:buClr>
                  <a:srgbClr val="000000"/>
                </a:buClr>
                <a:buFont typeface="Arial"/>
                <a:buNone/>
                <a:defRPr/>
              </a:pPr>
              <a:r>
                <a:rPr lang="en-US" sz="2000" b="1" kern="0" err="1">
                  <a:solidFill>
                    <a:srgbClr val="000099"/>
                  </a:solidFill>
                  <a:cs typeface="Times New Roman" panose="02020603050405020304" pitchFamily="18" charset="0"/>
                  <a:sym typeface="Arial"/>
                </a:rPr>
                <a:t>Tuần</a:t>
              </a:r>
              <a:r>
                <a:rPr lang="en-US" sz="2000" b="1" kern="0">
                  <a:solidFill>
                    <a:srgbClr val="000099"/>
                  </a:solidFill>
                  <a:cs typeface="Times New Roman" panose="02020603050405020304" pitchFamily="18" charset="0"/>
                  <a:sym typeface="Arial"/>
                </a:rPr>
                <a:t> </a:t>
              </a:r>
              <a:r>
                <a:rPr lang="en-US" sz="2000" b="1" kern="0" smtClean="0">
                  <a:solidFill>
                    <a:srgbClr val="000099"/>
                  </a:solidFill>
                  <a:cs typeface="Times New Roman" panose="02020603050405020304" pitchFamily="18" charset="0"/>
                  <a:sym typeface="Arial"/>
                </a:rPr>
                <a:t>25, </a:t>
              </a:r>
              <a:r>
                <a:rPr lang="en-US" sz="2000" b="1" kern="0" err="1">
                  <a:solidFill>
                    <a:srgbClr val="000099"/>
                  </a:solidFill>
                  <a:cs typeface="Times New Roman" panose="02020603050405020304" pitchFamily="18" charset="0"/>
                  <a:sym typeface="Arial"/>
                </a:rPr>
                <a:t>tiết</a:t>
              </a:r>
              <a:r>
                <a:rPr lang="en-US" sz="2000" b="1" kern="0">
                  <a:solidFill>
                    <a:srgbClr val="000099"/>
                  </a:solidFill>
                  <a:cs typeface="Times New Roman" panose="02020603050405020304" pitchFamily="18" charset="0"/>
                  <a:sym typeface="Arial"/>
                </a:rPr>
                <a:t> </a:t>
              </a:r>
              <a:r>
                <a:rPr lang="en-US" sz="2000" b="1" kern="0" smtClean="0">
                  <a:solidFill>
                    <a:srgbClr val="000099"/>
                  </a:solidFill>
                  <a:cs typeface="Times New Roman" panose="02020603050405020304" pitchFamily="18" charset="0"/>
                  <a:sym typeface="Arial"/>
                </a:rPr>
                <a:t>73</a:t>
              </a:r>
              <a:endParaRPr lang="vi-VN" sz="2000" b="1" kern="0" dirty="0">
                <a:solidFill>
                  <a:srgbClr val="000099"/>
                </a:solidFill>
                <a:cs typeface="Times New Roman" panose="02020603050405020304" pitchFamily="18" charset="0"/>
                <a:sym typeface="Arial"/>
              </a:endParaRPr>
            </a:p>
          </p:txBody>
        </p:sp>
      </p:grpSp>
      <p:grpSp>
        <p:nvGrpSpPr>
          <p:cNvPr id="32" name="Group 3">
            <a:extLst>
              <a:ext uri="{FF2B5EF4-FFF2-40B4-BE49-F238E27FC236}">
                <a16:creationId xmlns:a16="http://schemas.microsoft.com/office/drawing/2014/main" xmlns="" id="{74F5A440-D8BC-4A76-89D1-A790A9AB7CD6}"/>
              </a:ext>
            </a:extLst>
          </p:cNvPr>
          <p:cNvGrpSpPr>
            <a:grpSpLocks/>
          </p:cNvGrpSpPr>
          <p:nvPr/>
        </p:nvGrpSpPr>
        <p:grpSpPr bwMode="auto">
          <a:xfrm>
            <a:off x="146052" y="434498"/>
            <a:ext cx="11983555" cy="1614640"/>
            <a:chOff x="6212503" y="1983981"/>
            <a:chExt cx="2656135" cy="3069403"/>
          </a:xfrm>
        </p:grpSpPr>
        <p:sp>
          <p:nvSpPr>
            <p:cNvPr id="33" name="Rounded Rectangle 4">
              <a:extLst>
                <a:ext uri="{FF2B5EF4-FFF2-40B4-BE49-F238E27FC236}">
                  <a16:creationId xmlns:a16="http://schemas.microsoft.com/office/drawing/2014/main" xmlns="" id="{AD87C9A8-7CA4-45C8-9E40-B66F733F786F}"/>
                </a:ext>
              </a:extLst>
            </p:cNvPr>
            <p:cNvSpPr/>
            <p:nvPr/>
          </p:nvSpPr>
          <p:spPr>
            <a:xfrm>
              <a:off x="6280256" y="4182115"/>
              <a:ext cx="862098" cy="871269"/>
            </a:xfrm>
            <a:prstGeom prst="roundRect">
              <a:avLst>
                <a:gd name="adj" fmla="val 22746"/>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34" name="Rounded Rectangle 5">
              <a:extLst>
                <a:ext uri="{FF2B5EF4-FFF2-40B4-BE49-F238E27FC236}">
                  <a16:creationId xmlns:a16="http://schemas.microsoft.com/office/drawing/2014/main" xmlns="" id="{C3B2C4AF-7627-468F-B718-211D7C264719}"/>
                </a:ext>
              </a:extLst>
            </p:cNvPr>
            <p:cNvSpPr/>
            <p:nvPr/>
          </p:nvSpPr>
          <p:spPr>
            <a:xfrm>
              <a:off x="7565466" y="2043958"/>
              <a:ext cx="1303172" cy="1324054"/>
            </a:xfrm>
            <a:prstGeom prst="roundRect">
              <a:avLst>
                <a:gd name="adj" fmla="val 30702"/>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1650" kern="0" dirty="0">
                  <a:solidFill>
                    <a:prstClr val="white"/>
                  </a:solidFill>
                  <a:latin typeface="Calibri"/>
                  <a:cs typeface="Arial" panose="020B0604020202020204" pitchFamily="34" charset="0"/>
                </a:rPr>
                <a:t>/</a:t>
              </a:r>
            </a:p>
          </p:txBody>
        </p:sp>
        <p:sp>
          <p:nvSpPr>
            <p:cNvPr id="35" name="Rounded Rectangle 8">
              <a:extLst>
                <a:ext uri="{FF2B5EF4-FFF2-40B4-BE49-F238E27FC236}">
                  <a16:creationId xmlns:a16="http://schemas.microsoft.com/office/drawing/2014/main" xmlns="" id="{A5F1C398-0B80-47F7-8665-D3C5EFC46E6F}"/>
                </a:ext>
              </a:extLst>
            </p:cNvPr>
            <p:cNvSpPr/>
            <p:nvPr/>
          </p:nvSpPr>
          <p:spPr>
            <a:xfrm>
              <a:off x="6435999" y="1983981"/>
              <a:ext cx="676886" cy="617435"/>
            </a:xfrm>
            <a:prstGeom prst="roundRect">
              <a:avLst/>
            </a:prstGeom>
            <a:solidFill>
              <a:srgbClr val="70AD47"/>
            </a:solidFill>
            <a:ln w="12700" cap="flat" cmpd="sng" algn="ctr">
              <a:noFill/>
              <a:prstDash val="solid"/>
              <a:miter lim="800000"/>
            </a:ln>
            <a:effectLst/>
          </p:spPr>
          <p:txBody>
            <a:bodyPr anchor="ctr"/>
            <a:lstStyle/>
            <a:p>
              <a:pPr algn="ctr" defTabSz="685800">
                <a:defRPr/>
              </a:pPr>
              <a:r>
                <a:rPr lang="en-US" sz="4050" kern="0" dirty="0">
                  <a:solidFill>
                    <a:prstClr val="white"/>
                  </a:solidFill>
                  <a:latin typeface="Calibri"/>
                  <a:cs typeface="Arial" panose="020B0604020202020204" pitchFamily="34" charset="0"/>
                </a:rPr>
                <a:t>III</a:t>
              </a:r>
            </a:p>
          </p:txBody>
        </p:sp>
        <p:sp>
          <p:nvSpPr>
            <p:cNvPr id="36" name="Rounded Rectangle 6">
              <a:extLst>
                <a:ext uri="{FF2B5EF4-FFF2-40B4-BE49-F238E27FC236}">
                  <a16:creationId xmlns:a16="http://schemas.microsoft.com/office/drawing/2014/main" xmlns="" id="{EFD2BED6-9086-42C1-B458-6871716AEFE9}"/>
                </a:ext>
              </a:extLst>
            </p:cNvPr>
            <p:cNvSpPr/>
            <p:nvPr/>
          </p:nvSpPr>
          <p:spPr>
            <a:xfrm>
              <a:off x="6212503" y="2297342"/>
              <a:ext cx="2656135" cy="2497767"/>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3200" b="1" kern="0" dirty="0">
                  <a:solidFill>
                    <a:srgbClr val="FF0000"/>
                  </a:solidFill>
                  <a:latin typeface="+mj-lt"/>
                  <a:cs typeface="Arial" panose="020B0604020202020204" pitchFamily="34" charset="0"/>
                </a:rPr>
                <a:t>BÀI 15: CÔNG CUỘC XÂY DỰNG VÀ BẢO VỆ ĐẤT N</a:t>
              </a:r>
              <a:r>
                <a:rPr lang="vi-VN" sz="3200" b="1" kern="0" dirty="0">
                  <a:solidFill>
                    <a:srgbClr val="FF0000"/>
                  </a:solidFill>
                  <a:latin typeface="+mj-lt"/>
                  <a:cs typeface="Arial" panose="020B0604020202020204" pitchFamily="34" charset="0"/>
                </a:rPr>
                <a:t>Ư</a:t>
              </a:r>
              <a:r>
                <a:rPr lang="en-US" sz="3200" b="1" kern="0" dirty="0">
                  <a:solidFill>
                    <a:srgbClr val="FF0000"/>
                  </a:solidFill>
                  <a:latin typeface="+mj-lt"/>
                  <a:cs typeface="Arial" panose="020B0604020202020204" pitchFamily="34" charset="0"/>
                </a:rPr>
                <a:t>ỚC</a:t>
              </a:r>
            </a:p>
            <a:p>
              <a:pPr algn="ctr" defTabSz="685800">
                <a:defRPr/>
              </a:pPr>
              <a:r>
                <a:rPr lang="en-US" sz="3200" b="1" kern="0" dirty="0">
                  <a:solidFill>
                    <a:srgbClr val="FF0000"/>
                  </a:solidFill>
                  <a:latin typeface="+mj-lt"/>
                  <a:cs typeface="Arial" panose="020B0604020202020204" pitchFamily="34" charset="0"/>
                </a:rPr>
                <a:t>THỜI LÝ (1009 - 1225) </a:t>
              </a:r>
              <a:r>
                <a:rPr lang="en-US" sz="3200" b="1" kern="0" dirty="0" err="1">
                  <a:solidFill>
                    <a:srgbClr val="FF0000"/>
                  </a:solidFill>
                  <a:latin typeface="+mj-lt"/>
                  <a:cs typeface="Arial" panose="020B0604020202020204" pitchFamily="34" charset="0"/>
                </a:rPr>
                <a:t>tiết</a:t>
              </a:r>
              <a:r>
                <a:rPr lang="en-US" sz="3200" b="1" kern="0" dirty="0">
                  <a:solidFill>
                    <a:srgbClr val="FF0000"/>
                  </a:solidFill>
                  <a:latin typeface="+mj-lt"/>
                  <a:cs typeface="Arial" panose="020B0604020202020204" pitchFamily="34" charset="0"/>
                </a:rPr>
                <a:t> 3</a:t>
              </a:r>
            </a:p>
          </p:txBody>
        </p:sp>
      </p:grpSp>
      <p:sp>
        <p:nvSpPr>
          <p:cNvPr id="2" name="Slide Number Placeholder 1">
            <a:extLst>
              <a:ext uri="{FF2B5EF4-FFF2-40B4-BE49-F238E27FC236}">
                <a16:creationId xmlns:a16="http://schemas.microsoft.com/office/drawing/2014/main" xmlns="" id="{2E8564D8-2FE5-4C92-B64D-C40DC85C3B75}"/>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val="2525881969"/>
      </p:ext>
    </p:extLst>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E4B35F82-7002-42D6-A57C-ED5650AA5E37}"/>
              </a:ext>
            </a:extLst>
          </p:cNvPr>
          <p:cNvSpPr/>
          <p:nvPr/>
        </p:nvSpPr>
        <p:spPr bwMode="auto">
          <a:xfrm>
            <a:off x="2181338" y="3178484"/>
            <a:ext cx="8333834" cy="1812158"/>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400" dirty="0" err="1">
                <a:solidFill>
                  <a:schemeClr val="accent1"/>
                </a:solidFill>
              </a:rPr>
              <a:t>Nêu</a:t>
            </a:r>
            <a:r>
              <a:rPr lang="en-US" sz="4400" dirty="0">
                <a:solidFill>
                  <a:schemeClr val="accent1"/>
                </a:solidFill>
              </a:rPr>
              <a:t> </a:t>
            </a:r>
            <a:r>
              <a:rPr lang="en-US" sz="4400" dirty="0" err="1">
                <a:solidFill>
                  <a:schemeClr val="accent1"/>
                </a:solidFill>
              </a:rPr>
              <a:t>những</a:t>
            </a:r>
            <a:r>
              <a:rPr lang="en-US" sz="4400" dirty="0">
                <a:solidFill>
                  <a:schemeClr val="accent1"/>
                </a:solidFill>
              </a:rPr>
              <a:t> </a:t>
            </a:r>
            <a:r>
              <a:rPr lang="en-US" sz="4400" dirty="0" err="1">
                <a:solidFill>
                  <a:schemeClr val="accent1"/>
                </a:solidFill>
              </a:rPr>
              <a:t>nét</a:t>
            </a:r>
            <a:r>
              <a:rPr lang="en-US" sz="4400" dirty="0">
                <a:solidFill>
                  <a:schemeClr val="accent1"/>
                </a:solidFill>
              </a:rPr>
              <a:t> </a:t>
            </a:r>
            <a:r>
              <a:rPr lang="en-US" sz="4400" dirty="0" err="1">
                <a:solidFill>
                  <a:schemeClr val="accent1"/>
                </a:solidFill>
              </a:rPr>
              <a:t>chính</a:t>
            </a:r>
            <a:r>
              <a:rPr lang="en-US" sz="4400" dirty="0">
                <a:solidFill>
                  <a:schemeClr val="accent1"/>
                </a:solidFill>
              </a:rPr>
              <a:t> </a:t>
            </a:r>
            <a:r>
              <a:rPr lang="en-US" sz="4400" dirty="0" err="1">
                <a:solidFill>
                  <a:schemeClr val="accent1"/>
                </a:solidFill>
              </a:rPr>
              <a:t>về</a:t>
            </a:r>
            <a:r>
              <a:rPr lang="en-US" sz="4400" dirty="0">
                <a:solidFill>
                  <a:schemeClr val="accent1"/>
                </a:solidFill>
              </a:rPr>
              <a:t> </a:t>
            </a:r>
            <a:r>
              <a:rPr lang="en-US" sz="4400" dirty="0" err="1">
                <a:solidFill>
                  <a:schemeClr val="accent1"/>
                </a:solidFill>
              </a:rPr>
              <a:t>thủ</a:t>
            </a:r>
            <a:r>
              <a:rPr lang="en-US" sz="4400" dirty="0">
                <a:solidFill>
                  <a:schemeClr val="accent1"/>
                </a:solidFill>
              </a:rPr>
              <a:t> </a:t>
            </a:r>
            <a:r>
              <a:rPr lang="en-US" sz="4400" dirty="0" err="1">
                <a:solidFill>
                  <a:schemeClr val="accent1"/>
                </a:solidFill>
              </a:rPr>
              <a:t>công</a:t>
            </a:r>
            <a:r>
              <a:rPr lang="en-US" sz="4400" dirty="0">
                <a:solidFill>
                  <a:schemeClr val="accent1"/>
                </a:solidFill>
              </a:rPr>
              <a:t> </a:t>
            </a:r>
            <a:r>
              <a:rPr lang="en-US" sz="4400" dirty="0" err="1">
                <a:solidFill>
                  <a:schemeClr val="accent1"/>
                </a:solidFill>
              </a:rPr>
              <a:t>nghiệp</a:t>
            </a:r>
            <a:r>
              <a:rPr lang="en-US" sz="4400" dirty="0">
                <a:solidFill>
                  <a:schemeClr val="accent1"/>
                </a:solidFill>
              </a:rPr>
              <a:t> </a:t>
            </a:r>
            <a:r>
              <a:rPr lang="en-US" sz="4400" dirty="0" err="1">
                <a:solidFill>
                  <a:schemeClr val="accent1"/>
                </a:solidFill>
              </a:rPr>
              <a:t>thời</a:t>
            </a:r>
            <a:r>
              <a:rPr lang="en-US" sz="4400" dirty="0">
                <a:solidFill>
                  <a:schemeClr val="accent1"/>
                </a:solidFill>
              </a:rPr>
              <a:t> </a:t>
            </a:r>
            <a:r>
              <a:rPr lang="en-US" sz="4400" dirty="0" err="1">
                <a:solidFill>
                  <a:schemeClr val="accent1"/>
                </a:solidFill>
              </a:rPr>
              <a:t>Lý</a:t>
            </a:r>
            <a:r>
              <a:rPr lang="en-US" sz="4400" dirty="0">
                <a:solidFill>
                  <a:schemeClr val="accent1"/>
                </a:solidFill>
              </a:rPr>
              <a:t> ? </a:t>
            </a:r>
          </a:p>
          <a:p>
            <a:pPr algn="r" fontAlgn="base">
              <a:spcBef>
                <a:spcPct val="0"/>
              </a:spcBef>
              <a:spcAft>
                <a:spcPct val="0"/>
              </a:spcAft>
            </a:pPr>
            <a:endParaRPr kumimoji="0" lang="en-US" sz="4400" i="0" u="none" strike="noStrike" cap="none" normalizeH="0" baseline="0" dirty="0">
              <a:ln>
                <a:noFill/>
              </a:ln>
              <a:solidFill>
                <a:schemeClr val="tx1"/>
              </a:solidFill>
              <a:effectLst/>
              <a:latin typeface="Raavi" pitchFamily="34" charset="0"/>
            </a:endParaRPr>
          </a:p>
        </p:txBody>
      </p:sp>
      <p:pic>
        <p:nvPicPr>
          <p:cNvPr id="7" name="Picture 6">
            <a:extLst>
              <a:ext uri="{FF2B5EF4-FFF2-40B4-BE49-F238E27FC236}">
                <a16:creationId xmlns:a16="http://schemas.microsoft.com/office/drawing/2014/main" xmlns="" id="{96E72B50-E636-4BB4-B986-0C6699387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283" y="702325"/>
            <a:ext cx="1870045" cy="2029858"/>
          </a:xfrm>
          <a:prstGeom prst="rect">
            <a:avLst/>
          </a:prstGeom>
        </p:spPr>
      </p:pic>
      <p:sp>
        <p:nvSpPr>
          <p:cNvPr id="2" name="Rectangle 1">
            <a:extLst>
              <a:ext uri="{FF2B5EF4-FFF2-40B4-BE49-F238E27FC236}">
                <a16:creationId xmlns:a16="http://schemas.microsoft.com/office/drawing/2014/main" xmlns="" id="{90AFC723-31E2-4BB5-BE54-D1228DE8C513}"/>
              </a:ext>
            </a:extLst>
          </p:cNvPr>
          <p:cNvSpPr/>
          <p:nvPr/>
        </p:nvSpPr>
        <p:spPr bwMode="auto">
          <a:xfrm>
            <a:off x="-33051" y="594911"/>
            <a:ext cx="341523" cy="319489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Raavi" pitchFamily="34" charset="0"/>
            </a:endParaRPr>
          </a:p>
        </p:txBody>
      </p:sp>
      <p:sp>
        <p:nvSpPr>
          <p:cNvPr id="3" name="Slide Number Placeholder 2">
            <a:extLst>
              <a:ext uri="{FF2B5EF4-FFF2-40B4-BE49-F238E27FC236}">
                <a16:creationId xmlns:a16="http://schemas.microsoft.com/office/drawing/2014/main" xmlns="" id="{348D9748-C1CA-4604-A5D0-DD6334F0210F}"/>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19</a:t>
            </a:fld>
            <a:endParaRPr lang="en-US" altLang="en-US">
              <a:solidFill>
                <a:srgbClr val="000000"/>
              </a:solidFill>
            </a:endParaRPr>
          </a:p>
        </p:txBody>
      </p:sp>
      <p:sp>
        <p:nvSpPr>
          <p:cNvPr id="10" name="TextBox 16">
            <a:extLst>
              <a:ext uri="{FF2B5EF4-FFF2-40B4-BE49-F238E27FC236}">
                <a16:creationId xmlns:a16="http://schemas.microsoft.com/office/drawing/2014/main" xmlns="" id="{71049C46-682F-46F6-A21E-1706CD85639F}"/>
              </a:ext>
            </a:extLst>
          </p:cNvPr>
          <p:cNvSpPr txBox="1">
            <a:spLocks noChangeArrowheads="1"/>
          </p:cNvSpPr>
          <p:nvPr/>
        </p:nvSpPr>
        <p:spPr bwMode="auto">
          <a:xfrm>
            <a:off x="110168" y="1547517"/>
            <a:ext cx="3916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Thủ</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công</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nghiệp</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11" name="TextBox 16">
            <a:extLst>
              <a:ext uri="{FF2B5EF4-FFF2-40B4-BE49-F238E27FC236}">
                <a16:creationId xmlns:a16="http://schemas.microsoft.com/office/drawing/2014/main" xmlns="" id="{34CAF5E7-2E43-40D3-99EB-A275A1964C5E}"/>
              </a:ext>
            </a:extLst>
          </p:cNvPr>
          <p:cNvSpPr txBox="1">
            <a:spLocks noChangeArrowheads="1"/>
          </p:cNvSpPr>
          <p:nvPr/>
        </p:nvSpPr>
        <p:spPr bwMode="auto">
          <a:xfrm>
            <a:off x="308472" y="256025"/>
            <a:ext cx="6279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6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12" name="TextBox 16">
            <a:extLst>
              <a:ext uri="{FF2B5EF4-FFF2-40B4-BE49-F238E27FC236}">
                <a16:creationId xmlns:a16="http://schemas.microsoft.com/office/drawing/2014/main" xmlns="" id="{7F4737B1-DA92-42E7-B86C-266B6D44F327}"/>
              </a:ext>
            </a:extLst>
          </p:cNvPr>
          <p:cNvSpPr txBox="1">
            <a:spLocks noChangeArrowheads="1"/>
          </p:cNvSpPr>
          <p:nvPr/>
        </p:nvSpPr>
        <p:spPr bwMode="auto">
          <a:xfrm>
            <a:off x="-49577" y="889906"/>
            <a:ext cx="446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a.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4239342776"/>
      </p:ext>
    </p:extLst>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E4B35F82-7002-42D6-A57C-ED5650AA5E37}"/>
              </a:ext>
            </a:extLst>
          </p:cNvPr>
          <p:cNvSpPr/>
          <p:nvPr/>
        </p:nvSpPr>
        <p:spPr bwMode="auto">
          <a:xfrm>
            <a:off x="1057619" y="265097"/>
            <a:ext cx="10333821" cy="1075640"/>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3600" dirty="0" err="1">
                <a:solidFill>
                  <a:schemeClr val="accent1"/>
                </a:solidFill>
              </a:rPr>
              <a:t>Những</a:t>
            </a:r>
            <a:r>
              <a:rPr lang="en-US" sz="3600" dirty="0">
                <a:solidFill>
                  <a:schemeClr val="accent1"/>
                </a:solidFill>
              </a:rPr>
              <a:t> </a:t>
            </a:r>
            <a:r>
              <a:rPr lang="en-US" sz="3600" dirty="0" err="1">
                <a:solidFill>
                  <a:schemeClr val="accent1"/>
                </a:solidFill>
              </a:rPr>
              <a:t>nét</a:t>
            </a:r>
            <a:r>
              <a:rPr lang="en-US" sz="3600" dirty="0">
                <a:solidFill>
                  <a:schemeClr val="accent1"/>
                </a:solidFill>
              </a:rPr>
              <a:t> </a:t>
            </a:r>
            <a:r>
              <a:rPr lang="en-US" sz="3600" dirty="0" err="1">
                <a:solidFill>
                  <a:schemeClr val="accent1"/>
                </a:solidFill>
              </a:rPr>
              <a:t>chính</a:t>
            </a:r>
            <a:r>
              <a:rPr lang="en-US" sz="3600" dirty="0">
                <a:solidFill>
                  <a:schemeClr val="accent1"/>
                </a:solidFill>
              </a:rPr>
              <a:t> </a:t>
            </a:r>
            <a:r>
              <a:rPr lang="en-US" sz="3600" dirty="0" err="1">
                <a:solidFill>
                  <a:schemeClr val="accent1"/>
                </a:solidFill>
              </a:rPr>
              <a:t>về</a:t>
            </a:r>
            <a:r>
              <a:rPr lang="en-US" sz="3600" dirty="0">
                <a:solidFill>
                  <a:schemeClr val="accent1"/>
                </a:solidFill>
              </a:rPr>
              <a:t> </a:t>
            </a:r>
            <a:r>
              <a:rPr lang="en-US" sz="3600" dirty="0" err="1">
                <a:solidFill>
                  <a:schemeClr val="accent1"/>
                </a:solidFill>
              </a:rPr>
              <a:t>thủ</a:t>
            </a:r>
            <a:r>
              <a:rPr lang="en-US" sz="3600" dirty="0">
                <a:solidFill>
                  <a:schemeClr val="accent1"/>
                </a:solidFill>
              </a:rPr>
              <a:t> </a:t>
            </a:r>
            <a:r>
              <a:rPr lang="en-US" sz="3600" dirty="0" err="1">
                <a:solidFill>
                  <a:schemeClr val="accent1"/>
                </a:solidFill>
              </a:rPr>
              <a:t>công</a:t>
            </a:r>
            <a:r>
              <a:rPr lang="en-US" sz="3600" dirty="0">
                <a:solidFill>
                  <a:schemeClr val="accent1"/>
                </a:solidFill>
              </a:rPr>
              <a:t> </a:t>
            </a:r>
            <a:r>
              <a:rPr lang="en-US" sz="3600" dirty="0" err="1">
                <a:solidFill>
                  <a:schemeClr val="accent1"/>
                </a:solidFill>
              </a:rPr>
              <a:t>nghiệp</a:t>
            </a:r>
            <a:r>
              <a:rPr lang="en-US" sz="3600" dirty="0">
                <a:solidFill>
                  <a:schemeClr val="accent1"/>
                </a:solidFill>
              </a:rPr>
              <a:t> </a:t>
            </a:r>
            <a:r>
              <a:rPr lang="en-US" sz="3600" dirty="0" err="1">
                <a:solidFill>
                  <a:schemeClr val="accent1"/>
                </a:solidFill>
              </a:rPr>
              <a:t>thời</a:t>
            </a:r>
            <a:r>
              <a:rPr lang="en-US" sz="3600" dirty="0">
                <a:solidFill>
                  <a:schemeClr val="accent1"/>
                </a:solidFill>
              </a:rPr>
              <a:t> </a:t>
            </a:r>
            <a:r>
              <a:rPr lang="en-US" sz="3600" dirty="0" err="1">
                <a:solidFill>
                  <a:schemeClr val="accent1"/>
                </a:solidFill>
              </a:rPr>
              <a:t>Lý</a:t>
            </a:r>
            <a:r>
              <a:rPr lang="en-US" sz="3600" dirty="0">
                <a:solidFill>
                  <a:schemeClr val="accent1"/>
                </a:solidFill>
              </a:rPr>
              <a:t>:</a:t>
            </a:r>
          </a:p>
          <a:p>
            <a:pPr algn="ctr" fontAlgn="base">
              <a:spcBef>
                <a:spcPct val="0"/>
              </a:spcBef>
              <a:spcAft>
                <a:spcPct val="0"/>
              </a:spcAft>
            </a:pPr>
            <a:endParaRPr kumimoji="0" lang="en-US" sz="3200" i="0" u="none" strike="noStrike" cap="none" normalizeH="0" baseline="0" dirty="0">
              <a:ln>
                <a:noFill/>
              </a:ln>
              <a:solidFill>
                <a:schemeClr val="tx1"/>
              </a:solidFill>
              <a:effectLst/>
              <a:latin typeface="Raavi" pitchFamily="34" charset="0"/>
            </a:endParaRPr>
          </a:p>
        </p:txBody>
      </p:sp>
      <p:sp>
        <p:nvSpPr>
          <p:cNvPr id="5" name="Rectangle 4">
            <a:extLst>
              <a:ext uri="{FF2B5EF4-FFF2-40B4-BE49-F238E27FC236}">
                <a16:creationId xmlns:a16="http://schemas.microsoft.com/office/drawing/2014/main" xmlns="" id="{DE5826D9-08C3-44AC-AECD-E09524164625}"/>
              </a:ext>
            </a:extLst>
          </p:cNvPr>
          <p:cNvSpPr/>
          <p:nvPr/>
        </p:nvSpPr>
        <p:spPr bwMode="auto">
          <a:xfrm>
            <a:off x="363558" y="2049137"/>
            <a:ext cx="11485084" cy="3844888"/>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spcBef>
                <a:spcPts val="1200"/>
              </a:spcBef>
              <a:spcAft>
                <a:spcPts val="120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phận</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120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120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ươm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tơ</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dệt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120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dệt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Nhược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Raavi" pitchFamily="34" charset="0"/>
            </a:endParaRPr>
          </a:p>
        </p:txBody>
      </p:sp>
      <p:sp>
        <p:nvSpPr>
          <p:cNvPr id="6" name="Arrow: Down 5">
            <a:extLst>
              <a:ext uri="{FF2B5EF4-FFF2-40B4-BE49-F238E27FC236}">
                <a16:creationId xmlns:a16="http://schemas.microsoft.com/office/drawing/2014/main" xmlns="" id="{3E1C1F0A-2184-4E39-93B6-BCFB0FEAD6A8}"/>
              </a:ext>
            </a:extLst>
          </p:cNvPr>
          <p:cNvSpPr/>
          <p:nvPr/>
        </p:nvSpPr>
        <p:spPr bwMode="auto">
          <a:xfrm>
            <a:off x="5486400" y="1340737"/>
            <a:ext cx="609600" cy="631282"/>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2" name="Slide Number Placeholder 1">
            <a:extLst>
              <a:ext uri="{FF2B5EF4-FFF2-40B4-BE49-F238E27FC236}">
                <a16:creationId xmlns:a16="http://schemas.microsoft.com/office/drawing/2014/main" xmlns="" id="{1FE4285A-F632-4CC7-8174-EF83CE0B8840}"/>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20</a:t>
            </a:fld>
            <a:endParaRPr lang="en-US" altLang="en-US">
              <a:solidFill>
                <a:srgbClr val="000000"/>
              </a:solidFill>
            </a:endParaRPr>
          </a:p>
        </p:txBody>
      </p:sp>
    </p:spTree>
    <p:extLst>
      <p:ext uri="{BB962C8B-B14F-4D97-AF65-F5344CB8AC3E}">
        <p14:creationId xmlns:p14="http://schemas.microsoft.com/office/powerpoint/2010/main" val="391814499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E4B35F82-7002-42D6-A57C-ED5650AA5E37}"/>
              </a:ext>
            </a:extLst>
          </p:cNvPr>
          <p:cNvSpPr/>
          <p:nvPr/>
        </p:nvSpPr>
        <p:spPr bwMode="auto">
          <a:xfrm>
            <a:off x="2812048" y="1961608"/>
            <a:ext cx="9213830" cy="1443025"/>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400" dirty="0" err="1"/>
              <a:t>Việc</a:t>
            </a:r>
            <a:r>
              <a:rPr lang="en-US" sz="4400" dirty="0"/>
              <a:t> </a:t>
            </a:r>
            <a:r>
              <a:rPr lang="en-US" sz="4400" dirty="0" err="1"/>
              <a:t>vua</a:t>
            </a:r>
            <a:r>
              <a:rPr lang="en-US" sz="4400" dirty="0"/>
              <a:t> </a:t>
            </a:r>
            <a:r>
              <a:rPr lang="en-US" sz="4400" dirty="0" err="1"/>
              <a:t>nhà</a:t>
            </a:r>
            <a:r>
              <a:rPr lang="en-US" sz="4400" dirty="0"/>
              <a:t> </a:t>
            </a:r>
            <a:r>
              <a:rPr lang="en-US" sz="4400" dirty="0" err="1"/>
              <a:t>Lý</a:t>
            </a:r>
            <a:r>
              <a:rPr lang="en-US" sz="4400" dirty="0"/>
              <a:t> </a:t>
            </a:r>
            <a:r>
              <a:rPr lang="en-US" sz="4400" dirty="0" err="1"/>
              <a:t>không</a:t>
            </a:r>
            <a:r>
              <a:rPr lang="en-US" sz="4400" dirty="0"/>
              <a:t> </a:t>
            </a:r>
            <a:r>
              <a:rPr lang="en-US" sz="4400" dirty="0" err="1"/>
              <a:t>dùng</a:t>
            </a:r>
            <a:r>
              <a:rPr lang="en-US" sz="4400" dirty="0"/>
              <a:t> </a:t>
            </a:r>
            <a:r>
              <a:rPr lang="en-US" sz="4400" dirty="0" err="1"/>
              <a:t>gấm</a:t>
            </a:r>
            <a:r>
              <a:rPr lang="en-US" sz="4400" dirty="0"/>
              <a:t> </a:t>
            </a:r>
            <a:r>
              <a:rPr lang="en-US" sz="4400" dirty="0" err="1"/>
              <a:t>vóc</a:t>
            </a:r>
            <a:r>
              <a:rPr lang="en-US" sz="4400" dirty="0"/>
              <a:t> </a:t>
            </a:r>
            <a:r>
              <a:rPr lang="en-US" sz="4400" dirty="0" err="1"/>
              <a:t>của</a:t>
            </a:r>
            <a:r>
              <a:rPr lang="en-US" sz="4400" dirty="0"/>
              <a:t> </a:t>
            </a:r>
            <a:r>
              <a:rPr lang="en-US" sz="4400" dirty="0" err="1"/>
              <a:t>nhà</a:t>
            </a:r>
            <a:r>
              <a:rPr lang="en-US" sz="4400" dirty="0"/>
              <a:t> </a:t>
            </a:r>
            <a:r>
              <a:rPr lang="en-US" sz="4400" dirty="0" err="1"/>
              <a:t>Tống</a:t>
            </a:r>
            <a:r>
              <a:rPr lang="en-US" sz="4400" dirty="0"/>
              <a:t> </a:t>
            </a:r>
            <a:r>
              <a:rPr lang="en-US" sz="4400" dirty="0" err="1"/>
              <a:t>nói</a:t>
            </a:r>
            <a:r>
              <a:rPr lang="en-US" sz="4400" dirty="0"/>
              <a:t> </a:t>
            </a:r>
            <a:r>
              <a:rPr lang="en-US" sz="4400" dirty="0" err="1"/>
              <a:t>lên</a:t>
            </a:r>
            <a:r>
              <a:rPr lang="en-US" sz="4400" dirty="0"/>
              <a:t> </a:t>
            </a:r>
            <a:r>
              <a:rPr lang="en-US" sz="4400" dirty="0" err="1"/>
              <a:t>điều</a:t>
            </a:r>
            <a:r>
              <a:rPr lang="en-US" sz="4400" dirty="0"/>
              <a:t> </a:t>
            </a:r>
            <a:r>
              <a:rPr lang="en-US" sz="4400" dirty="0" err="1"/>
              <a:t>gì</a:t>
            </a:r>
            <a:r>
              <a:rPr lang="en-US" sz="4400" dirty="0"/>
              <a:t> ? </a:t>
            </a:r>
            <a:endParaRPr kumimoji="0" lang="en-US" sz="4400" i="0" u="none" strike="noStrike" cap="none" normalizeH="0" baseline="0" dirty="0">
              <a:ln>
                <a:noFill/>
              </a:ln>
              <a:solidFill>
                <a:schemeClr val="tx1"/>
              </a:solidFill>
              <a:effectLst/>
              <a:latin typeface="Raavi" pitchFamily="34" charset="0"/>
            </a:endParaRPr>
          </a:p>
        </p:txBody>
      </p:sp>
      <p:pic>
        <p:nvPicPr>
          <p:cNvPr id="9" name="Content Placeholder 4">
            <a:extLst>
              <a:ext uri="{FF2B5EF4-FFF2-40B4-BE49-F238E27FC236}">
                <a16:creationId xmlns:a16="http://schemas.microsoft.com/office/drawing/2014/main" xmlns="" id="{FC7C935E-1D29-40E7-AAFB-0542F6464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048" y="176665"/>
            <a:ext cx="9071480" cy="1792068"/>
          </a:xfrm>
        </p:spPr>
      </p:pic>
      <p:sp>
        <p:nvSpPr>
          <p:cNvPr id="2" name="Rectangle 1">
            <a:extLst>
              <a:ext uri="{FF2B5EF4-FFF2-40B4-BE49-F238E27FC236}">
                <a16:creationId xmlns:a16="http://schemas.microsoft.com/office/drawing/2014/main" xmlns="" id="{90AFC723-31E2-4BB5-BE54-D1228DE8C513}"/>
              </a:ext>
            </a:extLst>
          </p:cNvPr>
          <p:cNvSpPr/>
          <p:nvPr/>
        </p:nvSpPr>
        <p:spPr bwMode="auto">
          <a:xfrm>
            <a:off x="-33051" y="594911"/>
            <a:ext cx="341523" cy="319489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Raavi" pitchFamily="34" charset="0"/>
            </a:endParaRPr>
          </a:p>
        </p:txBody>
      </p:sp>
      <p:sp>
        <p:nvSpPr>
          <p:cNvPr id="3" name="Slide Number Placeholder 2">
            <a:extLst>
              <a:ext uri="{FF2B5EF4-FFF2-40B4-BE49-F238E27FC236}">
                <a16:creationId xmlns:a16="http://schemas.microsoft.com/office/drawing/2014/main" xmlns="" id="{348D9748-C1CA-4604-A5D0-DD6334F0210F}"/>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21</a:t>
            </a:fld>
            <a:endParaRPr lang="en-US" altLang="en-US">
              <a:solidFill>
                <a:srgbClr val="000000"/>
              </a:solidFill>
            </a:endParaRPr>
          </a:p>
        </p:txBody>
      </p:sp>
      <p:pic>
        <p:nvPicPr>
          <p:cNvPr id="8" name="Picture 7">
            <a:extLst>
              <a:ext uri="{FF2B5EF4-FFF2-40B4-BE49-F238E27FC236}">
                <a16:creationId xmlns:a16="http://schemas.microsoft.com/office/drawing/2014/main" xmlns="" id="{588D4396-3244-41FC-8F4D-FD5AFF702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43" y="1925456"/>
            <a:ext cx="1857375" cy="2466975"/>
          </a:xfrm>
          <a:prstGeom prst="rect">
            <a:avLst/>
          </a:prstGeom>
        </p:spPr>
      </p:pic>
      <p:sp>
        <p:nvSpPr>
          <p:cNvPr id="10" name="Rectangle 9">
            <a:extLst>
              <a:ext uri="{FF2B5EF4-FFF2-40B4-BE49-F238E27FC236}">
                <a16:creationId xmlns:a16="http://schemas.microsoft.com/office/drawing/2014/main" xmlns="" id="{798F5013-52B3-456F-A461-4A166A28C258}"/>
              </a:ext>
            </a:extLst>
          </p:cNvPr>
          <p:cNvSpPr/>
          <p:nvPr/>
        </p:nvSpPr>
        <p:spPr bwMode="auto">
          <a:xfrm>
            <a:off x="308472" y="343754"/>
            <a:ext cx="2265746" cy="1707244"/>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2-Thủ</a:t>
            </a:r>
            <a:r>
              <a:rPr kumimoji="0" lang="en-US" sz="2800" b="1" i="0" u="none" strike="noStrike" cap="none" normalizeH="0" dirty="0">
                <a:ln>
                  <a:noFill/>
                </a:ln>
                <a:solidFill>
                  <a:schemeClr val="tx1"/>
                </a:solidFill>
                <a:effectLst/>
                <a:latin typeface="+mj-lt"/>
              </a:rPr>
              <a:t> </a:t>
            </a:r>
            <a:r>
              <a:rPr lang="en-US" sz="2800" b="1" dirty="0">
                <a:latin typeface="+mj-lt"/>
              </a:rPr>
              <a:t>CN </a:t>
            </a:r>
            <a:r>
              <a:rPr lang="en-US" sz="2800" b="1" dirty="0" err="1">
                <a:latin typeface="+mj-lt"/>
              </a:rPr>
              <a:t>nhà</a:t>
            </a:r>
            <a:r>
              <a:rPr lang="en-US" sz="2800" b="1" dirty="0">
                <a:latin typeface="+mj-lt"/>
              </a:rPr>
              <a:t> </a:t>
            </a:r>
            <a:r>
              <a:rPr lang="en-US" sz="2800" b="1" dirty="0" err="1">
                <a:latin typeface="+mj-lt"/>
              </a:rPr>
              <a:t>nước</a:t>
            </a:r>
            <a:endParaRPr kumimoji="0" lang="en-US" sz="2800" b="1"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xmlns="" id="{8FA1842A-65DF-43CC-B907-4BD841B2E768}"/>
              </a:ext>
            </a:extLst>
          </p:cNvPr>
          <p:cNvSpPr/>
          <p:nvPr/>
        </p:nvSpPr>
        <p:spPr>
          <a:xfrm>
            <a:off x="1145754" y="4216161"/>
            <a:ext cx="10794082" cy="2364430"/>
          </a:xfrm>
          <a:prstGeom prst="rect">
            <a:avLst/>
          </a:prstGeom>
          <a:solidFill>
            <a:srgbClr val="E8D2E1"/>
          </a:solidFill>
          <a:ln>
            <a:solidFill>
              <a:schemeClr val="accent1"/>
            </a:solidFill>
          </a:ln>
        </p:spPr>
        <p:txBody>
          <a:bodyPr wrap="square">
            <a:spAutoFit/>
          </a:bodyPr>
          <a:lstStyle/>
          <a:p>
            <a:pPr marL="318770">
              <a:lnSpc>
                <a:spcPct val="115000"/>
              </a:lnSpc>
              <a:spcAft>
                <a:spcPts val="800"/>
              </a:spcAft>
            </a:pPr>
            <a:r>
              <a:rPr lang="en-US" sz="4000" spc="-50" dirty="0">
                <a:latin typeface="Times New Roman" panose="02020603050405020304" pitchFamily="18" charset="0"/>
                <a:ea typeface="Arial" panose="020B0604020202020204" pitchFamily="34" charset="0"/>
              </a:rPr>
              <a:t>-Ý </a:t>
            </a:r>
            <a:r>
              <a:rPr lang="en-US" sz="4000" spc="-50" dirty="0" err="1">
                <a:latin typeface="Times New Roman" panose="02020603050405020304" pitchFamily="18" charset="0"/>
                <a:ea typeface="Arial" panose="020B0604020202020204" pitchFamily="34" charset="0"/>
              </a:rPr>
              <a:t>thức</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dân</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tộc</a:t>
            </a:r>
            <a:r>
              <a:rPr lang="en-US" sz="4000" spc="-50" dirty="0">
                <a:latin typeface="Times New Roman" panose="02020603050405020304" pitchFamily="18" charset="0"/>
                <a:ea typeface="Arial" panose="020B0604020202020204" pitchFamily="34" charset="0"/>
              </a:rPr>
              <a:t>.</a:t>
            </a:r>
            <a:endParaRPr lang="en-US" sz="4000" dirty="0">
              <a:latin typeface="Times New Roman" panose="02020603050405020304" pitchFamily="18" charset="0"/>
              <a:ea typeface="Times New Roman" panose="02020603050405020304" pitchFamily="18" charset="0"/>
            </a:endParaRPr>
          </a:p>
          <a:p>
            <a:pPr marL="318770">
              <a:lnSpc>
                <a:spcPct val="115000"/>
              </a:lnSpc>
              <a:spcAft>
                <a:spcPts val="800"/>
              </a:spcAft>
            </a:pPr>
            <a:r>
              <a:rPr lang="en-US" sz="4000" spc="-50" dirty="0">
                <a:latin typeface="Times New Roman" panose="02020603050405020304" pitchFamily="18" charset="0"/>
                <a:ea typeface="Arial" panose="020B0604020202020204" pitchFamily="34" charset="0"/>
              </a:rPr>
              <a:t>-</a:t>
            </a:r>
            <a:r>
              <a:rPr lang="en-US" sz="4000" spc="-50" dirty="0" err="1">
                <a:latin typeface="Times New Roman" panose="02020603050405020304" pitchFamily="18" charset="0"/>
                <a:ea typeface="Arial" panose="020B0604020202020204" pitchFamily="34" charset="0"/>
              </a:rPr>
              <a:t>Muốn</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thúc</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đẩy</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ngành</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thủ</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công</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nghiệp</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phát</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triển</a:t>
            </a:r>
            <a:r>
              <a:rPr lang="en-US" sz="4000" spc="-50" dirty="0">
                <a:latin typeface="Times New Roman" panose="02020603050405020304" pitchFamily="18" charset="0"/>
                <a:ea typeface="Arial" panose="020B0604020202020204" pitchFamily="34" charset="0"/>
              </a:rPr>
              <a:t>.</a:t>
            </a:r>
            <a:endParaRPr lang="en-US" sz="4000" dirty="0">
              <a:latin typeface="Times New Roman" panose="02020603050405020304" pitchFamily="18" charset="0"/>
              <a:ea typeface="Times New Roman" panose="02020603050405020304" pitchFamily="18" charset="0"/>
            </a:endParaRPr>
          </a:p>
          <a:p>
            <a:pPr marL="318770" algn="just">
              <a:lnSpc>
                <a:spcPct val="115000"/>
              </a:lnSpc>
              <a:spcAft>
                <a:spcPts val="800"/>
              </a:spcAft>
            </a:pPr>
            <a:r>
              <a:rPr lang="en-US" sz="4000" spc="-50" dirty="0">
                <a:latin typeface="Times New Roman" panose="02020603050405020304" pitchFamily="18" charset="0"/>
                <a:ea typeface="Arial" panose="020B0604020202020204" pitchFamily="34" charset="0"/>
              </a:rPr>
              <a:t>-</a:t>
            </a:r>
            <a:r>
              <a:rPr lang="en-US" sz="4000" spc="-50" dirty="0" err="1">
                <a:latin typeface="Times New Roman" panose="02020603050405020304" pitchFamily="18" charset="0"/>
                <a:ea typeface="Arial" panose="020B0604020202020204" pitchFamily="34" charset="0"/>
              </a:rPr>
              <a:t>Sản</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phẩm</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thủ</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công</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nghiệp</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nước</a:t>
            </a:r>
            <a:r>
              <a:rPr lang="en-US" sz="4000" spc="-50" dirty="0">
                <a:latin typeface="Times New Roman" panose="02020603050405020304" pitchFamily="18" charset="0"/>
                <a:ea typeface="Arial" panose="020B0604020202020204" pitchFamily="34" charset="0"/>
              </a:rPr>
              <a:t> ta </a:t>
            </a:r>
            <a:r>
              <a:rPr lang="en-US" sz="4000" spc="-50" dirty="0" err="1">
                <a:latin typeface="Times New Roman" panose="02020603050405020304" pitchFamily="18" charset="0"/>
                <a:ea typeface="Arial" panose="020B0604020202020204" pitchFamily="34" charset="0"/>
              </a:rPr>
              <a:t>chất</a:t>
            </a:r>
            <a:r>
              <a:rPr lang="en-US" sz="4000" spc="-50" dirty="0">
                <a:latin typeface="Times New Roman" panose="02020603050405020304" pitchFamily="18" charset="0"/>
                <a:ea typeface="Arial" panose="020B0604020202020204" pitchFamily="34" charset="0"/>
              </a:rPr>
              <a:t> </a:t>
            </a:r>
            <a:r>
              <a:rPr lang="en-US" sz="4000" spc="-50" dirty="0" err="1">
                <a:latin typeface="Times New Roman" panose="02020603050405020304" pitchFamily="18" charset="0"/>
                <a:ea typeface="Arial" panose="020B0604020202020204" pitchFamily="34" charset="0"/>
              </a:rPr>
              <a:t>lượng</a:t>
            </a:r>
            <a:r>
              <a:rPr lang="en-US" sz="4000" spc="-50" dirty="0">
                <a:latin typeface="Times New Roman" panose="02020603050405020304" pitchFamily="18" charset="0"/>
                <a:ea typeface="Arial" panose="020B0604020202020204" pitchFamily="34" charset="0"/>
              </a:rPr>
              <a:t>.</a:t>
            </a:r>
            <a:endParaRPr lang="en-US" sz="4000" dirty="0">
              <a:effectLst/>
              <a:latin typeface="Times New Roman" panose="02020603050405020304" pitchFamily="18" charset="0"/>
              <a:ea typeface="Times New Roman" panose="02020603050405020304" pitchFamily="18" charset="0"/>
            </a:endParaRPr>
          </a:p>
        </p:txBody>
      </p:sp>
      <p:sp>
        <p:nvSpPr>
          <p:cNvPr id="12" name="Arrow: Down 11">
            <a:extLst>
              <a:ext uri="{FF2B5EF4-FFF2-40B4-BE49-F238E27FC236}">
                <a16:creationId xmlns:a16="http://schemas.microsoft.com/office/drawing/2014/main" xmlns="" id="{40613961-A9F4-4B7E-9FB7-6C6B594CD994}"/>
              </a:ext>
            </a:extLst>
          </p:cNvPr>
          <p:cNvSpPr/>
          <p:nvPr/>
        </p:nvSpPr>
        <p:spPr bwMode="auto">
          <a:xfrm>
            <a:off x="7093965" y="3402263"/>
            <a:ext cx="562758" cy="762113"/>
          </a:xfrm>
          <a:prstGeom prst="downArrow">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Raavi" pitchFamily="34" charset="0"/>
            </a:endParaRPr>
          </a:p>
        </p:txBody>
      </p:sp>
    </p:spTree>
    <p:extLst>
      <p:ext uri="{BB962C8B-B14F-4D97-AF65-F5344CB8AC3E}">
        <p14:creationId xmlns:p14="http://schemas.microsoft.com/office/powerpoint/2010/main" val="54348229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533A694-084F-4B97-9E75-B23532CA1699}"/>
              </a:ext>
            </a:extLst>
          </p:cNvPr>
          <p:cNvSpPr>
            <a:spLocks noGrp="1"/>
          </p:cNvSpPr>
          <p:nvPr>
            <p:ph idx="1"/>
          </p:nvPr>
        </p:nvSpPr>
        <p:spPr bwMode="auto">
          <a:xfrm>
            <a:off x="2702057" y="1931377"/>
            <a:ext cx="9118294" cy="2995246"/>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en-US" sz="4400" dirty="0" err="1"/>
              <a:t>Em</a:t>
            </a:r>
            <a:r>
              <a:rPr lang="en-US" sz="4400" dirty="0"/>
              <a:t> </a:t>
            </a:r>
            <a:r>
              <a:rPr lang="en-US" sz="4400" dirty="0" err="1"/>
              <a:t>hãy</a:t>
            </a:r>
            <a:r>
              <a:rPr lang="en-US" sz="4400" dirty="0"/>
              <a:t> </a:t>
            </a:r>
            <a:r>
              <a:rPr lang="en-US" sz="4400" dirty="0" err="1"/>
              <a:t>liên</a:t>
            </a:r>
            <a:r>
              <a:rPr lang="en-US" sz="4400" dirty="0"/>
              <a:t> </a:t>
            </a:r>
            <a:r>
              <a:rPr lang="en-US" sz="4400" dirty="0" err="1"/>
              <a:t>hệ</a:t>
            </a:r>
            <a:r>
              <a:rPr lang="en-US" sz="4400" dirty="0"/>
              <a:t> </a:t>
            </a:r>
            <a:r>
              <a:rPr lang="en-US" sz="4400" dirty="0" err="1"/>
              <a:t>địa</a:t>
            </a:r>
            <a:r>
              <a:rPr lang="en-US" sz="4400" dirty="0"/>
              <a:t> </a:t>
            </a:r>
            <a:r>
              <a:rPr lang="en-US" sz="4400" dirty="0" err="1"/>
              <a:t>phương</a:t>
            </a:r>
            <a:r>
              <a:rPr lang="en-US" sz="4400" dirty="0"/>
              <a:t> </a:t>
            </a:r>
            <a:r>
              <a:rPr lang="en-US" sz="4400" dirty="0" err="1"/>
              <a:t>em</a:t>
            </a:r>
            <a:r>
              <a:rPr lang="en-US" sz="4400" dirty="0"/>
              <a:t> </a:t>
            </a:r>
            <a:r>
              <a:rPr lang="en-US" sz="4400" dirty="0" err="1"/>
              <a:t>có</a:t>
            </a:r>
            <a:r>
              <a:rPr lang="en-US" sz="4400" dirty="0"/>
              <a:t> </a:t>
            </a:r>
            <a:r>
              <a:rPr lang="en-US" sz="4400" dirty="0" err="1"/>
              <a:t>những</a:t>
            </a:r>
            <a:r>
              <a:rPr lang="en-US" sz="4400" dirty="0"/>
              <a:t> </a:t>
            </a:r>
            <a:r>
              <a:rPr lang="en-US" sz="4400" dirty="0" err="1"/>
              <a:t>làng</a:t>
            </a:r>
            <a:r>
              <a:rPr lang="en-US" sz="4400" dirty="0"/>
              <a:t> </a:t>
            </a:r>
            <a:r>
              <a:rPr lang="en-US" sz="4400" dirty="0" err="1"/>
              <a:t>nghề</a:t>
            </a:r>
            <a:r>
              <a:rPr lang="en-US" sz="4400" dirty="0"/>
              <a:t> </a:t>
            </a:r>
            <a:r>
              <a:rPr lang="en-US" sz="4400" dirty="0" err="1"/>
              <a:t>nào</a:t>
            </a:r>
            <a:r>
              <a:rPr lang="en-US" sz="4400" dirty="0"/>
              <a:t> ? </a:t>
            </a:r>
            <a:r>
              <a:rPr lang="en-US" sz="4400" dirty="0" err="1"/>
              <a:t>Em</a:t>
            </a:r>
            <a:r>
              <a:rPr lang="en-US" sz="4400" dirty="0"/>
              <a:t> </a:t>
            </a:r>
            <a:r>
              <a:rPr lang="en-US" sz="4400" dirty="0" err="1"/>
              <a:t>phải</a:t>
            </a:r>
            <a:r>
              <a:rPr lang="en-US" sz="4400" dirty="0"/>
              <a:t> </a:t>
            </a:r>
            <a:r>
              <a:rPr lang="en-US" sz="4400" dirty="0" err="1"/>
              <a:t>làm</a:t>
            </a:r>
            <a:r>
              <a:rPr lang="en-US" sz="4400" dirty="0"/>
              <a:t> </a:t>
            </a:r>
            <a:r>
              <a:rPr lang="en-US" sz="4400" dirty="0" err="1"/>
              <a:t>gì</a:t>
            </a:r>
            <a:r>
              <a:rPr lang="en-US" sz="4400" dirty="0"/>
              <a:t> </a:t>
            </a:r>
            <a:r>
              <a:rPr lang="en-US" sz="4400" dirty="0" err="1"/>
              <a:t>để</a:t>
            </a:r>
            <a:r>
              <a:rPr lang="en-US" sz="4400" dirty="0"/>
              <a:t> </a:t>
            </a:r>
            <a:r>
              <a:rPr lang="en-US" sz="4400" dirty="0" err="1"/>
              <a:t>góp</a:t>
            </a:r>
            <a:r>
              <a:rPr lang="en-US" sz="4400" dirty="0"/>
              <a:t> </a:t>
            </a:r>
            <a:r>
              <a:rPr lang="en-US" sz="4400" dirty="0" err="1"/>
              <a:t>phần</a:t>
            </a:r>
            <a:r>
              <a:rPr lang="en-US" sz="4400" dirty="0"/>
              <a:t> </a:t>
            </a:r>
            <a:r>
              <a:rPr lang="en-US" sz="4400" dirty="0" err="1"/>
              <a:t>làm</a:t>
            </a:r>
            <a:r>
              <a:rPr lang="en-US" sz="4400" dirty="0"/>
              <a:t> </a:t>
            </a:r>
            <a:r>
              <a:rPr lang="en-US" sz="4400" dirty="0" err="1"/>
              <a:t>cho</a:t>
            </a:r>
            <a:r>
              <a:rPr lang="en-US" sz="4400" dirty="0"/>
              <a:t> </a:t>
            </a:r>
            <a:r>
              <a:rPr lang="en-US" sz="4400" dirty="0" err="1"/>
              <a:t>làng</a:t>
            </a:r>
            <a:r>
              <a:rPr lang="en-US" sz="4400" dirty="0"/>
              <a:t> </a:t>
            </a:r>
            <a:r>
              <a:rPr lang="en-US" sz="4400" dirty="0" err="1"/>
              <a:t>nghề</a:t>
            </a:r>
            <a:r>
              <a:rPr lang="en-US" sz="4400" dirty="0"/>
              <a:t> </a:t>
            </a:r>
            <a:r>
              <a:rPr lang="en-US" sz="4400" dirty="0" err="1"/>
              <a:t>ngày</a:t>
            </a:r>
            <a:r>
              <a:rPr lang="en-US" sz="4400" dirty="0"/>
              <a:t> </a:t>
            </a:r>
            <a:r>
              <a:rPr lang="en-US" sz="4400" dirty="0" err="1"/>
              <a:t>phát</a:t>
            </a:r>
            <a:r>
              <a:rPr lang="en-US" sz="4400" dirty="0"/>
              <a:t> </a:t>
            </a:r>
            <a:r>
              <a:rPr lang="en-US" sz="4400" dirty="0" err="1"/>
              <a:t>triển</a:t>
            </a:r>
            <a:r>
              <a:rPr lang="en-US" sz="4400" dirty="0"/>
              <a:t> ?</a:t>
            </a:r>
          </a:p>
        </p:txBody>
      </p:sp>
      <p:sp>
        <p:nvSpPr>
          <p:cNvPr id="3" name="Slide Number Placeholder 2">
            <a:extLst>
              <a:ext uri="{FF2B5EF4-FFF2-40B4-BE49-F238E27FC236}">
                <a16:creationId xmlns:a16="http://schemas.microsoft.com/office/drawing/2014/main" xmlns="" id="{ADC3BD73-CAB1-4C91-8EF9-C820D96A8ADD}"/>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22</a:t>
            </a:fld>
            <a:endParaRPr lang="en-US" altLang="en-US">
              <a:solidFill>
                <a:srgbClr val="000000"/>
              </a:solidFill>
            </a:endParaRPr>
          </a:p>
        </p:txBody>
      </p:sp>
      <p:pic>
        <p:nvPicPr>
          <p:cNvPr id="7" name="Picture 6">
            <a:extLst>
              <a:ext uri="{FF2B5EF4-FFF2-40B4-BE49-F238E27FC236}">
                <a16:creationId xmlns:a16="http://schemas.microsoft.com/office/drawing/2014/main" xmlns="" id="{19D9AE03-8863-4FB6-B317-2A314A6DC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58" y="1945635"/>
            <a:ext cx="1409413" cy="1871990"/>
          </a:xfrm>
          <a:prstGeom prst="rect">
            <a:avLst/>
          </a:prstGeom>
        </p:spPr>
      </p:pic>
      <p:sp>
        <p:nvSpPr>
          <p:cNvPr id="9" name="Rectangle 8">
            <a:extLst>
              <a:ext uri="{FF2B5EF4-FFF2-40B4-BE49-F238E27FC236}">
                <a16:creationId xmlns:a16="http://schemas.microsoft.com/office/drawing/2014/main" xmlns="" id="{C741C47D-EC1F-405F-9771-99D41127F4EB}"/>
              </a:ext>
            </a:extLst>
          </p:cNvPr>
          <p:cNvSpPr/>
          <p:nvPr/>
        </p:nvSpPr>
        <p:spPr bwMode="auto">
          <a:xfrm>
            <a:off x="308472" y="343754"/>
            <a:ext cx="2265746" cy="1707244"/>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3-Thủ</a:t>
            </a:r>
            <a:r>
              <a:rPr kumimoji="0" lang="en-US" sz="2800" b="1" i="0" u="none" strike="noStrike" cap="none" normalizeH="0" dirty="0">
                <a:ln>
                  <a:noFill/>
                </a:ln>
                <a:solidFill>
                  <a:schemeClr val="tx1"/>
                </a:solidFill>
                <a:effectLst/>
                <a:latin typeface="+mj-lt"/>
              </a:rPr>
              <a:t> </a:t>
            </a:r>
            <a:r>
              <a:rPr lang="en-US" sz="2800" b="1" dirty="0">
                <a:latin typeface="+mj-lt"/>
              </a:rPr>
              <a:t>CN </a:t>
            </a:r>
            <a:r>
              <a:rPr lang="en-US" sz="2800" b="1" dirty="0" err="1">
                <a:latin typeface="+mj-lt"/>
              </a:rPr>
              <a:t>nhân</a:t>
            </a:r>
            <a:r>
              <a:rPr lang="en-US" sz="2800" b="1" dirty="0">
                <a:latin typeface="+mj-lt"/>
              </a:rPr>
              <a:t> </a:t>
            </a:r>
            <a:r>
              <a:rPr lang="en-US" sz="2800" b="1" dirty="0" err="1">
                <a:latin typeface="+mj-lt"/>
              </a:rPr>
              <a:t>dân</a:t>
            </a:r>
            <a:endParaRPr kumimoji="0" lang="en-US" sz="28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683248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533A694-084F-4B97-9E75-B23532CA1699}"/>
              </a:ext>
            </a:extLst>
          </p:cNvPr>
          <p:cNvSpPr>
            <a:spLocks noGrp="1"/>
          </p:cNvSpPr>
          <p:nvPr>
            <p:ph idx="1"/>
          </p:nvPr>
        </p:nvSpPr>
        <p:spPr bwMode="auto">
          <a:xfrm>
            <a:off x="2963536" y="93642"/>
            <a:ext cx="9118294" cy="1957356"/>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en-US" sz="3600" dirty="0" err="1"/>
              <a:t>Em</a:t>
            </a:r>
            <a:r>
              <a:rPr lang="en-US" sz="3600" dirty="0"/>
              <a:t> </a:t>
            </a:r>
            <a:r>
              <a:rPr lang="en-US" sz="3600" dirty="0" err="1"/>
              <a:t>hãy</a:t>
            </a:r>
            <a:r>
              <a:rPr lang="en-US" sz="3600" dirty="0"/>
              <a:t> </a:t>
            </a:r>
            <a:r>
              <a:rPr lang="en-US" sz="3600" dirty="0" err="1"/>
              <a:t>liên</a:t>
            </a:r>
            <a:r>
              <a:rPr lang="en-US" sz="3600" dirty="0"/>
              <a:t> </a:t>
            </a:r>
            <a:r>
              <a:rPr lang="en-US" sz="3600" dirty="0" err="1"/>
              <a:t>hệ</a:t>
            </a:r>
            <a:r>
              <a:rPr lang="en-US" sz="3600" dirty="0"/>
              <a:t> </a:t>
            </a:r>
            <a:r>
              <a:rPr lang="en-US" sz="3600" dirty="0" err="1"/>
              <a:t>địa</a:t>
            </a:r>
            <a:r>
              <a:rPr lang="en-US" sz="3600" dirty="0"/>
              <a:t> </a:t>
            </a:r>
            <a:r>
              <a:rPr lang="en-US" sz="3600" dirty="0" err="1"/>
              <a:t>phương</a:t>
            </a:r>
            <a:r>
              <a:rPr lang="en-US" sz="3600" dirty="0"/>
              <a:t> </a:t>
            </a:r>
            <a:r>
              <a:rPr lang="en-US" sz="3600" dirty="0" err="1"/>
              <a:t>em</a:t>
            </a:r>
            <a:r>
              <a:rPr lang="en-US" sz="3600" dirty="0"/>
              <a:t> </a:t>
            </a:r>
            <a:r>
              <a:rPr lang="en-US" sz="3600" dirty="0" err="1"/>
              <a:t>có</a:t>
            </a:r>
            <a:r>
              <a:rPr lang="en-US" sz="3600" dirty="0"/>
              <a:t> </a:t>
            </a:r>
            <a:r>
              <a:rPr lang="en-US" sz="3600" dirty="0" err="1"/>
              <a:t>những</a:t>
            </a:r>
            <a:r>
              <a:rPr lang="en-US" sz="3600" dirty="0"/>
              <a:t> </a:t>
            </a:r>
            <a:r>
              <a:rPr lang="en-US" sz="3600" dirty="0" err="1"/>
              <a:t>làng</a:t>
            </a:r>
            <a:r>
              <a:rPr lang="en-US" sz="3600" dirty="0"/>
              <a:t> </a:t>
            </a:r>
            <a:r>
              <a:rPr lang="en-US" sz="3600" dirty="0" err="1"/>
              <a:t>nghề</a:t>
            </a:r>
            <a:r>
              <a:rPr lang="en-US" sz="3600" dirty="0"/>
              <a:t> </a:t>
            </a:r>
            <a:r>
              <a:rPr lang="en-US" sz="3600" dirty="0" err="1"/>
              <a:t>nào</a:t>
            </a:r>
            <a:r>
              <a:rPr lang="en-US" sz="3600" dirty="0"/>
              <a:t> ? </a:t>
            </a:r>
            <a:r>
              <a:rPr lang="en-US" sz="3600" dirty="0" err="1"/>
              <a:t>Em</a:t>
            </a:r>
            <a:r>
              <a:rPr lang="en-US" sz="3600" dirty="0"/>
              <a:t> </a:t>
            </a:r>
            <a:r>
              <a:rPr lang="en-US" sz="3600" dirty="0" err="1"/>
              <a:t>phải</a:t>
            </a:r>
            <a:r>
              <a:rPr lang="en-US" sz="3600" dirty="0"/>
              <a:t> </a:t>
            </a:r>
            <a:r>
              <a:rPr lang="en-US" sz="3600" dirty="0" err="1"/>
              <a:t>làm</a:t>
            </a:r>
            <a:r>
              <a:rPr lang="en-US" sz="3600" dirty="0"/>
              <a:t> </a:t>
            </a:r>
            <a:r>
              <a:rPr lang="en-US" sz="3600" dirty="0" err="1"/>
              <a:t>gì</a:t>
            </a:r>
            <a:r>
              <a:rPr lang="en-US" sz="3600" dirty="0"/>
              <a:t> </a:t>
            </a:r>
            <a:r>
              <a:rPr lang="en-US" sz="3600" dirty="0" err="1"/>
              <a:t>để</a:t>
            </a:r>
            <a:r>
              <a:rPr lang="en-US" sz="3600" dirty="0"/>
              <a:t> </a:t>
            </a:r>
            <a:r>
              <a:rPr lang="en-US" sz="3600" dirty="0" err="1"/>
              <a:t>góp</a:t>
            </a:r>
            <a:r>
              <a:rPr lang="en-US" sz="3600" dirty="0"/>
              <a:t> </a:t>
            </a:r>
            <a:r>
              <a:rPr lang="en-US" sz="3600" dirty="0" err="1"/>
              <a:t>phần</a:t>
            </a:r>
            <a:r>
              <a:rPr lang="en-US" sz="3600" dirty="0"/>
              <a:t> </a:t>
            </a:r>
            <a:r>
              <a:rPr lang="en-US" sz="3600" dirty="0" err="1"/>
              <a:t>làm</a:t>
            </a:r>
            <a:r>
              <a:rPr lang="en-US" sz="3600" dirty="0"/>
              <a:t> </a:t>
            </a:r>
            <a:r>
              <a:rPr lang="en-US" sz="3600" dirty="0" err="1"/>
              <a:t>cho</a:t>
            </a:r>
            <a:r>
              <a:rPr lang="en-US" sz="3600" dirty="0"/>
              <a:t> </a:t>
            </a:r>
            <a:r>
              <a:rPr lang="en-US" sz="3600" dirty="0" err="1"/>
              <a:t>làng</a:t>
            </a:r>
            <a:r>
              <a:rPr lang="en-US" sz="3600" dirty="0"/>
              <a:t> </a:t>
            </a:r>
            <a:r>
              <a:rPr lang="en-US" sz="3600" dirty="0" err="1"/>
              <a:t>nghề</a:t>
            </a:r>
            <a:r>
              <a:rPr lang="en-US" sz="3600" dirty="0"/>
              <a:t> </a:t>
            </a:r>
            <a:r>
              <a:rPr lang="en-US" sz="3600" dirty="0" err="1"/>
              <a:t>ngày</a:t>
            </a:r>
            <a:r>
              <a:rPr lang="en-US" sz="3600" dirty="0"/>
              <a:t> </a:t>
            </a:r>
            <a:r>
              <a:rPr lang="en-US" sz="3600" dirty="0" err="1"/>
              <a:t>phát</a:t>
            </a:r>
            <a:r>
              <a:rPr lang="en-US" sz="3600" dirty="0"/>
              <a:t> </a:t>
            </a:r>
            <a:r>
              <a:rPr lang="en-US" sz="3600" dirty="0" err="1"/>
              <a:t>triển</a:t>
            </a:r>
            <a:r>
              <a:rPr lang="en-US" sz="3600" dirty="0"/>
              <a:t> ?</a:t>
            </a:r>
          </a:p>
        </p:txBody>
      </p:sp>
      <p:sp>
        <p:nvSpPr>
          <p:cNvPr id="2" name="Arrow: Down 1">
            <a:extLst>
              <a:ext uri="{FF2B5EF4-FFF2-40B4-BE49-F238E27FC236}">
                <a16:creationId xmlns:a16="http://schemas.microsoft.com/office/drawing/2014/main" xmlns="" id="{3DCB0847-643A-497F-8478-0484A90F7AE1}"/>
              </a:ext>
            </a:extLst>
          </p:cNvPr>
          <p:cNvSpPr/>
          <p:nvPr/>
        </p:nvSpPr>
        <p:spPr bwMode="auto">
          <a:xfrm>
            <a:off x="7482605" y="1945635"/>
            <a:ext cx="435165" cy="61915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CC99"/>
              </a:solidFill>
              <a:effectLst/>
              <a:latin typeface="Raavi" pitchFamily="34" charset="0"/>
            </a:endParaRPr>
          </a:p>
        </p:txBody>
      </p:sp>
      <p:sp>
        <p:nvSpPr>
          <p:cNvPr id="5" name="Content Placeholder 3">
            <a:extLst>
              <a:ext uri="{FF2B5EF4-FFF2-40B4-BE49-F238E27FC236}">
                <a16:creationId xmlns:a16="http://schemas.microsoft.com/office/drawing/2014/main" xmlns="" id="{445E6D3C-E3F9-4736-9AD9-741689E2F03E}"/>
              </a:ext>
            </a:extLst>
          </p:cNvPr>
          <p:cNvSpPr txBox="1">
            <a:spLocks/>
          </p:cNvSpPr>
          <p:nvPr/>
        </p:nvSpPr>
        <p:spPr bwMode="auto">
          <a:xfrm>
            <a:off x="2177666" y="2564786"/>
            <a:ext cx="10014334" cy="4199572"/>
          </a:xfrm>
          <a:prstGeom prst="roundRect">
            <a:avLst/>
          </a:prstGeom>
          <a:solidFill>
            <a:srgbClr val="D3FDF8"/>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4000" kern="0" dirty="0">
                <a:solidFill>
                  <a:schemeClr val="accent1"/>
                </a:solidFill>
                <a:latin typeface="+mj-lt"/>
              </a:rPr>
              <a:t>-</a:t>
            </a:r>
            <a:r>
              <a:rPr lang="en-US" sz="4000" kern="0" dirty="0" err="1">
                <a:solidFill>
                  <a:schemeClr val="accent1"/>
                </a:solidFill>
                <a:latin typeface="+mj-lt"/>
              </a:rPr>
              <a:t>Làng</a:t>
            </a:r>
            <a:r>
              <a:rPr lang="en-US" sz="4000" kern="0" dirty="0">
                <a:solidFill>
                  <a:schemeClr val="accent1"/>
                </a:solidFill>
                <a:latin typeface="+mj-lt"/>
              </a:rPr>
              <a:t> </a:t>
            </a:r>
            <a:r>
              <a:rPr lang="en-US" sz="4000" kern="0" dirty="0" err="1">
                <a:solidFill>
                  <a:schemeClr val="accent1"/>
                </a:solidFill>
                <a:latin typeface="+mj-lt"/>
              </a:rPr>
              <a:t>làm</a:t>
            </a:r>
            <a:r>
              <a:rPr lang="en-US" sz="4000" kern="0" dirty="0">
                <a:solidFill>
                  <a:schemeClr val="accent1"/>
                </a:solidFill>
                <a:latin typeface="+mj-lt"/>
              </a:rPr>
              <a:t> </a:t>
            </a:r>
            <a:r>
              <a:rPr lang="en-US" sz="4000" kern="0" dirty="0" err="1">
                <a:solidFill>
                  <a:schemeClr val="accent1"/>
                </a:solidFill>
                <a:latin typeface="+mj-lt"/>
              </a:rPr>
              <a:t>bánh</a:t>
            </a:r>
            <a:r>
              <a:rPr lang="en-US" sz="4000" kern="0" dirty="0">
                <a:solidFill>
                  <a:schemeClr val="accent1"/>
                </a:solidFill>
                <a:latin typeface="+mj-lt"/>
              </a:rPr>
              <a:t> </a:t>
            </a:r>
            <a:r>
              <a:rPr lang="en-US" sz="4000" kern="0" dirty="0" err="1">
                <a:solidFill>
                  <a:schemeClr val="accent1"/>
                </a:solidFill>
                <a:latin typeface="+mj-lt"/>
              </a:rPr>
              <a:t>đa</a:t>
            </a:r>
            <a:r>
              <a:rPr lang="en-US" sz="4000" kern="0" dirty="0">
                <a:solidFill>
                  <a:schemeClr val="accent1"/>
                </a:solidFill>
                <a:latin typeface="+mj-lt"/>
              </a:rPr>
              <a:t> (</a:t>
            </a:r>
            <a:r>
              <a:rPr lang="en-US" sz="4000" kern="0" dirty="0" err="1">
                <a:solidFill>
                  <a:schemeClr val="accent1"/>
                </a:solidFill>
                <a:latin typeface="+mj-lt"/>
              </a:rPr>
              <a:t>bánh</a:t>
            </a:r>
            <a:r>
              <a:rPr lang="en-US" sz="4000" kern="0" dirty="0">
                <a:solidFill>
                  <a:schemeClr val="accent1"/>
                </a:solidFill>
                <a:latin typeface="+mj-lt"/>
              </a:rPr>
              <a:t> </a:t>
            </a:r>
            <a:r>
              <a:rPr lang="en-US" sz="4000" kern="0" dirty="0" err="1">
                <a:solidFill>
                  <a:schemeClr val="accent1"/>
                </a:solidFill>
                <a:latin typeface="+mj-lt"/>
              </a:rPr>
              <a:t>tráng</a:t>
            </a:r>
            <a:r>
              <a:rPr lang="en-US" sz="4000" kern="0" dirty="0">
                <a:solidFill>
                  <a:schemeClr val="accent1"/>
                </a:solidFill>
                <a:latin typeface="+mj-lt"/>
              </a:rPr>
              <a:t> </a:t>
            </a:r>
            <a:r>
              <a:rPr lang="en-US" sz="4000" kern="0" dirty="0" err="1">
                <a:solidFill>
                  <a:schemeClr val="accent1"/>
                </a:solidFill>
                <a:latin typeface="+mj-lt"/>
              </a:rPr>
              <a:t>mè</a:t>
            </a:r>
            <a:r>
              <a:rPr lang="en-US" sz="4000" kern="0" dirty="0">
                <a:solidFill>
                  <a:schemeClr val="accent1"/>
                </a:solidFill>
                <a:latin typeface="+mj-lt"/>
              </a:rPr>
              <a:t>)</a:t>
            </a:r>
          </a:p>
          <a:p>
            <a:pPr marL="0" indent="0">
              <a:buFontTx/>
              <a:buNone/>
            </a:pPr>
            <a:r>
              <a:rPr lang="en-US" sz="4000" kern="0" dirty="0">
                <a:solidFill>
                  <a:schemeClr val="accent1"/>
                </a:solidFill>
                <a:latin typeface="+mj-lt"/>
              </a:rPr>
              <a:t>-</a:t>
            </a:r>
            <a:r>
              <a:rPr lang="en-US" sz="4000" kern="0" dirty="0" err="1">
                <a:solidFill>
                  <a:schemeClr val="accent1"/>
                </a:solidFill>
                <a:latin typeface="+mj-lt"/>
              </a:rPr>
              <a:t>Làng</a:t>
            </a:r>
            <a:r>
              <a:rPr lang="en-US" sz="4000" kern="0" dirty="0">
                <a:solidFill>
                  <a:schemeClr val="accent1"/>
                </a:solidFill>
                <a:latin typeface="+mj-lt"/>
              </a:rPr>
              <a:t> </a:t>
            </a:r>
            <a:r>
              <a:rPr lang="en-US" sz="4000" kern="0" dirty="0" err="1">
                <a:solidFill>
                  <a:schemeClr val="accent1"/>
                </a:solidFill>
                <a:latin typeface="+mj-lt"/>
              </a:rPr>
              <a:t>Hoa</a:t>
            </a:r>
            <a:r>
              <a:rPr lang="en-US" sz="4000" kern="0" dirty="0">
                <a:solidFill>
                  <a:schemeClr val="accent1"/>
                </a:solidFill>
                <a:latin typeface="+mj-lt"/>
              </a:rPr>
              <a:t> Sa </a:t>
            </a:r>
            <a:r>
              <a:rPr lang="en-US" sz="4000" kern="0" dirty="0" err="1">
                <a:solidFill>
                  <a:schemeClr val="accent1"/>
                </a:solidFill>
                <a:latin typeface="+mj-lt"/>
              </a:rPr>
              <a:t>Đéc</a:t>
            </a:r>
            <a:endParaRPr lang="en-US" sz="4000" kern="0" dirty="0">
              <a:solidFill>
                <a:schemeClr val="accent1"/>
              </a:solidFill>
              <a:latin typeface="+mj-lt"/>
            </a:endParaRPr>
          </a:p>
          <a:p>
            <a:pPr marL="0" indent="0" algn="just">
              <a:buFontTx/>
              <a:buNone/>
            </a:pPr>
            <a:r>
              <a:rPr lang="en-US" sz="4000" kern="0" dirty="0">
                <a:solidFill>
                  <a:schemeClr val="accent1"/>
                </a:solidFill>
                <a:latin typeface="+mj-lt"/>
              </a:rPr>
              <a:t>-</a:t>
            </a:r>
            <a:r>
              <a:rPr lang="en-US" sz="4000" kern="0" dirty="0" err="1">
                <a:solidFill>
                  <a:schemeClr val="accent1"/>
                </a:solidFill>
                <a:latin typeface="+mj-lt"/>
              </a:rPr>
              <a:t>Làng</a:t>
            </a:r>
            <a:r>
              <a:rPr lang="en-US" sz="4000" kern="0" dirty="0">
                <a:solidFill>
                  <a:schemeClr val="accent1"/>
                </a:solidFill>
                <a:latin typeface="+mj-lt"/>
              </a:rPr>
              <a:t> </a:t>
            </a:r>
            <a:r>
              <a:rPr lang="en-US" sz="4000" kern="0" dirty="0" err="1">
                <a:solidFill>
                  <a:schemeClr val="accent1"/>
                </a:solidFill>
                <a:latin typeface="+mj-lt"/>
              </a:rPr>
              <a:t>dệt</a:t>
            </a:r>
            <a:r>
              <a:rPr lang="en-US" sz="4000" kern="0" dirty="0">
                <a:solidFill>
                  <a:schemeClr val="accent1"/>
                </a:solidFill>
                <a:latin typeface="+mj-lt"/>
              </a:rPr>
              <a:t> </a:t>
            </a:r>
            <a:r>
              <a:rPr lang="en-US" sz="4000" kern="0" dirty="0" err="1">
                <a:solidFill>
                  <a:schemeClr val="accent1"/>
                </a:solidFill>
                <a:latin typeface="+mj-lt"/>
              </a:rPr>
              <a:t>khăn</a:t>
            </a:r>
            <a:r>
              <a:rPr lang="en-US" sz="4000" kern="0" dirty="0">
                <a:solidFill>
                  <a:schemeClr val="accent1"/>
                </a:solidFill>
                <a:latin typeface="+mj-lt"/>
              </a:rPr>
              <a:t> </a:t>
            </a:r>
            <a:r>
              <a:rPr lang="en-US" sz="4000" kern="0" dirty="0" err="1">
                <a:solidFill>
                  <a:schemeClr val="accent1"/>
                </a:solidFill>
                <a:latin typeface="+mj-lt"/>
              </a:rPr>
              <a:t>rằn</a:t>
            </a:r>
            <a:r>
              <a:rPr lang="en-US" sz="4000" kern="0" dirty="0">
                <a:solidFill>
                  <a:schemeClr val="accent1"/>
                </a:solidFill>
                <a:latin typeface="+mj-lt"/>
              </a:rPr>
              <a:t> (</a:t>
            </a:r>
            <a:r>
              <a:rPr lang="en-US" sz="4000" kern="0" dirty="0" err="1">
                <a:solidFill>
                  <a:schemeClr val="accent1"/>
                </a:solidFill>
                <a:latin typeface="+mj-lt"/>
              </a:rPr>
              <a:t>khăn</a:t>
            </a:r>
            <a:r>
              <a:rPr lang="en-US" sz="4000" kern="0" dirty="0">
                <a:solidFill>
                  <a:schemeClr val="accent1"/>
                </a:solidFill>
                <a:latin typeface="+mj-lt"/>
              </a:rPr>
              <a:t> </a:t>
            </a:r>
            <a:r>
              <a:rPr lang="en-US" sz="4000" kern="0" dirty="0" err="1">
                <a:solidFill>
                  <a:schemeClr val="accent1"/>
                </a:solidFill>
                <a:latin typeface="+mj-lt"/>
              </a:rPr>
              <a:t>choàng</a:t>
            </a:r>
            <a:r>
              <a:rPr lang="en-US" sz="4000" kern="0" dirty="0">
                <a:solidFill>
                  <a:schemeClr val="accent1"/>
                </a:solidFill>
                <a:latin typeface="+mj-lt"/>
              </a:rPr>
              <a:t>) Long </a:t>
            </a:r>
            <a:r>
              <a:rPr lang="en-US" sz="4000" kern="0" dirty="0" err="1">
                <a:solidFill>
                  <a:schemeClr val="accent1"/>
                </a:solidFill>
                <a:latin typeface="+mj-lt"/>
              </a:rPr>
              <a:t>Khánh-Hồng</a:t>
            </a:r>
            <a:r>
              <a:rPr lang="en-US" sz="4000" kern="0" dirty="0">
                <a:solidFill>
                  <a:schemeClr val="accent1"/>
                </a:solidFill>
                <a:latin typeface="+mj-lt"/>
              </a:rPr>
              <a:t> </a:t>
            </a:r>
            <a:r>
              <a:rPr lang="en-US" sz="4000" kern="0" dirty="0" err="1">
                <a:solidFill>
                  <a:schemeClr val="accent1"/>
                </a:solidFill>
                <a:latin typeface="+mj-lt"/>
              </a:rPr>
              <a:t>Ngự</a:t>
            </a:r>
            <a:endParaRPr lang="en-US" sz="4000" kern="0" dirty="0">
              <a:solidFill>
                <a:schemeClr val="accent1"/>
              </a:solidFill>
              <a:latin typeface="+mj-lt"/>
            </a:endParaRPr>
          </a:p>
          <a:p>
            <a:pPr marL="0" indent="0" algn="just">
              <a:buFontTx/>
              <a:buNone/>
            </a:pPr>
            <a:r>
              <a:rPr lang="en-US" sz="4000" kern="0" dirty="0">
                <a:solidFill>
                  <a:srgbClr val="00B0F0"/>
                </a:solidFill>
                <a:latin typeface="+mj-lt"/>
              </a:rPr>
              <a:t>*</a:t>
            </a:r>
            <a:r>
              <a:rPr lang="en-US" sz="4000" kern="0" dirty="0" err="1">
                <a:solidFill>
                  <a:srgbClr val="00B0F0"/>
                </a:solidFill>
                <a:latin typeface="+mj-lt"/>
              </a:rPr>
              <a:t>Em</a:t>
            </a:r>
            <a:r>
              <a:rPr lang="en-US" sz="4000" kern="0" dirty="0">
                <a:solidFill>
                  <a:srgbClr val="00B0F0"/>
                </a:solidFill>
                <a:latin typeface="+mj-lt"/>
              </a:rPr>
              <a:t> </a:t>
            </a:r>
            <a:r>
              <a:rPr lang="en-US" sz="4000" kern="0" dirty="0" err="1">
                <a:solidFill>
                  <a:srgbClr val="00B0F0"/>
                </a:solidFill>
                <a:latin typeface="+mj-lt"/>
              </a:rPr>
              <a:t>sẽ</a:t>
            </a:r>
            <a:r>
              <a:rPr lang="en-US" sz="4000" kern="0" dirty="0">
                <a:solidFill>
                  <a:srgbClr val="00B0F0"/>
                </a:solidFill>
                <a:latin typeface="+mj-lt"/>
              </a:rPr>
              <a:t> </a:t>
            </a:r>
            <a:r>
              <a:rPr lang="en-US" sz="4000" kern="0" dirty="0" err="1">
                <a:solidFill>
                  <a:srgbClr val="00B0F0"/>
                </a:solidFill>
                <a:latin typeface="+mj-lt"/>
              </a:rPr>
              <a:t>giới</a:t>
            </a:r>
            <a:r>
              <a:rPr lang="en-US" sz="4000" kern="0" dirty="0">
                <a:solidFill>
                  <a:srgbClr val="00B0F0"/>
                </a:solidFill>
                <a:latin typeface="+mj-lt"/>
              </a:rPr>
              <a:t> </a:t>
            </a:r>
            <a:r>
              <a:rPr lang="en-US" sz="4000" kern="0" dirty="0" err="1">
                <a:solidFill>
                  <a:srgbClr val="00B0F0"/>
                </a:solidFill>
                <a:latin typeface="+mj-lt"/>
              </a:rPr>
              <a:t>thiệu</a:t>
            </a:r>
            <a:r>
              <a:rPr lang="en-US" sz="4000" kern="0" dirty="0">
                <a:solidFill>
                  <a:srgbClr val="00B0F0"/>
                </a:solidFill>
                <a:latin typeface="+mj-lt"/>
              </a:rPr>
              <a:t> </a:t>
            </a:r>
            <a:r>
              <a:rPr lang="en-US" sz="4000" kern="0" dirty="0" err="1">
                <a:solidFill>
                  <a:srgbClr val="00B0F0"/>
                </a:solidFill>
                <a:latin typeface="+mj-lt"/>
              </a:rPr>
              <a:t>cho</a:t>
            </a:r>
            <a:r>
              <a:rPr lang="en-US" sz="4000" kern="0" dirty="0">
                <a:solidFill>
                  <a:srgbClr val="00B0F0"/>
                </a:solidFill>
                <a:latin typeface="+mj-lt"/>
              </a:rPr>
              <a:t> </a:t>
            </a:r>
            <a:r>
              <a:rPr lang="en-US" sz="4000" kern="0" dirty="0" err="1">
                <a:solidFill>
                  <a:srgbClr val="00B0F0"/>
                </a:solidFill>
                <a:latin typeface="+mj-lt"/>
              </a:rPr>
              <a:t>bạn</a:t>
            </a:r>
            <a:r>
              <a:rPr lang="en-US" sz="4000" kern="0" dirty="0">
                <a:solidFill>
                  <a:srgbClr val="00B0F0"/>
                </a:solidFill>
                <a:latin typeface="+mj-lt"/>
              </a:rPr>
              <a:t> </a:t>
            </a:r>
            <a:r>
              <a:rPr lang="en-US" sz="4000" kern="0" dirty="0" err="1">
                <a:solidFill>
                  <a:srgbClr val="00B0F0"/>
                </a:solidFill>
                <a:latin typeface="+mj-lt"/>
              </a:rPr>
              <a:t>bè</a:t>
            </a:r>
            <a:r>
              <a:rPr lang="en-US" sz="4000" kern="0" dirty="0">
                <a:solidFill>
                  <a:srgbClr val="00B0F0"/>
                </a:solidFill>
                <a:latin typeface="+mj-lt"/>
              </a:rPr>
              <a:t> </a:t>
            </a:r>
            <a:r>
              <a:rPr lang="en-US" sz="4000" kern="0" dirty="0" err="1">
                <a:solidFill>
                  <a:srgbClr val="00B0F0"/>
                </a:solidFill>
                <a:latin typeface="+mj-lt"/>
              </a:rPr>
              <a:t>và</a:t>
            </a:r>
            <a:r>
              <a:rPr lang="en-US" sz="4000" kern="0" dirty="0">
                <a:solidFill>
                  <a:srgbClr val="00B0F0"/>
                </a:solidFill>
                <a:latin typeface="+mj-lt"/>
              </a:rPr>
              <a:t> </a:t>
            </a:r>
            <a:r>
              <a:rPr lang="en-US" sz="4000" kern="0" dirty="0" err="1">
                <a:solidFill>
                  <a:srgbClr val="00B0F0"/>
                </a:solidFill>
                <a:latin typeface="+mj-lt"/>
              </a:rPr>
              <a:t>mọi</a:t>
            </a:r>
            <a:r>
              <a:rPr lang="en-US" sz="4000" kern="0" dirty="0">
                <a:solidFill>
                  <a:srgbClr val="00B0F0"/>
                </a:solidFill>
                <a:latin typeface="+mj-lt"/>
              </a:rPr>
              <a:t> </a:t>
            </a:r>
            <a:r>
              <a:rPr lang="en-US" sz="4000" kern="0" dirty="0" err="1">
                <a:solidFill>
                  <a:srgbClr val="00B0F0"/>
                </a:solidFill>
                <a:latin typeface="+mj-lt"/>
              </a:rPr>
              <a:t>người</a:t>
            </a:r>
            <a:r>
              <a:rPr lang="en-US" sz="4000" kern="0" dirty="0">
                <a:solidFill>
                  <a:srgbClr val="00B0F0"/>
                </a:solidFill>
                <a:latin typeface="+mj-lt"/>
              </a:rPr>
              <a:t> </a:t>
            </a:r>
            <a:r>
              <a:rPr lang="en-US" sz="4000" kern="0" dirty="0" err="1">
                <a:solidFill>
                  <a:srgbClr val="00B0F0"/>
                </a:solidFill>
                <a:latin typeface="+mj-lt"/>
              </a:rPr>
              <a:t>biết</a:t>
            </a:r>
            <a:r>
              <a:rPr lang="en-US" sz="4000" kern="0" dirty="0">
                <a:solidFill>
                  <a:srgbClr val="00B0F0"/>
                </a:solidFill>
                <a:latin typeface="+mj-lt"/>
              </a:rPr>
              <a:t> </a:t>
            </a:r>
            <a:r>
              <a:rPr lang="en-US" sz="4000" kern="0" dirty="0" err="1">
                <a:solidFill>
                  <a:srgbClr val="00B0F0"/>
                </a:solidFill>
                <a:latin typeface="+mj-lt"/>
              </a:rPr>
              <a:t>như</a:t>
            </a:r>
            <a:r>
              <a:rPr lang="en-US" sz="4000" kern="0" dirty="0">
                <a:solidFill>
                  <a:srgbClr val="00B0F0"/>
                </a:solidFill>
                <a:latin typeface="+mj-lt"/>
              </a:rPr>
              <a:t> </a:t>
            </a:r>
            <a:r>
              <a:rPr lang="en-US" sz="4000" kern="0" dirty="0" err="1">
                <a:solidFill>
                  <a:srgbClr val="00B0F0"/>
                </a:solidFill>
                <a:latin typeface="+mj-lt"/>
              </a:rPr>
              <a:t>trao</a:t>
            </a:r>
            <a:r>
              <a:rPr lang="en-US" sz="4000" kern="0" dirty="0">
                <a:solidFill>
                  <a:srgbClr val="00B0F0"/>
                </a:solidFill>
                <a:latin typeface="+mj-lt"/>
              </a:rPr>
              <a:t> </a:t>
            </a:r>
            <a:r>
              <a:rPr lang="en-US" sz="4000" kern="0" dirty="0" err="1">
                <a:solidFill>
                  <a:srgbClr val="00B0F0"/>
                </a:solidFill>
                <a:latin typeface="+mj-lt"/>
              </a:rPr>
              <a:t>đổi</a:t>
            </a:r>
            <a:r>
              <a:rPr lang="en-US" sz="4000" kern="0" dirty="0">
                <a:solidFill>
                  <a:srgbClr val="00B0F0"/>
                </a:solidFill>
                <a:latin typeface="+mj-lt"/>
              </a:rPr>
              <a:t> </a:t>
            </a:r>
            <a:r>
              <a:rPr lang="en-US" sz="4000" kern="0" dirty="0" err="1">
                <a:solidFill>
                  <a:srgbClr val="00B0F0"/>
                </a:solidFill>
                <a:latin typeface="+mj-lt"/>
              </a:rPr>
              <a:t>trên</a:t>
            </a:r>
            <a:r>
              <a:rPr lang="en-US" sz="4000" kern="0" dirty="0">
                <a:solidFill>
                  <a:srgbClr val="00B0F0"/>
                </a:solidFill>
                <a:latin typeface="+mj-lt"/>
              </a:rPr>
              <a:t> </a:t>
            </a:r>
            <a:r>
              <a:rPr lang="en-US" sz="4000" kern="0" dirty="0" err="1">
                <a:solidFill>
                  <a:srgbClr val="00B0F0"/>
                </a:solidFill>
                <a:latin typeface="+mj-lt"/>
              </a:rPr>
              <a:t>mạng</a:t>
            </a:r>
            <a:r>
              <a:rPr lang="en-US" sz="4000" kern="0" dirty="0">
                <a:solidFill>
                  <a:srgbClr val="00B0F0"/>
                </a:solidFill>
                <a:latin typeface="+mj-lt"/>
              </a:rPr>
              <a:t> </a:t>
            </a:r>
            <a:r>
              <a:rPr lang="en-US" sz="4000" kern="0" dirty="0" err="1">
                <a:solidFill>
                  <a:srgbClr val="00B0F0"/>
                </a:solidFill>
                <a:latin typeface="+mj-lt"/>
              </a:rPr>
              <a:t>xã</a:t>
            </a:r>
            <a:r>
              <a:rPr lang="en-US" sz="4000" kern="0" dirty="0">
                <a:solidFill>
                  <a:srgbClr val="00B0F0"/>
                </a:solidFill>
                <a:latin typeface="+mj-lt"/>
              </a:rPr>
              <a:t> </a:t>
            </a:r>
            <a:r>
              <a:rPr lang="en-US" sz="4000" kern="0" dirty="0" err="1">
                <a:solidFill>
                  <a:srgbClr val="00B0F0"/>
                </a:solidFill>
                <a:latin typeface="+mj-lt"/>
              </a:rPr>
              <a:t>hội</a:t>
            </a:r>
            <a:r>
              <a:rPr lang="en-US" sz="4000" kern="0" dirty="0">
                <a:solidFill>
                  <a:srgbClr val="00B0F0"/>
                </a:solidFill>
                <a:latin typeface="+mj-lt"/>
              </a:rPr>
              <a:t> ……</a:t>
            </a:r>
          </a:p>
        </p:txBody>
      </p:sp>
      <p:sp>
        <p:nvSpPr>
          <p:cNvPr id="3" name="Slide Number Placeholder 2">
            <a:extLst>
              <a:ext uri="{FF2B5EF4-FFF2-40B4-BE49-F238E27FC236}">
                <a16:creationId xmlns:a16="http://schemas.microsoft.com/office/drawing/2014/main" xmlns="" id="{ADC3BD73-CAB1-4C91-8EF9-C820D96A8ADD}"/>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23</a:t>
            </a:fld>
            <a:endParaRPr lang="en-US" altLang="en-US">
              <a:solidFill>
                <a:srgbClr val="000000"/>
              </a:solidFill>
            </a:endParaRPr>
          </a:p>
        </p:txBody>
      </p:sp>
      <p:pic>
        <p:nvPicPr>
          <p:cNvPr id="7" name="Picture 6">
            <a:extLst>
              <a:ext uri="{FF2B5EF4-FFF2-40B4-BE49-F238E27FC236}">
                <a16:creationId xmlns:a16="http://schemas.microsoft.com/office/drawing/2014/main" xmlns="" id="{19D9AE03-8863-4FB6-B317-2A314A6DC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58" y="1945635"/>
            <a:ext cx="1409413" cy="1871990"/>
          </a:xfrm>
          <a:prstGeom prst="rect">
            <a:avLst/>
          </a:prstGeom>
        </p:spPr>
      </p:pic>
      <p:sp>
        <p:nvSpPr>
          <p:cNvPr id="9" name="Rectangle 8">
            <a:extLst>
              <a:ext uri="{FF2B5EF4-FFF2-40B4-BE49-F238E27FC236}">
                <a16:creationId xmlns:a16="http://schemas.microsoft.com/office/drawing/2014/main" xmlns="" id="{C741C47D-EC1F-405F-9771-99D41127F4EB}"/>
              </a:ext>
            </a:extLst>
          </p:cNvPr>
          <p:cNvSpPr/>
          <p:nvPr/>
        </p:nvSpPr>
        <p:spPr bwMode="auto">
          <a:xfrm>
            <a:off x="308472" y="343754"/>
            <a:ext cx="2265746" cy="1707244"/>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3-Thủ</a:t>
            </a:r>
            <a:r>
              <a:rPr kumimoji="0" lang="en-US" sz="2800" b="1" i="0" u="none" strike="noStrike" cap="none" normalizeH="0" dirty="0">
                <a:ln>
                  <a:noFill/>
                </a:ln>
                <a:solidFill>
                  <a:schemeClr val="tx1"/>
                </a:solidFill>
                <a:effectLst/>
                <a:latin typeface="+mj-lt"/>
              </a:rPr>
              <a:t> </a:t>
            </a:r>
            <a:r>
              <a:rPr kumimoji="0" lang="en-US" sz="2800" b="1" i="0" u="none" strike="noStrike" cap="none" normalizeH="0" dirty="0" err="1">
                <a:ln>
                  <a:noFill/>
                </a:ln>
                <a:solidFill>
                  <a:schemeClr val="tx1"/>
                </a:solidFill>
                <a:effectLst/>
                <a:latin typeface="+mj-lt"/>
              </a:rPr>
              <a:t>công</a:t>
            </a:r>
            <a:r>
              <a:rPr kumimoji="0" lang="en-US" sz="2800" b="1" i="0" u="none" strike="noStrike" cap="none" normalizeH="0" dirty="0">
                <a:ln>
                  <a:noFill/>
                </a:ln>
                <a:solidFill>
                  <a:schemeClr val="tx1"/>
                </a:solidFill>
                <a:effectLst/>
                <a:latin typeface="+mj-lt"/>
              </a:rPr>
              <a:t> </a:t>
            </a:r>
            <a:r>
              <a:rPr kumimoji="0" lang="en-US" sz="2800" b="1" i="0" u="none" strike="noStrike" cap="none" normalizeH="0" dirty="0" err="1">
                <a:ln>
                  <a:noFill/>
                </a:ln>
                <a:solidFill>
                  <a:schemeClr val="tx1"/>
                </a:solidFill>
                <a:effectLst/>
                <a:latin typeface="+mj-lt"/>
              </a:rPr>
              <a:t>nghiệp</a:t>
            </a:r>
            <a:endParaRPr kumimoji="0" lang="en-US" sz="28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88163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533A694-084F-4B97-9E75-B23532CA1699}"/>
              </a:ext>
            </a:extLst>
          </p:cNvPr>
          <p:cNvSpPr>
            <a:spLocks noGrp="1"/>
          </p:cNvSpPr>
          <p:nvPr>
            <p:ph idx="1"/>
          </p:nvPr>
        </p:nvSpPr>
        <p:spPr bwMode="auto">
          <a:xfrm>
            <a:off x="3044330" y="2442244"/>
            <a:ext cx="8629879" cy="1567895"/>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en-US" sz="4400" dirty="0" err="1">
                <a:solidFill>
                  <a:schemeClr val="accent1"/>
                </a:solidFill>
              </a:rPr>
              <a:t>Nêu</a:t>
            </a:r>
            <a:r>
              <a:rPr lang="en-US" sz="4400" dirty="0">
                <a:solidFill>
                  <a:schemeClr val="accent1"/>
                </a:solidFill>
              </a:rPr>
              <a:t> </a:t>
            </a:r>
            <a:r>
              <a:rPr lang="en-US" sz="4400" dirty="0" err="1">
                <a:solidFill>
                  <a:schemeClr val="accent1"/>
                </a:solidFill>
              </a:rPr>
              <a:t>những</a:t>
            </a:r>
            <a:r>
              <a:rPr lang="en-US" sz="4400" dirty="0">
                <a:solidFill>
                  <a:schemeClr val="accent1"/>
                </a:solidFill>
              </a:rPr>
              <a:t> </a:t>
            </a:r>
            <a:r>
              <a:rPr lang="en-US" sz="4400" dirty="0" err="1">
                <a:solidFill>
                  <a:schemeClr val="accent1"/>
                </a:solidFill>
              </a:rPr>
              <a:t>nét</a:t>
            </a:r>
            <a:r>
              <a:rPr lang="en-US" sz="4400" dirty="0">
                <a:solidFill>
                  <a:schemeClr val="accent1"/>
                </a:solidFill>
              </a:rPr>
              <a:t> </a:t>
            </a:r>
            <a:r>
              <a:rPr lang="en-US" sz="4400" dirty="0" err="1">
                <a:solidFill>
                  <a:schemeClr val="accent1"/>
                </a:solidFill>
              </a:rPr>
              <a:t>chính</a:t>
            </a:r>
            <a:r>
              <a:rPr lang="en-US" sz="4400" dirty="0">
                <a:solidFill>
                  <a:schemeClr val="accent1"/>
                </a:solidFill>
              </a:rPr>
              <a:t> </a:t>
            </a:r>
            <a:r>
              <a:rPr lang="en-US" sz="4400" dirty="0" err="1">
                <a:solidFill>
                  <a:schemeClr val="accent1"/>
                </a:solidFill>
              </a:rPr>
              <a:t>về</a:t>
            </a:r>
            <a:r>
              <a:rPr lang="en-US" sz="4400" dirty="0">
                <a:solidFill>
                  <a:schemeClr val="accent1"/>
                </a:solidFill>
              </a:rPr>
              <a:t> </a:t>
            </a:r>
            <a:r>
              <a:rPr lang="en-US" sz="4400" dirty="0" err="1">
                <a:solidFill>
                  <a:schemeClr val="accent1"/>
                </a:solidFill>
              </a:rPr>
              <a:t>thương</a:t>
            </a:r>
            <a:r>
              <a:rPr lang="en-US" sz="4400" dirty="0">
                <a:solidFill>
                  <a:schemeClr val="accent1"/>
                </a:solidFill>
              </a:rPr>
              <a:t> </a:t>
            </a:r>
            <a:r>
              <a:rPr lang="en-US" sz="4400" dirty="0" err="1">
                <a:solidFill>
                  <a:schemeClr val="accent1"/>
                </a:solidFill>
              </a:rPr>
              <a:t>nghiệp</a:t>
            </a:r>
            <a:r>
              <a:rPr lang="en-US" sz="4400" dirty="0">
                <a:solidFill>
                  <a:schemeClr val="accent1"/>
                </a:solidFill>
              </a:rPr>
              <a:t> </a:t>
            </a:r>
            <a:r>
              <a:rPr lang="en-US" sz="4400" dirty="0" err="1">
                <a:solidFill>
                  <a:schemeClr val="accent1"/>
                </a:solidFill>
              </a:rPr>
              <a:t>thời</a:t>
            </a:r>
            <a:r>
              <a:rPr lang="en-US" sz="4400" dirty="0">
                <a:solidFill>
                  <a:schemeClr val="accent1"/>
                </a:solidFill>
              </a:rPr>
              <a:t> </a:t>
            </a:r>
            <a:r>
              <a:rPr lang="en-US" sz="4400" dirty="0" err="1">
                <a:solidFill>
                  <a:schemeClr val="accent1"/>
                </a:solidFill>
              </a:rPr>
              <a:t>Lý</a:t>
            </a:r>
            <a:r>
              <a:rPr lang="en-US" sz="4400" dirty="0">
                <a:solidFill>
                  <a:schemeClr val="accent1"/>
                </a:solidFill>
              </a:rPr>
              <a:t> ?</a:t>
            </a:r>
          </a:p>
        </p:txBody>
      </p:sp>
      <p:pic>
        <p:nvPicPr>
          <p:cNvPr id="8" name="Picture 7">
            <a:extLst>
              <a:ext uri="{FF2B5EF4-FFF2-40B4-BE49-F238E27FC236}">
                <a16:creationId xmlns:a16="http://schemas.microsoft.com/office/drawing/2014/main" xmlns="" id="{10E953AF-3362-4197-9DCD-C59CEC5F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40" y="2316099"/>
            <a:ext cx="1667219" cy="1326830"/>
          </a:xfrm>
          <a:prstGeom prst="rect">
            <a:avLst/>
          </a:prstGeom>
        </p:spPr>
      </p:pic>
      <p:sp>
        <p:nvSpPr>
          <p:cNvPr id="2" name="Slide Number Placeholder 1">
            <a:extLst>
              <a:ext uri="{FF2B5EF4-FFF2-40B4-BE49-F238E27FC236}">
                <a16:creationId xmlns:a16="http://schemas.microsoft.com/office/drawing/2014/main" xmlns="" id="{CBD8DD1D-1CD2-481D-B0D4-459F9F9137FD}"/>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24</a:t>
            </a:fld>
            <a:endParaRPr lang="en-US" altLang="en-US">
              <a:solidFill>
                <a:srgbClr val="000000"/>
              </a:solidFill>
            </a:endParaRPr>
          </a:p>
        </p:txBody>
      </p:sp>
      <p:sp>
        <p:nvSpPr>
          <p:cNvPr id="5" name="TextBox 16">
            <a:extLst>
              <a:ext uri="{FF2B5EF4-FFF2-40B4-BE49-F238E27FC236}">
                <a16:creationId xmlns:a16="http://schemas.microsoft.com/office/drawing/2014/main" xmlns="" id="{11651ECB-EDD1-423B-B0D9-DF996387132B}"/>
              </a:ext>
            </a:extLst>
          </p:cNvPr>
          <p:cNvSpPr txBox="1">
            <a:spLocks noChangeArrowheads="1"/>
          </p:cNvSpPr>
          <p:nvPr/>
        </p:nvSpPr>
        <p:spPr bwMode="auto">
          <a:xfrm>
            <a:off x="385589" y="1503450"/>
            <a:ext cx="3916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Thủ</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công</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nghiệp</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6" name="TextBox 16">
            <a:extLst>
              <a:ext uri="{FF2B5EF4-FFF2-40B4-BE49-F238E27FC236}">
                <a16:creationId xmlns:a16="http://schemas.microsoft.com/office/drawing/2014/main" xmlns="" id="{4AB73287-B34F-409D-887B-697938B5957C}"/>
              </a:ext>
            </a:extLst>
          </p:cNvPr>
          <p:cNvSpPr txBox="1">
            <a:spLocks noChangeArrowheads="1"/>
          </p:cNvSpPr>
          <p:nvPr/>
        </p:nvSpPr>
        <p:spPr bwMode="auto">
          <a:xfrm>
            <a:off x="583893" y="211958"/>
            <a:ext cx="6279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6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7" name="TextBox 16">
            <a:extLst>
              <a:ext uri="{FF2B5EF4-FFF2-40B4-BE49-F238E27FC236}">
                <a16:creationId xmlns:a16="http://schemas.microsoft.com/office/drawing/2014/main" xmlns="" id="{4381AE7F-B111-4E25-83D9-12CC680D44DF}"/>
              </a:ext>
            </a:extLst>
          </p:cNvPr>
          <p:cNvSpPr txBox="1">
            <a:spLocks noChangeArrowheads="1"/>
          </p:cNvSpPr>
          <p:nvPr/>
        </p:nvSpPr>
        <p:spPr bwMode="auto">
          <a:xfrm>
            <a:off x="225844" y="845839"/>
            <a:ext cx="446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a.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3472315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D89AFC0-7E95-4F86-9260-94895533AD1B}"/>
              </a:ext>
            </a:extLst>
          </p:cNvPr>
          <p:cNvSpPr/>
          <p:nvPr/>
        </p:nvSpPr>
        <p:spPr bwMode="auto">
          <a:xfrm>
            <a:off x="854419" y="307750"/>
            <a:ext cx="10900578" cy="1075640"/>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3600" dirty="0" err="1">
                <a:solidFill>
                  <a:schemeClr val="accent1"/>
                </a:solidFill>
                <a:latin typeface="+mj-lt"/>
              </a:rPr>
              <a:t>Những</a:t>
            </a:r>
            <a:r>
              <a:rPr lang="en-US" sz="3600" dirty="0">
                <a:solidFill>
                  <a:schemeClr val="accent1"/>
                </a:solidFill>
                <a:latin typeface="+mj-lt"/>
              </a:rPr>
              <a:t> </a:t>
            </a:r>
            <a:r>
              <a:rPr lang="en-US" sz="3600" dirty="0" err="1">
                <a:solidFill>
                  <a:schemeClr val="accent1"/>
                </a:solidFill>
                <a:latin typeface="+mj-lt"/>
              </a:rPr>
              <a:t>nét</a:t>
            </a:r>
            <a:r>
              <a:rPr lang="en-US" sz="3600" dirty="0">
                <a:solidFill>
                  <a:schemeClr val="accent1"/>
                </a:solidFill>
                <a:latin typeface="+mj-lt"/>
              </a:rPr>
              <a:t> </a:t>
            </a:r>
            <a:r>
              <a:rPr lang="en-US" sz="3600" dirty="0" err="1">
                <a:solidFill>
                  <a:schemeClr val="accent1"/>
                </a:solidFill>
                <a:latin typeface="+mj-lt"/>
              </a:rPr>
              <a:t>chính</a:t>
            </a:r>
            <a:r>
              <a:rPr lang="en-US" sz="3600" dirty="0">
                <a:solidFill>
                  <a:schemeClr val="accent1"/>
                </a:solidFill>
                <a:latin typeface="+mj-lt"/>
              </a:rPr>
              <a:t> </a:t>
            </a:r>
            <a:r>
              <a:rPr lang="en-US" sz="3600" dirty="0" err="1">
                <a:solidFill>
                  <a:schemeClr val="accent1"/>
                </a:solidFill>
                <a:latin typeface="+mj-lt"/>
              </a:rPr>
              <a:t>về</a:t>
            </a:r>
            <a:r>
              <a:rPr lang="en-US" sz="3600" dirty="0">
                <a:solidFill>
                  <a:schemeClr val="accent1"/>
                </a:solidFill>
                <a:latin typeface="+mj-lt"/>
              </a:rPr>
              <a:t> </a:t>
            </a:r>
            <a:r>
              <a:rPr lang="en-US" sz="3600" dirty="0" err="1">
                <a:solidFill>
                  <a:schemeClr val="accent1"/>
                </a:solidFill>
                <a:latin typeface="+mj-lt"/>
              </a:rPr>
              <a:t>thương</a:t>
            </a:r>
            <a:r>
              <a:rPr lang="en-US" sz="3600" dirty="0">
                <a:solidFill>
                  <a:schemeClr val="accent1"/>
                </a:solidFill>
                <a:latin typeface="+mj-lt"/>
              </a:rPr>
              <a:t> </a:t>
            </a:r>
            <a:r>
              <a:rPr lang="en-US" sz="3600" dirty="0" err="1">
                <a:solidFill>
                  <a:schemeClr val="accent1"/>
                </a:solidFill>
                <a:latin typeface="+mj-lt"/>
              </a:rPr>
              <a:t>nghiệp</a:t>
            </a:r>
            <a:r>
              <a:rPr lang="en-US" sz="3600" dirty="0">
                <a:solidFill>
                  <a:schemeClr val="accent1"/>
                </a:solidFill>
                <a:latin typeface="+mj-lt"/>
              </a:rPr>
              <a:t> </a:t>
            </a:r>
            <a:r>
              <a:rPr lang="en-US" sz="3600" dirty="0" err="1">
                <a:solidFill>
                  <a:schemeClr val="accent1"/>
                </a:solidFill>
                <a:latin typeface="+mj-lt"/>
              </a:rPr>
              <a:t>thời</a:t>
            </a:r>
            <a:r>
              <a:rPr lang="en-US" sz="3600" dirty="0">
                <a:solidFill>
                  <a:schemeClr val="accent1"/>
                </a:solidFill>
                <a:latin typeface="+mj-lt"/>
              </a:rPr>
              <a:t> </a:t>
            </a:r>
            <a:r>
              <a:rPr lang="en-US" sz="3600" dirty="0" err="1">
                <a:solidFill>
                  <a:schemeClr val="accent1"/>
                </a:solidFill>
                <a:latin typeface="+mj-lt"/>
              </a:rPr>
              <a:t>Lý</a:t>
            </a:r>
            <a:r>
              <a:rPr lang="en-US" sz="3600" dirty="0">
                <a:solidFill>
                  <a:schemeClr val="accent1"/>
                </a:solidFill>
                <a:latin typeface="+mj-lt"/>
              </a:rPr>
              <a:t>:</a:t>
            </a:r>
          </a:p>
          <a:p>
            <a:pPr algn="ctr" fontAlgn="base">
              <a:spcBef>
                <a:spcPct val="0"/>
              </a:spcBef>
              <a:spcAft>
                <a:spcPct val="0"/>
              </a:spcAft>
            </a:pPr>
            <a:endParaRPr kumimoji="0" lang="en-US" sz="3600" i="0" u="none" strike="noStrike" cap="none" normalizeH="0" baseline="0" dirty="0">
              <a:ln>
                <a:noFill/>
              </a:ln>
              <a:solidFill>
                <a:schemeClr val="tx1"/>
              </a:solidFill>
              <a:effectLst/>
              <a:latin typeface="+mj-lt"/>
            </a:endParaRPr>
          </a:p>
        </p:txBody>
      </p:sp>
      <p:sp>
        <p:nvSpPr>
          <p:cNvPr id="4" name="Rectangle 3">
            <a:extLst>
              <a:ext uri="{FF2B5EF4-FFF2-40B4-BE49-F238E27FC236}">
                <a16:creationId xmlns:a16="http://schemas.microsoft.com/office/drawing/2014/main" xmlns="" id="{91510F0A-5B70-42CF-B7A0-946854707583}"/>
              </a:ext>
            </a:extLst>
          </p:cNvPr>
          <p:cNvSpPr/>
          <p:nvPr/>
        </p:nvSpPr>
        <p:spPr bwMode="auto">
          <a:xfrm>
            <a:off x="854419" y="2220617"/>
            <a:ext cx="10801427" cy="4032174"/>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3600" dirty="0"/>
              <a:t>+ </a:t>
            </a:r>
            <a:r>
              <a:rPr lang="en-US" sz="3600" dirty="0" err="1"/>
              <a:t>Việc</a:t>
            </a:r>
            <a:r>
              <a:rPr lang="en-US" sz="3600" dirty="0"/>
              <a:t> </a:t>
            </a:r>
            <a:r>
              <a:rPr lang="en-US" sz="3600" dirty="0" err="1"/>
              <a:t>buôn</a:t>
            </a:r>
            <a:r>
              <a:rPr lang="en-US" sz="3600" dirty="0"/>
              <a:t> </a:t>
            </a:r>
            <a:r>
              <a:rPr lang="en-US" sz="3600" dirty="0" err="1"/>
              <a:t>bán</a:t>
            </a:r>
            <a:r>
              <a:rPr lang="en-US" sz="3600" dirty="0"/>
              <a:t> </a:t>
            </a:r>
            <a:r>
              <a:rPr lang="en-US" sz="3600" dirty="0" err="1"/>
              <a:t>trong</a:t>
            </a:r>
            <a:r>
              <a:rPr lang="en-US" sz="3600" dirty="0"/>
              <a:t> </a:t>
            </a:r>
            <a:r>
              <a:rPr lang="en-US" sz="3600" dirty="0" err="1"/>
              <a:t>và</a:t>
            </a:r>
            <a:r>
              <a:rPr lang="en-US" sz="3600" dirty="0"/>
              <a:t> </a:t>
            </a:r>
            <a:r>
              <a:rPr lang="en-US" sz="3600" dirty="0" err="1"/>
              <a:t>ngoài</a:t>
            </a:r>
            <a:r>
              <a:rPr lang="en-US" sz="3600" dirty="0"/>
              <a:t> </a:t>
            </a:r>
            <a:r>
              <a:rPr lang="en-US" sz="3600" dirty="0" err="1"/>
              <a:t>nước</a:t>
            </a:r>
            <a:r>
              <a:rPr lang="en-US" sz="3600" dirty="0"/>
              <a:t> </a:t>
            </a:r>
            <a:r>
              <a:rPr lang="en-US" sz="3600" dirty="0" err="1"/>
              <a:t>được</a:t>
            </a:r>
            <a:r>
              <a:rPr lang="en-US" sz="3600" dirty="0"/>
              <a:t> </a:t>
            </a:r>
            <a:r>
              <a:rPr lang="en-US" sz="3600" dirty="0" err="1"/>
              <a:t>mở</a:t>
            </a:r>
            <a:r>
              <a:rPr lang="en-US" sz="3600" dirty="0"/>
              <a:t> </a:t>
            </a:r>
            <a:r>
              <a:rPr lang="en-US" sz="3600" dirty="0" err="1"/>
              <a:t>rộng</a:t>
            </a:r>
            <a:endParaRPr lang="en-US" sz="3600" dirty="0"/>
          </a:p>
          <a:p>
            <a:r>
              <a:rPr lang="en-US" sz="3600" dirty="0"/>
              <a:t>+ </a:t>
            </a:r>
            <a:r>
              <a:rPr lang="en-US" sz="3600" dirty="0" err="1"/>
              <a:t>Tiền</a:t>
            </a:r>
            <a:r>
              <a:rPr lang="en-US" sz="3600" dirty="0"/>
              <a:t> </a:t>
            </a:r>
            <a:r>
              <a:rPr lang="en-US" sz="3600" dirty="0" err="1"/>
              <a:t>đồng</a:t>
            </a:r>
            <a:r>
              <a:rPr lang="en-US" sz="3600" dirty="0"/>
              <a:t> </a:t>
            </a:r>
            <a:r>
              <a:rPr lang="en-US" sz="3600" dirty="0" err="1"/>
              <a:t>được</a:t>
            </a:r>
            <a:r>
              <a:rPr lang="en-US" sz="3600" dirty="0"/>
              <a:t> </a:t>
            </a:r>
            <a:r>
              <a:rPr lang="en-US" sz="3600" dirty="0" err="1"/>
              <a:t>sử</a:t>
            </a:r>
            <a:r>
              <a:rPr lang="en-US" sz="3600" dirty="0"/>
              <a:t> </a:t>
            </a:r>
            <a:r>
              <a:rPr lang="en-US" sz="3600" dirty="0" err="1"/>
              <a:t>dụng</a:t>
            </a:r>
            <a:r>
              <a:rPr lang="en-US" sz="3600" dirty="0"/>
              <a:t> </a:t>
            </a:r>
            <a:r>
              <a:rPr lang="en-US" sz="3600" dirty="0" err="1"/>
              <a:t>phổ</a:t>
            </a:r>
            <a:r>
              <a:rPr lang="en-US" sz="3600" dirty="0"/>
              <a:t> </a:t>
            </a:r>
            <a:r>
              <a:rPr lang="en-US" sz="3600" dirty="0" err="1"/>
              <a:t>biến</a:t>
            </a:r>
            <a:r>
              <a:rPr lang="en-US" sz="3600" dirty="0"/>
              <a:t> </a:t>
            </a:r>
            <a:r>
              <a:rPr lang="en-US" sz="3600" dirty="0" err="1"/>
              <a:t>hơn</a:t>
            </a:r>
            <a:r>
              <a:rPr lang="en-US" sz="3600" dirty="0"/>
              <a:t> </a:t>
            </a:r>
            <a:r>
              <a:rPr lang="en-US" sz="3600" dirty="0" err="1"/>
              <a:t>trước</a:t>
            </a:r>
            <a:endParaRPr lang="en-US" sz="3600" dirty="0"/>
          </a:p>
          <a:p>
            <a:pPr algn="just"/>
            <a:r>
              <a:rPr lang="en-US" sz="3600" dirty="0"/>
              <a:t>+ </a:t>
            </a:r>
            <a:r>
              <a:rPr lang="en-US" sz="3600" dirty="0" err="1"/>
              <a:t>Thăng</a:t>
            </a:r>
            <a:r>
              <a:rPr lang="en-US" sz="3600" dirty="0"/>
              <a:t> Long </a:t>
            </a:r>
            <a:r>
              <a:rPr lang="en-US" sz="3600" dirty="0" err="1"/>
              <a:t>có</a:t>
            </a:r>
            <a:r>
              <a:rPr lang="en-US" sz="3600" dirty="0"/>
              <a:t> </a:t>
            </a:r>
            <a:r>
              <a:rPr lang="en-US" sz="3600" dirty="0" err="1"/>
              <a:t>chợ</a:t>
            </a:r>
            <a:r>
              <a:rPr lang="en-US" sz="3600" dirty="0"/>
              <a:t> </a:t>
            </a:r>
            <a:r>
              <a:rPr lang="en-US" sz="3600" dirty="0" err="1"/>
              <a:t>cửa</a:t>
            </a:r>
            <a:r>
              <a:rPr lang="en-US" sz="3600" dirty="0"/>
              <a:t> </a:t>
            </a:r>
            <a:r>
              <a:rPr lang="en-US" sz="3600" dirty="0" err="1"/>
              <a:t>Đông</a:t>
            </a:r>
            <a:r>
              <a:rPr lang="en-US" sz="3600" dirty="0"/>
              <a:t>, </a:t>
            </a:r>
            <a:r>
              <a:rPr lang="en-US" sz="3600" dirty="0" err="1"/>
              <a:t>chợ</a:t>
            </a:r>
            <a:r>
              <a:rPr lang="en-US" sz="3600" dirty="0"/>
              <a:t> </a:t>
            </a:r>
            <a:r>
              <a:rPr lang="en-US" sz="3600" dirty="0" err="1"/>
              <a:t>Tây</a:t>
            </a:r>
            <a:r>
              <a:rPr lang="en-US" sz="3600" dirty="0"/>
              <a:t> </a:t>
            </a:r>
            <a:r>
              <a:rPr lang="en-US" sz="3600" dirty="0" err="1"/>
              <a:t>Nhai</a:t>
            </a:r>
            <a:r>
              <a:rPr lang="en-US" sz="3600" dirty="0"/>
              <a:t>, </a:t>
            </a:r>
            <a:r>
              <a:rPr lang="en-US" sz="3600" dirty="0" err="1"/>
              <a:t>chợ</a:t>
            </a:r>
            <a:r>
              <a:rPr lang="en-US" sz="3600" dirty="0"/>
              <a:t> </a:t>
            </a:r>
            <a:r>
              <a:rPr lang="en-US" sz="3600" dirty="0" err="1"/>
              <a:t>cửa</a:t>
            </a:r>
            <a:r>
              <a:rPr lang="en-US" sz="3600" dirty="0"/>
              <a:t> Nam</a:t>
            </a:r>
          </a:p>
          <a:p>
            <a:r>
              <a:rPr lang="en-US" sz="3600" dirty="0"/>
              <a:t>+ </a:t>
            </a:r>
            <a:r>
              <a:rPr lang="en-US" sz="3600" dirty="0" err="1"/>
              <a:t>Nhiều</a:t>
            </a:r>
            <a:r>
              <a:rPr lang="en-US" sz="3600" dirty="0"/>
              <a:t> </a:t>
            </a:r>
            <a:r>
              <a:rPr lang="en-US" sz="3600" dirty="0" err="1"/>
              <a:t>chợ</a:t>
            </a:r>
            <a:r>
              <a:rPr lang="en-US" sz="3600" dirty="0"/>
              <a:t> </a:t>
            </a:r>
            <a:r>
              <a:rPr lang="en-US" sz="3600" dirty="0" err="1"/>
              <a:t>biên</a:t>
            </a:r>
            <a:r>
              <a:rPr lang="en-US" sz="3600" dirty="0"/>
              <a:t> </a:t>
            </a:r>
            <a:r>
              <a:rPr lang="en-US" sz="3600" dirty="0" err="1"/>
              <a:t>giới</a:t>
            </a:r>
            <a:r>
              <a:rPr lang="en-US" sz="3600" dirty="0"/>
              <a:t> </a:t>
            </a:r>
            <a:r>
              <a:rPr lang="en-US" sz="3600" dirty="0" err="1"/>
              <a:t>Việt</a:t>
            </a:r>
            <a:r>
              <a:rPr lang="en-US" sz="3600" dirty="0"/>
              <a:t> - </a:t>
            </a:r>
            <a:r>
              <a:rPr lang="en-US" sz="3600" dirty="0" err="1"/>
              <a:t>Tống</a:t>
            </a:r>
            <a:r>
              <a:rPr lang="en-US" sz="3600" dirty="0"/>
              <a:t> </a:t>
            </a:r>
            <a:r>
              <a:rPr lang="en-US" sz="3600" dirty="0" err="1"/>
              <a:t>được</a:t>
            </a:r>
            <a:r>
              <a:rPr lang="en-US" sz="3600" dirty="0"/>
              <a:t> </a:t>
            </a:r>
            <a:r>
              <a:rPr lang="en-US" sz="3600" dirty="0" err="1"/>
              <a:t>thành</a:t>
            </a:r>
            <a:r>
              <a:rPr lang="en-US" sz="3600" dirty="0"/>
              <a:t> </a:t>
            </a:r>
            <a:r>
              <a:rPr lang="en-US" sz="3600" dirty="0" err="1"/>
              <a:t>lập</a:t>
            </a:r>
            <a:endParaRPr lang="en-US" sz="3600" dirty="0"/>
          </a:p>
          <a:p>
            <a:pPr algn="just"/>
            <a:r>
              <a:rPr lang="en-US" sz="3600" dirty="0"/>
              <a:t>+ </a:t>
            </a:r>
            <a:r>
              <a:rPr lang="en-US" sz="3600" dirty="0" err="1"/>
              <a:t>Cảng</a:t>
            </a:r>
            <a:r>
              <a:rPr lang="en-US" sz="3600" dirty="0"/>
              <a:t> </a:t>
            </a:r>
            <a:r>
              <a:rPr lang="en-US" sz="3600" dirty="0" err="1"/>
              <a:t>Vân</a:t>
            </a:r>
            <a:r>
              <a:rPr lang="en-US" sz="3600" dirty="0"/>
              <a:t> </a:t>
            </a:r>
            <a:r>
              <a:rPr lang="en-US" sz="3600" dirty="0" err="1"/>
              <a:t>Đồn</a:t>
            </a:r>
            <a:r>
              <a:rPr lang="en-US" sz="3600" dirty="0"/>
              <a:t> </a:t>
            </a:r>
            <a:r>
              <a:rPr lang="en-US" sz="3600" dirty="0" err="1"/>
              <a:t>nhiều</a:t>
            </a:r>
            <a:r>
              <a:rPr lang="en-US" sz="3600" dirty="0"/>
              <a:t> </a:t>
            </a:r>
            <a:r>
              <a:rPr lang="en-US" sz="3600" dirty="0" err="1"/>
              <a:t>thuyền</a:t>
            </a:r>
            <a:r>
              <a:rPr lang="en-US" sz="3600" dirty="0"/>
              <a:t> </a:t>
            </a:r>
            <a:r>
              <a:rPr lang="en-US" sz="3600" dirty="0" err="1"/>
              <a:t>bè</a:t>
            </a:r>
            <a:r>
              <a:rPr lang="en-US" sz="3600" dirty="0"/>
              <a:t> </a:t>
            </a:r>
            <a:r>
              <a:rPr lang="en-US" sz="3600" dirty="0" err="1"/>
              <a:t>nước</a:t>
            </a:r>
            <a:r>
              <a:rPr lang="en-US" sz="3600" dirty="0"/>
              <a:t> </a:t>
            </a:r>
            <a:r>
              <a:rPr lang="en-US" sz="3600" dirty="0" err="1"/>
              <a:t>ngoài</a:t>
            </a:r>
            <a:r>
              <a:rPr lang="en-US" sz="3600" dirty="0"/>
              <a:t> </a:t>
            </a:r>
            <a:r>
              <a:rPr lang="en-US" sz="3600" dirty="0" err="1"/>
              <a:t>buôn</a:t>
            </a:r>
            <a:r>
              <a:rPr lang="en-US" sz="3600" dirty="0"/>
              <a:t> </a:t>
            </a:r>
            <a:r>
              <a:rPr lang="en-US" sz="3600" dirty="0" err="1"/>
              <a:t>bán</a:t>
            </a:r>
            <a:r>
              <a:rPr lang="en-US" sz="3600" dirty="0"/>
              <a:t> </a:t>
            </a:r>
            <a:r>
              <a:rPr lang="en-US" sz="3600" dirty="0" err="1"/>
              <a:t>tấp</a:t>
            </a:r>
            <a:r>
              <a:rPr lang="en-US" sz="3600" dirty="0"/>
              <a:t> </a:t>
            </a:r>
            <a:r>
              <a:rPr lang="en-US" sz="3600" dirty="0" err="1"/>
              <a:t>nập</a:t>
            </a:r>
            <a:endParaRPr lang="en-US" sz="3600" dirty="0"/>
          </a:p>
        </p:txBody>
      </p:sp>
      <p:sp>
        <p:nvSpPr>
          <p:cNvPr id="5" name="Arrow: Down 4">
            <a:extLst>
              <a:ext uri="{FF2B5EF4-FFF2-40B4-BE49-F238E27FC236}">
                <a16:creationId xmlns:a16="http://schemas.microsoft.com/office/drawing/2014/main" xmlns="" id="{BAD7C61A-38D4-4C3D-A885-7A70D98432E5}"/>
              </a:ext>
            </a:extLst>
          </p:cNvPr>
          <p:cNvSpPr/>
          <p:nvPr/>
        </p:nvSpPr>
        <p:spPr bwMode="auto">
          <a:xfrm>
            <a:off x="5633292" y="1453421"/>
            <a:ext cx="462708" cy="707348"/>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2" name="Slide Number Placeholder 1">
            <a:extLst>
              <a:ext uri="{FF2B5EF4-FFF2-40B4-BE49-F238E27FC236}">
                <a16:creationId xmlns:a16="http://schemas.microsoft.com/office/drawing/2014/main" xmlns="" id="{0B8F6084-91C7-427A-AD47-D093FCDC5282}"/>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25</a:t>
            </a:fld>
            <a:endParaRPr lang="en-US" altLang="en-US">
              <a:solidFill>
                <a:srgbClr val="000000"/>
              </a:solidFill>
            </a:endParaRPr>
          </a:p>
        </p:txBody>
      </p:sp>
    </p:spTree>
    <p:extLst>
      <p:ext uri="{BB962C8B-B14F-4D97-AF65-F5344CB8AC3E}">
        <p14:creationId xmlns:p14="http://schemas.microsoft.com/office/powerpoint/2010/main" val="202071899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5D183-D1F4-481D-A807-298D727CE7AF}"/>
              </a:ext>
            </a:extLst>
          </p:cNvPr>
          <p:cNvSpPr>
            <a:spLocks noGrp="1"/>
          </p:cNvSpPr>
          <p:nvPr>
            <p:ph type="title"/>
          </p:nvPr>
        </p:nvSpPr>
        <p:spPr>
          <a:xfrm>
            <a:off x="5813618" y="5587280"/>
            <a:ext cx="6175597" cy="495760"/>
          </a:xfrm>
        </p:spPr>
        <p:txBody>
          <a:bodyPr/>
          <a:lstStyle/>
          <a:p>
            <a:r>
              <a:rPr lang="en-US" sz="2800" dirty="0" err="1">
                <a:solidFill>
                  <a:srgbClr val="FF0000"/>
                </a:solidFill>
              </a:rPr>
              <a:t>Tranh</a:t>
            </a:r>
            <a:r>
              <a:rPr lang="en-US" sz="2800" dirty="0">
                <a:solidFill>
                  <a:srgbClr val="FF0000"/>
                </a:solidFill>
              </a:rPr>
              <a:t> </a:t>
            </a:r>
            <a:r>
              <a:rPr lang="en-US" sz="2800" dirty="0" err="1">
                <a:solidFill>
                  <a:srgbClr val="FF0000"/>
                </a:solidFill>
              </a:rPr>
              <a:t>vẽ</a:t>
            </a:r>
            <a:r>
              <a:rPr lang="en-US" sz="2800" dirty="0">
                <a:solidFill>
                  <a:srgbClr val="FF0000"/>
                </a:solidFill>
              </a:rPr>
              <a:t> </a:t>
            </a:r>
            <a:r>
              <a:rPr lang="en-US" sz="2800" dirty="0" err="1">
                <a:solidFill>
                  <a:srgbClr val="FF0000"/>
                </a:solidFill>
              </a:rPr>
              <a:t>Cảng</a:t>
            </a:r>
            <a:r>
              <a:rPr lang="en-US" sz="2800" dirty="0">
                <a:solidFill>
                  <a:srgbClr val="FF0000"/>
                </a:solidFill>
              </a:rPr>
              <a:t> </a:t>
            </a:r>
            <a:r>
              <a:rPr lang="en-US" sz="2800" dirty="0" err="1">
                <a:solidFill>
                  <a:srgbClr val="FF0000"/>
                </a:solidFill>
              </a:rPr>
              <a:t>Vân</a:t>
            </a:r>
            <a:r>
              <a:rPr lang="en-US" sz="2800" dirty="0">
                <a:solidFill>
                  <a:srgbClr val="FF0000"/>
                </a:solidFill>
              </a:rPr>
              <a:t> </a:t>
            </a:r>
            <a:r>
              <a:rPr lang="en-US" sz="2800" dirty="0" err="1">
                <a:solidFill>
                  <a:srgbClr val="FF0000"/>
                </a:solidFill>
              </a:rPr>
              <a:t>Đồn</a:t>
            </a:r>
            <a:r>
              <a:rPr lang="en-US" sz="2800" dirty="0">
                <a:solidFill>
                  <a:srgbClr val="FF0000"/>
                </a:solidFill>
              </a:rPr>
              <a:t> (</a:t>
            </a:r>
            <a:r>
              <a:rPr lang="en-US" sz="2800" dirty="0" err="1">
                <a:solidFill>
                  <a:srgbClr val="FF0000"/>
                </a:solidFill>
              </a:rPr>
              <a:t>Quảng</a:t>
            </a:r>
            <a:r>
              <a:rPr lang="en-US" sz="2800" dirty="0">
                <a:solidFill>
                  <a:srgbClr val="FF0000"/>
                </a:solidFill>
              </a:rPr>
              <a:t> </a:t>
            </a:r>
            <a:r>
              <a:rPr lang="en-US" sz="2800" dirty="0" err="1">
                <a:solidFill>
                  <a:srgbClr val="FF0000"/>
                </a:solidFill>
              </a:rPr>
              <a:t>Ninh</a:t>
            </a:r>
            <a:r>
              <a:rPr lang="en-US" sz="2800" dirty="0">
                <a:solidFill>
                  <a:srgbClr val="FF0000"/>
                </a:solidFill>
              </a:rPr>
              <a:t>)</a:t>
            </a:r>
          </a:p>
        </p:txBody>
      </p:sp>
      <p:pic>
        <p:nvPicPr>
          <p:cNvPr id="5" name="Content Placeholder 4">
            <a:extLst>
              <a:ext uri="{FF2B5EF4-FFF2-40B4-BE49-F238E27FC236}">
                <a16:creationId xmlns:a16="http://schemas.microsoft.com/office/drawing/2014/main" xmlns="" id="{C2AB47FE-D66A-4C26-B864-5BCA12EC0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2712" y="37764"/>
            <a:ext cx="6386503" cy="5459546"/>
          </a:xfrm>
        </p:spPr>
      </p:pic>
      <p:sp>
        <p:nvSpPr>
          <p:cNvPr id="6" name="Rectangle 5">
            <a:extLst>
              <a:ext uri="{FF2B5EF4-FFF2-40B4-BE49-F238E27FC236}">
                <a16:creationId xmlns:a16="http://schemas.microsoft.com/office/drawing/2014/main" xmlns="" id="{B845D39E-1C83-4718-AFF7-0FC8F5446498}"/>
              </a:ext>
            </a:extLst>
          </p:cNvPr>
          <p:cNvSpPr/>
          <p:nvPr/>
        </p:nvSpPr>
        <p:spPr>
          <a:xfrm>
            <a:off x="5632484" y="6107225"/>
            <a:ext cx="6444867" cy="707886"/>
          </a:xfrm>
          <a:prstGeom prst="rect">
            <a:avLst/>
          </a:prstGeom>
        </p:spPr>
        <p:txBody>
          <a:bodyPr wrap="square">
            <a:spAutoFit/>
          </a:bodyPr>
          <a:lstStyle/>
          <a:p>
            <a:pPr algn="ctr"/>
            <a:r>
              <a:rPr lang="en-US" sz="2000" i="1" dirty="0">
                <a:hlinkClick r:id="rId3">
                  <a:extLst>
                    <a:ext uri="{A12FA001-AC4F-418D-AE19-62706E023703}">
                      <ahyp:hlinkClr xmlns:ahyp="http://schemas.microsoft.com/office/drawing/2018/hyperlinkcolor" xmlns="" val="tx"/>
                    </a:ext>
                  </a:extLst>
                </a:hlinkClick>
              </a:rPr>
              <a:t>https://www.google.com.vn/search?tbm=isch&amp;q</a:t>
            </a:r>
            <a:r>
              <a:rPr lang="en-US" sz="2000" i="1" dirty="0"/>
              <a:t>=</a:t>
            </a:r>
          </a:p>
          <a:p>
            <a:pPr algn="ctr"/>
            <a:r>
              <a:rPr lang="en-US" sz="2000" i="1" dirty="0" err="1"/>
              <a:t>tranh+vẽ+cảng+vân+đồn</a:t>
            </a:r>
            <a:endParaRPr lang="en-US" sz="2000" i="1" dirty="0"/>
          </a:p>
        </p:txBody>
      </p:sp>
      <p:sp>
        <p:nvSpPr>
          <p:cNvPr id="7" name="Rectangle: Rounded Corners 6">
            <a:extLst>
              <a:ext uri="{FF2B5EF4-FFF2-40B4-BE49-F238E27FC236}">
                <a16:creationId xmlns:a16="http://schemas.microsoft.com/office/drawing/2014/main" xmlns="" id="{2383A0A6-0A26-4E70-96D3-58B688A399C3}"/>
              </a:ext>
            </a:extLst>
          </p:cNvPr>
          <p:cNvSpPr/>
          <p:nvPr/>
        </p:nvSpPr>
        <p:spPr bwMode="auto">
          <a:xfrm>
            <a:off x="-38968" y="4052617"/>
            <a:ext cx="5688769" cy="2677275"/>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vi-VN" sz="3200" b="1" dirty="0">
                <a:solidFill>
                  <a:schemeClr val="accent1"/>
                </a:solidFill>
              </a:rPr>
              <a:t>Việc thuyền </a:t>
            </a:r>
            <a:r>
              <a:rPr lang="en-US" sz="3200" b="1" dirty="0" err="1">
                <a:solidFill>
                  <a:schemeClr val="accent1"/>
                </a:solidFill>
              </a:rPr>
              <a:t>bè</a:t>
            </a:r>
            <a:r>
              <a:rPr lang="en-US" sz="3200" b="1" dirty="0">
                <a:solidFill>
                  <a:schemeClr val="accent1"/>
                </a:solidFill>
              </a:rPr>
              <a:t> </a:t>
            </a:r>
            <a:r>
              <a:rPr lang="vi-VN" sz="3200" b="1" dirty="0">
                <a:solidFill>
                  <a:schemeClr val="accent1"/>
                </a:solidFill>
              </a:rPr>
              <a:t>nhiều nước </a:t>
            </a:r>
            <a:r>
              <a:rPr lang="en-US" sz="3200" b="1" dirty="0" err="1">
                <a:solidFill>
                  <a:schemeClr val="accent1"/>
                </a:solidFill>
              </a:rPr>
              <a:t>đến</a:t>
            </a:r>
            <a:r>
              <a:rPr lang="en-US" sz="3200" b="1" dirty="0">
                <a:solidFill>
                  <a:schemeClr val="accent1"/>
                </a:solidFill>
              </a:rPr>
              <a:t> </a:t>
            </a:r>
            <a:r>
              <a:rPr lang="en-US" sz="3200" b="1" dirty="0" err="1">
                <a:solidFill>
                  <a:schemeClr val="accent1"/>
                </a:solidFill>
              </a:rPr>
              <a:t>cảng</a:t>
            </a:r>
            <a:r>
              <a:rPr lang="en-US" sz="3200" b="1" dirty="0">
                <a:solidFill>
                  <a:schemeClr val="accent1"/>
                </a:solidFill>
              </a:rPr>
              <a:t> </a:t>
            </a:r>
            <a:r>
              <a:rPr lang="en-US" sz="3200" b="1" dirty="0" err="1">
                <a:solidFill>
                  <a:schemeClr val="accent1"/>
                </a:solidFill>
              </a:rPr>
              <a:t>Vân</a:t>
            </a:r>
            <a:r>
              <a:rPr lang="en-US" sz="3200" b="1" dirty="0">
                <a:solidFill>
                  <a:schemeClr val="accent1"/>
                </a:solidFill>
              </a:rPr>
              <a:t> </a:t>
            </a:r>
            <a:r>
              <a:rPr lang="en-US" sz="3200" b="1" dirty="0" err="1">
                <a:solidFill>
                  <a:schemeClr val="accent1"/>
                </a:solidFill>
              </a:rPr>
              <a:t>Đồn</a:t>
            </a:r>
            <a:r>
              <a:rPr lang="en-US" sz="3200" b="1" dirty="0">
                <a:solidFill>
                  <a:schemeClr val="accent1"/>
                </a:solidFill>
              </a:rPr>
              <a:t> </a:t>
            </a:r>
            <a:r>
              <a:rPr lang="en-US" sz="3200" b="1" dirty="0" err="1">
                <a:solidFill>
                  <a:schemeClr val="accent1"/>
                </a:solidFill>
              </a:rPr>
              <a:t>buôn</a:t>
            </a:r>
            <a:r>
              <a:rPr lang="en-US" sz="3200" b="1" dirty="0">
                <a:solidFill>
                  <a:schemeClr val="accent1"/>
                </a:solidFill>
              </a:rPr>
              <a:t> </a:t>
            </a:r>
            <a:r>
              <a:rPr lang="en-US" sz="3200" b="1" dirty="0" err="1">
                <a:solidFill>
                  <a:schemeClr val="accent1"/>
                </a:solidFill>
              </a:rPr>
              <a:t>bán</a:t>
            </a:r>
            <a:r>
              <a:rPr lang="en-US" sz="3200" b="1" dirty="0">
                <a:solidFill>
                  <a:schemeClr val="accent1"/>
                </a:solidFill>
              </a:rPr>
              <a:t> </a:t>
            </a:r>
            <a:r>
              <a:rPr lang="vi-VN" sz="3200" b="1" dirty="0">
                <a:solidFill>
                  <a:schemeClr val="accent1"/>
                </a:solidFill>
              </a:rPr>
              <a:t>đã phản ánh tình hình</a:t>
            </a:r>
            <a:r>
              <a:rPr lang="en-US" sz="3200" b="1" dirty="0">
                <a:solidFill>
                  <a:schemeClr val="accent1"/>
                </a:solidFill>
              </a:rPr>
              <a:t> </a:t>
            </a:r>
            <a:r>
              <a:rPr lang="vi-VN" sz="3200" b="1" dirty="0">
                <a:solidFill>
                  <a:schemeClr val="accent1"/>
                </a:solidFill>
              </a:rPr>
              <a:t>thương nghiệp nước ta thời Lý như thế nào?</a:t>
            </a:r>
            <a:endParaRPr lang="vi-VN" sz="3200" dirty="0">
              <a:solidFill>
                <a:schemeClr val="accent1"/>
              </a:solidFill>
            </a:endParaRPr>
          </a:p>
        </p:txBody>
      </p:sp>
      <p:sp>
        <p:nvSpPr>
          <p:cNvPr id="4" name="Slide Number Placeholder 3">
            <a:extLst>
              <a:ext uri="{FF2B5EF4-FFF2-40B4-BE49-F238E27FC236}">
                <a16:creationId xmlns:a16="http://schemas.microsoft.com/office/drawing/2014/main" xmlns="" id="{EFD9CDD9-5B9E-4B12-891F-8A6652F04BE5}"/>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26</a:t>
            </a:fld>
            <a:endParaRPr lang="en-US" altLang="en-US">
              <a:solidFill>
                <a:srgbClr val="000000"/>
              </a:solidFill>
            </a:endParaRPr>
          </a:p>
        </p:txBody>
      </p:sp>
      <p:pic>
        <p:nvPicPr>
          <p:cNvPr id="10" name="Picture 9">
            <a:extLst>
              <a:ext uri="{FF2B5EF4-FFF2-40B4-BE49-F238E27FC236}">
                <a16:creationId xmlns:a16="http://schemas.microsoft.com/office/drawing/2014/main" xmlns="" id="{5BB7CD77-335D-4DD7-AAD7-100C7EA23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143" y="1917384"/>
            <a:ext cx="1409413" cy="1871990"/>
          </a:xfrm>
          <a:prstGeom prst="rect">
            <a:avLst/>
          </a:prstGeom>
        </p:spPr>
      </p:pic>
      <p:sp>
        <p:nvSpPr>
          <p:cNvPr id="11" name="Rectangle 10">
            <a:extLst>
              <a:ext uri="{FF2B5EF4-FFF2-40B4-BE49-F238E27FC236}">
                <a16:creationId xmlns:a16="http://schemas.microsoft.com/office/drawing/2014/main" xmlns="" id="{42C87D52-8D55-46D7-B013-54CEC5687C10}"/>
              </a:ext>
            </a:extLst>
          </p:cNvPr>
          <p:cNvSpPr/>
          <p:nvPr/>
        </p:nvSpPr>
        <p:spPr bwMode="auto">
          <a:xfrm>
            <a:off x="1344057" y="315503"/>
            <a:ext cx="2265746" cy="1707244"/>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4-Thủ</a:t>
            </a:r>
            <a:r>
              <a:rPr kumimoji="0" lang="en-US" sz="2800" b="1" i="0" u="none" strike="noStrike" cap="none" normalizeH="0" dirty="0">
                <a:ln>
                  <a:noFill/>
                </a:ln>
                <a:solidFill>
                  <a:schemeClr val="tx1"/>
                </a:solidFill>
                <a:effectLst/>
                <a:latin typeface="+mj-lt"/>
              </a:rPr>
              <a:t> </a:t>
            </a:r>
            <a:r>
              <a:rPr kumimoji="0" lang="en-US" sz="2800" b="1" i="0" u="none" strike="noStrike" cap="none" normalizeH="0" dirty="0" err="1">
                <a:ln>
                  <a:noFill/>
                </a:ln>
                <a:solidFill>
                  <a:schemeClr val="tx1"/>
                </a:solidFill>
                <a:effectLst/>
                <a:latin typeface="+mj-lt"/>
              </a:rPr>
              <a:t>công</a:t>
            </a:r>
            <a:r>
              <a:rPr kumimoji="0" lang="en-US" sz="2800" b="1" i="0" u="none" strike="noStrike" cap="none" normalizeH="0" dirty="0">
                <a:ln>
                  <a:noFill/>
                </a:ln>
                <a:solidFill>
                  <a:schemeClr val="tx1"/>
                </a:solidFill>
                <a:effectLst/>
                <a:latin typeface="+mj-lt"/>
              </a:rPr>
              <a:t> </a:t>
            </a:r>
            <a:r>
              <a:rPr kumimoji="0" lang="en-US" sz="2800" b="1" i="0" u="none" strike="noStrike" cap="none" normalizeH="0" dirty="0" err="1">
                <a:ln>
                  <a:noFill/>
                </a:ln>
                <a:solidFill>
                  <a:schemeClr val="tx1"/>
                </a:solidFill>
                <a:effectLst/>
                <a:latin typeface="+mj-lt"/>
              </a:rPr>
              <a:t>nghiệp</a:t>
            </a:r>
            <a:endParaRPr kumimoji="0" lang="en-US" sz="28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82949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5D183-D1F4-481D-A807-298D727CE7AF}"/>
              </a:ext>
            </a:extLst>
          </p:cNvPr>
          <p:cNvSpPr>
            <a:spLocks noGrp="1"/>
          </p:cNvSpPr>
          <p:nvPr>
            <p:ph type="title"/>
          </p:nvPr>
        </p:nvSpPr>
        <p:spPr>
          <a:xfrm>
            <a:off x="145750" y="5773548"/>
            <a:ext cx="6175597" cy="495760"/>
          </a:xfrm>
        </p:spPr>
        <p:txBody>
          <a:bodyPr/>
          <a:lstStyle/>
          <a:p>
            <a:r>
              <a:rPr lang="en-US" sz="2800" dirty="0" err="1">
                <a:solidFill>
                  <a:srgbClr val="FF0000"/>
                </a:solidFill>
              </a:rPr>
              <a:t>Tranh</a:t>
            </a:r>
            <a:r>
              <a:rPr lang="en-US" sz="2800" dirty="0">
                <a:solidFill>
                  <a:srgbClr val="FF0000"/>
                </a:solidFill>
              </a:rPr>
              <a:t> </a:t>
            </a:r>
            <a:r>
              <a:rPr lang="en-US" sz="2800" dirty="0" err="1">
                <a:solidFill>
                  <a:srgbClr val="FF0000"/>
                </a:solidFill>
              </a:rPr>
              <a:t>vẽ</a:t>
            </a:r>
            <a:r>
              <a:rPr lang="en-US" sz="2800" dirty="0">
                <a:solidFill>
                  <a:srgbClr val="FF0000"/>
                </a:solidFill>
              </a:rPr>
              <a:t> </a:t>
            </a:r>
            <a:r>
              <a:rPr lang="en-US" sz="2800" dirty="0" err="1">
                <a:solidFill>
                  <a:srgbClr val="FF0000"/>
                </a:solidFill>
              </a:rPr>
              <a:t>Cảng</a:t>
            </a:r>
            <a:r>
              <a:rPr lang="en-US" sz="2800" dirty="0">
                <a:solidFill>
                  <a:srgbClr val="FF0000"/>
                </a:solidFill>
              </a:rPr>
              <a:t> </a:t>
            </a:r>
            <a:r>
              <a:rPr lang="en-US" sz="2800" dirty="0" err="1">
                <a:solidFill>
                  <a:srgbClr val="FF0000"/>
                </a:solidFill>
              </a:rPr>
              <a:t>Vân</a:t>
            </a:r>
            <a:r>
              <a:rPr lang="en-US" sz="2800" dirty="0">
                <a:solidFill>
                  <a:srgbClr val="FF0000"/>
                </a:solidFill>
              </a:rPr>
              <a:t> </a:t>
            </a:r>
            <a:r>
              <a:rPr lang="en-US" sz="2800" dirty="0" err="1">
                <a:solidFill>
                  <a:srgbClr val="FF0000"/>
                </a:solidFill>
              </a:rPr>
              <a:t>Đồn</a:t>
            </a:r>
            <a:r>
              <a:rPr lang="en-US" sz="2800" dirty="0">
                <a:solidFill>
                  <a:srgbClr val="FF0000"/>
                </a:solidFill>
              </a:rPr>
              <a:t> (</a:t>
            </a:r>
            <a:r>
              <a:rPr lang="en-US" sz="2800" dirty="0" err="1">
                <a:solidFill>
                  <a:srgbClr val="FF0000"/>
                </a:solidFill>
              </a:rPr>
              <a:t>Quảng</a:t>
            </a:r>
            <a:r>
              <a:rPr lang="en-US" sz="2800" dirty="0">
                <a:solidFill>
                  <a:srgbClr val="FF0000"/>
                </a:solidFill>
              </a:rPr>
              <a:t> </a:t>
            </a:r>
            <a:r>
              <a:rPr lang="en-US" sz="2800" dirty="0" err="1">
                <a:solidFill>
                  <a:srgbClr val="FF0000"/>
                </a:solidFill>
              </a:rPr>
              <a:t>Ninh</a:t>
            </a:r>
            <a:r>
              <a:rPr lang="en-US" sz="2800" dirty="0">
                <a:solidFill>
                  <a:srgbClr val="FF0000"/>
                </a:solidFill>
              </a:rPr>
              <a:t>)</a:t>
            </a:r>
          </a:p>
        </p:txBody>
      </p:sp>
      <p:pic>
        <p:nvPicPr>
          <p:cNvPr id="5" name="Content Placeholder 4">
            <a:extLst>
              <a:ext uri="{FF2B5EF4-FFF2-40B4-BE49-F238E27FC236}">
                <a16:creationId xmlns:a16="http://schemas.microsoft.com/office/drawing/2014/main" xmlns="" id="{C2AB47FE-D66A-4C26-B864-5BCA12EC0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50" y="297122"/>
            <a:ext cx="6386503" cy="5459546"/>
          </a:xfrm>
        </p:spPr>
      </p:pic>
      <p:sp>
        <p:nvSpPr>
          <p:cNvPr id="6" name="Rectangle 5">
            <a:extLst>
              <a:ext uri="{FF2B5EF4-FFF2-40B4-BE49-F238E27FC236}">
                <a16:creationId xmlns:a16="http://schemas.microsoft.com/office/drawing/2014/main" xmlns="" id="{B845D39E-1C83-4718-AFF7-0FC8F5446498}"/>
              </a:ext>
            </a:extLst>
          </p:cNvPr>
          <p:cNvSpPr/>
          <p:nvPr/>
        </p:nvSpPr>
        <p:spPr>
          <a:xfrm>
            <a:off x="-55087" y="6166611"/>
            <a:ext cx="6444867" cy="707886"/>
          </a:xfrm>
          <a:prstGeom prst="rect">
            <a:avLst/>
          </a:prstGeom>
        </p:spPr>
        <p:txBody>
          <a:bodyPr wrap="square">
            <a:spAutoFit/>
          </a:bodyPr>
          <a:lstStyle/>
          <a:p>
            <a:pPr algn="ctr"/>
            <a:r>
              <a:rPr lang="en-US" sz="2000" i="1" dirty="0">
                <a:hlinkClick r:id="rId3">
                  <a:extLst>
                    <a:ext uri="{A12FA001-AC4F-418D-AE19-62706E023703}">
                      <ahyp:hlinkClr xmlns:ahyp="http://schemas.microsoft.com/office/drawing/2018/hyperlinkcolor" xmlns="" val="tx"/>
                    </a:ext>
                  </a:extLst>
                </a:hlinkClick>
              </a:rPr>
              <a:t>https://www.google.com.vn/search?tbm=isch&amp;q</a:t>
            </a:r>
            <a:r>
              <a:rPr lang="en-US" sz="2000" i="1" dirty="0"/>
              <a:t>=</a:t>
            </a:r>
          </a:p>
          <a:p>
            <a:pPr algn="ctr"/>
            <a:r>
              <a:rPr lang="en-US" sz="2000" i="1" dirty="0" err="1"/>
              <a:t>tranh+vẽ+cảng+vân+đồn</a:t>
            </a:r>
            <a:endParaRPr lang="en-US" sz="2000" i="1" dirty="0"/>
          </a:p>
        </p:txBody>
      </p:sp>
      <p:sp>
        <p:nvSpPr>
          <p:cNvPr id="7" name="Rectangle: Rounded Corners 6">
            <a:extLst>
              <a:ext uri="{FF2B5EF4-FFF2-40B4-BE49-F238E27FC236}">
                <a16:creationId xmlns:a16="http://schemas.microsoft.com/office/drawing/2014/main" xmlns="" id="{2383A0A6-0A26-4E70-96D3-58B688A399C3}"/>
              </a:ext>
            </a:extLst>
          </p:cNvPr>
          <p:cNvSpPr/>
          <p:nvPr/>
        </p:nvSpPr>
        <p:spPr bwMode="auto">
          <a:xfrm>
            <a:off x="6444867" y="2120814"/>
            <a:ext cx="5688769" cy="2677275"/>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vi-VN" sz="3200" b="1" dirty="0">
                <a:solidFill>
                  <a:schemeClr val="accent1"/>
                </a:solidFill>
              </a:rPr>
              <a:t>Việc thuyền </a:t>
            </a:r>
            <a:r>
              <a:rPr lang="en-US" sz="3200" b="1" dirty="0" err="1">
                <a:solidFill>
                  <a:schemeClr val="accent1"/>
                </a:solidFill>
              </a:rPr>
              <a:t>bè</a:t>
            </a:r>
            <a:r>
              <a:rPr lang="en-US" sz="3200" b="1" dirty="0">
                <a:solidFill>
                  <a:schemeClr val="accent1"/>
                </a:solidFill>
              </a:rPr>
              <a:t> </a:t>
            </a:r>
            <a:r>
              <a:rPr lang="vi-VN" sz="3200" b="1" dirty="0">
                <a:solidFill>
                  <a:schemeClr val="accent1"/>
                </a:solidFill>
              </a:rPr>
              <a:t>nhiều nước </a:t>
            </a:r>
            <a:r>
              <a:rPr lang="en-US" sz="3200" b="1" dirty="0" err="1">
                <a:solidFill>
                  <a:schemeClr val="accent1"/>
                </a:solidFill>
              </a:rPr>
              <a:t>đến</a:t>
            </a:r>
            <a:r>
              <a:rPr lang="en-US" sz="3200" b="1" dirty="0">
                <a:solidFill>
                  <a:schemeClr val="accent1"/>
                </a:solidFill>
              </a:rPr>
              <a:t> </a:t>
            </a:r>
            <a:r>
              <a:rPr lang="en-US" sz="3200" b="1" dirty="0" err="1">
                <a:solidFill>
                  <a:schemeClr val="accent1"/>
                </a:solidFill>
              </a:rPr>
              <a:t>cảng</a:t>
            </a:r>
            <a:r>
              <a:rPr lang="en-US" sz="3200" b="1" dirty="0">
                <a:solidFill>
                  <a:schemeClr val="accent1"/>
                </a:solidFill>
              </a:rPr>
              <a:t> </a:t>
            </a:r>
            <a:r>
              <a:rPr lang="en-US" sz="3200" b="1" dirty="0" err="1">
                <a:solidFill>
                  <a:schemeClr val="accent1"/>
                </a:solidFill>
              </a:rPr>
              <a:t>Vân</a:t>
            </a:r>
            <a:r>
              <a:rPr lang="en-US" sz="3200" b="1" dirty="0">
                <a:solidFill>
                  <a:schemeClr val="accent1"/>
                </a:solidFill>
              </a:rPr>
              <a:t> </a:t>
            </a:r>
            <a:r>
              <a:rPr lang="en-US" sz="3200" b="1" dirty="0" err="1">
                <a:solidFill>
                  <a:schemeClr val="accent1"/>
                </a:solidFill>
              </a:rPr>
              <a:t>Đồn</a:t>
            </a:r>
            <a:r>
              <a:rPr lang="en-US" sz="3200" b="1" dirty="0">
                <a:solidFill>
                  <a:schemeClr val="accent1"/>
                </a:solidFill>
              </a:rPr>
              <a:t> </a:t>
            </a:r>
            <a:r>
              <a:rPr lang="en-US" sz="3200" b="1" dirty="0" err="1">
                <a:solidFill>
                  <a:schemeClr val="accent1"/>
                </a:solidFill>
              </a:rPr>
              <a:t>buôn</a:t>
            </a:r>
            <a:r>
              <a:rPr lang="en-US" sz="3200" b="1" dirty="0">
                <a:solidFill>
                  <a:schemeClr val="accent1"/>
                </a:solidFill>
              </a:rPr>
              <a:t> </a:t>
            </a:r>
            <a:r>
              <a:rPr lang="en-US" sz="3200" b="1" dirty="0" err="1">
                <a:solidFill>
                  <a:schemeClr val="accent1"/>
                </a:solidFill>
              </a:rPr>
              <a:t>bán</a:t>
            </a:r>
            <a:r>
              <a:rPr lang="en-US" sz="3200" b="1" dirty="0">
                <a:solidFill>
                  <a:schemeClr val="accent1"/>
                </a:solidFill>
              </a:rPr>
              <a:t> </a:t>
            </a:r>
            <a:r>
              <a:rPr lang="vi-VN" sz="3200" b="1" dirty="0">
                <a:solidFill>
                  <a:schemeClr val="accent1"/>
                </a:solidFill>
              </a:rPr>
              <a:t>đã phản ánh tình hình</a:t>
            </a:r>
            <a:r>
              <a:rPr lang="en-US" sz="3200" b="1" dirty="0">
                <a:solidFill>
                  <a:schemeClr val="accent1"/>
                </a:solidFill>
              </a:rPr>
              <a:t> </a:t>
            </a:r>
            <a:r>
              <a:rPr lang="vi-VN" sz="3200" b="1" dirty="0">
                <a:solidFill>
                  <a:schemeClr val="accent1"/>
                </a:solidFill>
              </a:rPr>
              <a:t>thương nghiệp nước ta thời Lý như thế nào?</a:t>
            </a:r>
            <a:endParaRPr lang="vi-VN" sz="3200" dirty="0">
              <a:solidFill>
                <a:schemeClr val="accent1"/>
              </a:solidFill>
            </a:endParaRPr>
          </a:p>
        </p:txBody>
      </p:sp>
      <p:sp>
        <p:nvSpPr>
          <p:cNvPr id="9" name="Rectangle 8">
            <a:extLst>
              <a:ext uri="{FF2B5EF4-FFF2-40B4-BE49-F238E27FC236}">
                <a16:creationId xmlns:a16="http://schemas.microsoft.com/office/drawing/2014/main" xmlns="" id="{B3A25BA5-B652-4996-9418-0ED81270D71E}"/>
              </a:ext>
            </a:extLst>
          </p:cNvPr>
          <p:cNvSpPr/>
          <p:nvPr/>
        </p:nvSpPr>
        <p:spPr>
          <a:xfrm>
            <a:off x="6672549" y="5200067"/>
            <a:ext cx="4931884" cy="1569660"/>
          </a:xfrm>
          <a:prstGeom prst="rect">
            <a:avLst/>
          </a:prstGeom>
        </p:spPr>
        <p:txBody>
          <a:bodyPr wrap="square">
            <a:spAutoFit/>
          </a:bodyPr>
          <a:lstStyle/>
          <a:p>
            <a:pPr algn="ctr"/>
            <a:r>
              <a:rPr lang="en-US" sz="3200" dirty="0">
                <a:solidFill>
                  <a:srgbClr val="594F4F"/>
                </a:solidFill>
              </a:rPr>
              <a:t>P</a:t>
            </a:r>
            <a:r>
              <a:rPr lang="vi-VN" sz="3200" dirty="0">
                <a:solidFill>
                  <a:srgbClr val="594F4F"/>
                </a:solidFill>
              </a:rPr>
              <a:t>hản ánh tình hình </a:t>
            </a:r>
            <a:r>
              <a:rPr lang="vi-VN" sz="3200" u="sng" dirty="0">
                <a:solidFill>
                  <a:srgbClr val="594F4F"/>
                </a:solidFill>
              </a:rPr>
              <a:t>thương nghiệp nước ta thời đó rất phát triển</a:t>
            </a:r>
            <a:r>
              <a:rPr lang="en-US" sz="3200" dirty="0">
                <a:solidFill>
                  <a:srgbClr val="594F4F"/>
                </a:solidFill>
              </a:rPr>
              <a:t> </a:t>
            </a:r>
            <a:endParaRPr lang="en-US" sz="3200" dirty="0"/>
          </a:p>
        </p:txBody>
      </p:sp>
      <p:sp>
        <p:nvSpPr>
          <p:cNvPr id="3" name="Arrow: Down 2">
            <a:extLst>
              <a:ext uri="{FF2B5EF4-FFF2-40B4-BE49-F238E27FC236}">
                <a16:creationId xmlns:a16="http://schemas.microsoft.com/office/drawing/2014/main" xmlns="" id="{CEAAB686-B523-4692-B213-BE1A893F81D2}"/>
              </a:ext>
            </a:extLst>
          </p:cNvPr>
          <p:cNvSpPr/>
          <p:nvPr/>
        </p:nvSpPr>
        <p:spPr bwMode="auto">
          <a:xfrm>
            <a:off x="8980778" y="4862216"/>
            <a:ext cx="341523" cy="462709"/>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CC99"/>
              </a:solidFill>
              <a:effectLst/>
              <a:latin typeface="Raavi" pitchFamily="34" charset="0"/>
            </a:endParaRPr>
          </a:p>
        </p:txBody>
      </p:sp>
      <p:sp>
        <p:nvSpPr>
          <p:cNvPr id="4" name="Slide Number Placeholder 3">
            <a:extLst>
              <a:ext uri="{FF2B5EF4-FFF2-40B4-BE49-F238E27FC236}">
                <a16:creationId xmlns:a16="http://schemas.microsoft.com/office/drawing/2014/main" xmlns="" id="{EFD9CDD9-5B9E-4B12-891F-8A6652F04BE5}"/>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27</a:t>
            </a:fld>
            <a:endParaRPr lang="en-US" altLang="en-US">
              <a:solidFill>
                <a:srgbClr val="000000"/>
              </a:solidFill>
            </a:endParaRPr>
          </a:p>
        </p:txBody>
      </p:sp>
      <p:pic>
        <p:nvPicPr>
          <p:cNvPr id="10" name="Picture 9">
            <a:extLst>
              <a:ext uri="{FF2B5EF4-FFF2-40B4-BE49-F238E27FC236}">
                <a16:creationId xmlns:a16="http://schemas.microsoft.com/office/drawing/2014/main" xmlns="" id="{1F22CA75-4A96-41F1-8AC3-67B83398C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350" y="934119"/>
            <a:ext cx="2147366" cy="1236921"/>
          </a:xfrm>
          <a:prstGeom prst="rect">
            <a:avLst/>
          </a:prstGeom>
        </p:spPr>
      </p:pic>
      <p:sp>
        <p:nvSpPr>
          <p:cNvPr id="11" name="Rectangle 10">
            <a:extLst>
              <a:ext uri="{FF2B5EF4-FFF2-40B4-BE49-F238E27FC236}">
                <a16:creationId xmlns:a16="http://schemas.microsoft.com/office/drawing/2014/main" xmlns="" id="{12CA9E05-8BA2-4450-827B-7D2F7814B31F}"/>
              </a:ext>
            </a:extLst>
          </p:cNvPr>
          <p:cNvSpPr/>
          <p:nvPr/>
        </p:nvSpPr>
        <p:spPr bwMode="auto">
          <a:xfrm>
            <a:off x="7155650" y="0"/>
            <a:ext cx="4333301" cy="1004323"/>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Câu</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hỏi</a:t>
            </a:r>
            <a:r>
              <a:rPr kumimoji="0" lang="en-US" sz="2800" b="1" i="0" u="none" strike="noStrike" cap="none" normalizeH="0" baseline="0" dirty="0">
                <a:ln>
                  <a:noFill/>
                </a:ln>
                <a:solidFill>
                  <a:schemeClr val="tx1"/>
                </a:solidFill>
                <a:effectLst/>
                <a:latin typeface="+mj-lt"/>
              </a:rPr>
              <a:t> </a:t>
            </a:r>
            <a:r>
              <a:rPr kumimoji="0" lang="en-US" sz="2800" b="1" i="0" u="none" strike="noStrike" cap="none" normalizeH="0" baseline="0" dirty="0" err="1">
                <a:ln>
                  <a:noFill/>
                </a:ln>
                <a:solidFill>
                  <a:schemeClr val="tx1"/>
                </a:solidFill>
                <a:effectLst/>
                <a:latin typeface="+mj-lt"/>
              </a:rPr>
              <a:t>phụ</a:t>
            </a:r>
            <a:endParaRPr kumimoji="0" lang="en-US" sz="2800" b="1" i="0" u="none" strike="noStrike" cap="none" normalizeH="0" baseline="0" dirty="0">
              <a:ln>
                <a:noFill/>
              </a:ln>
              <a:solidFill>
                <a:schemeClr val="tx1"/>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mj-lt"/>
              </a:rPr>
              <a:t>Nhóm</a:t>
            </a:r>
            <a:r>
              <a:rPr kumimoji="0" lang="en-US" sz="2800" b="1" i="0" u="none" strike="noStrike" cap="none" normalizeH="0" baseline="0" dirty="0">
                <a:ln>
                  <a:noFill/>
                </a:ln>
                <a:solidFill>
                  <a:schemeClr val="tx1"/>
                </a:solidFill>
                <a:effectLst/>
                <a:latin typeface="+mj-lt"/>
              </a:rPr>
              <a:t> 4-Thủ</a:t>
            </a:r>
            <a:r>
              <a:rPr kumimoji="0" lang="en-US" sz="2800" b="1" i="0" u="none" strike="noStrike" cap="none" normalizeH="0" dirty="0">
                <a:ln>
                  <a:noFill/>
                </a:ln>
                <a:solidFill>
                  <a:schemeClr val="tx1"/>
                </a:solidFill>
                <a:effectLst/>
                <a:latin typeface="+mj-lt"/>
              </a:rPr>
              <a:t> </a:t>
            </a:r>
            <a:r>
              <a:rPr kumimoji="0" lang="en-US" sz="2800" b="1" i="0" u="none" strike="noStrike" cap="none" normalizeH="0" dirty="0" err="1">
                <a:ln>
                  <a:noFill/>
                </a:ln>
                <a:solidFill>
                  <a:schemeClr val="tx1"/>
                </a:solidFill>
                <a:effectLst/>
                <a:latin typeface="+mj-lt"/>
              </a:rPr>
              <a:t>công</a:t>
            </a:r>
            <a:r>
              <a:rPr kumimoji="0" lang="en-US" sz="2800" b="1" i="0" u="none" strike="noStrike" cap="none" normalizeH="0" dirty="0">
                <a:ln>
                  <a:noFill/>
                </a:ln>
                <a:solidFill>
                  <a:schemeClr val="tx1"/>
                </a:solidFill>
                <a:effectLst/>
                <a:latin typeface="+mj-lt"/>
              </a:rPr>
              <a:t> </a:t>
            </a:r>
            <a:r>
              <a:rPr kumimoji="0" lang="en-US" sz="2800" b="1" i="0" u="none" strike="noStrike" cap="none" normalizeH="0" dirty="0" err="1">
                <a:ln>
                  <a:noFill/>
                </a:ln>
                <a:solidFill>
                  <a:schemeClr val="tx1"/>
                </a:solidFill>
                <a:effectLst/>
                <a:latin typeface="+mj-lt"/>
              </a:rPr>
              <a:t>nghiệp</a:t>
            </a:r>
            <a:endParaRPr kumimoji="0" lang="en-US" sz="28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883227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9" grpId="0"/>
      <p:bldP spid="3"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8C38942-0A7D-456F-B953-09BDF4E40776}"/>
              </a:ext>
            </a:extLst>
          </p:cNvPr>
          <p:cNvSpPr txBox="1"/>
          <p:nvPr/>
        </p:nvSpPr>
        <p:spPr>
          <a:xfrm>
            <a:off x="264442" y="14761"/>
            <a:ext cx="4957553" cy="584775"/>
          </a:xfrm>
          <a:prstGeom prst="rect">
            <a:avLst/>
          </a:prstGeom>
          <a:noFill/>
        </p:spPr>
        <p:txBody>
          <a:bodyPr wrap="square" rtlCol="0">
            <a:spAutoFit/>
          </a:bodyPr>
          <a:lstStyle/>
          <a:p>
            <a:r>
              <a:rPr lang="en-US" sz="3200" b="1" dirty="0">
                <a:solidFill>
                  <a:srgbClr val="FF0000"/>
                </a:solidFill>
              </a:rPr>
              <a:t>4.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kinh</a:t>
            </a:r>
            <a:r>
              <a:rPr lang="en-US" sz="3200" b="1" dirty="0">
                <a:solidFill>
                  <a:srgbClr val="FF0000"/>
                </a:solidFill>
              </a:rPr>
              <a:t> </a:t>
            </a:r>
            <a:r>
              <a:rPr lang="en-US" sz="3200" b="1" dirty="0" err="1">
                <a:solidFill>
                  <a:srgbClr val="FF0000"/>
                </a:solidFill>
              </a:rPr>
              <a:t>tế</a:t>
            </a:r>
            <a:r>
              <a:rPr lang="en-US" sz="3200" b="1" dirty="0">
                <a:solidFill>
                  <a:srgbClr val="FF0000"/>
                </a:solidFill>
              </a:rPr>
              <a:t>, </a:t>
            </a:r>
            <a:r>
              <a:rPr lang="en-US" sz="3200" b="1" dirty="0" err="1">
                <a:solidFill>
                  <a:srgbClr val="FF0000"/>
                </a:solidFill>
              </a:rPr>
              <a:t>xã</a:t>
            </a:r>
            <a:r>
              <a:rPr lang="en-US" sz="3200" b="1" dirty="0">
                <a:solidFill>
                  <a:srgbClr val="FF0000"/>
                </a:solidFill>
              </a:rPr>
              <a:t> </a:t>
            </a:r>
            <a:r>
              <a:rPr lang="en-US" sz="3200" b="1" dirty="0" err="1">
                <a:solidFill>
                  <a:srgbClr val="FF0000"/>
                </a:solidFill>
              </a:rPr>
              <a:t>hội</a:t>
            </a:r>
            <a:endParaRPr lang="en-US" sz="3200" b="1" dirty="0">
              <a:solidFill>
                <a:srgbClr val="FF0000"/>
              </a:solidFill>
            </a:endParaRPr>
          </a:p>
        </p:txBody>
      </p:sp>
      <p:sp>
        <p:nvSpPr>
          <p:cNvPr id="5" name="TextBox 4">
            <a:extLst>
              <a:ext uri="{FF2B5EF4-FFF2-40B4-BE49-F238E27FC236}">
                <a16:creationId xmlns:a16="http://schemas.microsoft.com/office/drawing/2014/main" xmlns="" id="{921D98A0-DC91-481A-82ED-3A300B29273B}"/>
              </a:ext>
            </a:extLst>
          </p:cNvPr>
          <p:cNvSpPr txBox="1"/>
          <p:nvPr/>
        </p:nvSpPr>
        <p:spPr>
          <a:xfrm>
            <a:off x="385630" y="1101246"/>
            <a:ext cx="3624512" cy="584775"/>
          </a:xfrm>
          <a:prstGeom prst="rect">
            <a:avLst/>
          </a:prstGeom>
          <a:noFill/>
        </p:spPr>
        <p:txBody>
          <a:bodyPr wrap="square" rtlCol="0">
            <a:spAutoFit/>
          </a:bodyPr>
          <a:lstStyle/>
          <a:p>
            <a:r>
              <a:rPr lang="en-US" sz="3200" b="1" i="1" dirty="0">
                <a:solidFill>
                  <a:srgbClr val="FF0000"/>
                </a:solidFill>
              </a:rPr>
              <a:t>b. </a:t>
            </a:r>
            <a:r>
              <a:rPr lang="en-US" sz="3200" b="1" i="1" dirty="0" err="1">
                <a:solidFill>
                  <a:srgbClr val="FF0000"/>
                </a:solidFill>
              </a:rPr>
              <a:t>Tình</a:t>
            </a:r>
            <a:r>
              <a:rPr lang="en-US" sz="3200" b="1" i="1" dirty="0">
                <a:solidFill>
                  <a:srgbClr val="FF0000"/>
                </a:solidFill>
              </a:rPr>
              <a:t> </a:t>
            </a:r>
            <a:r>
              <a:rPr lang="en-US" sz="3200" b="1" i="1" dirty="0" err="1">
                <a:solidFill>
                  <a:srgbClr val="FF0000"/>
                </a:solidFill>
              </a:rPr>
              <a:t>hình</a:t>
            </a:r>
            <a:r>
              <a:rPr lang="en-US" sz="3200" b="1" i="1" dirty="0">
                <a:solidFill>
                  <a:srgbClr val="FF0000"/>
                </a:solidFill>
              </a:rPr>
              <a:t> </a:t>
            </a:r>
            <a:r>
              <a:rPr lang="en-US" sz="3200" b="1" i="1" dirty="0" err="1">
                <a:solidFill>
                  <a:srgbClr val="FF0000"/>
                </a:solidFill>
              </a:rPr>
              <a:t>xã</a:t>
            </a:r>
            <a:r>
              <a:rPr lang="en-US" sz="3200" b="1" i="1" dirty="0">
                <a:solidFill>
                  <a:srgbClr val="FF0000"/>
                </a:solidFill>
              </a:rPr>
              <a:t> </a:t>
            </a:r>
            <a:r>
              <a:rPr lang="en-US" sz="3200" b="1" i="1" dirty="0" err="1">
                <a:solidFill>
                  <a:srgbClr val="FF0000"/>
                </a:solidFill>
              </a:rPr>
              <a:t>hội</a:t>
            </a:r>
            <a:endParaRPr lang="en-US" sz="3200" b="1" i="1" dirty="0">
              <a:solidFill>
                <a:srgbClr val="FF0000"/>
              </a:solidFill>
            </a:endParaRPr>
          </a:p>
        </p:txBody>
      </p:sp>
      <p:sp>
        <p:nvSpPr>
          <p:cNvPr id="9" name="TextBox 8">
            <a:extLst>
              <a:ext uri="{FF2B5EF4-FFF2-40B4-BE49-F238E27FC236}">
                <a16:creationId xmlns:a16="http://schemas.microsoft.com/office/drawing/2014/main" xmlns="" id="{BCDD043E-6DEF-404A-84B2-718AD3554E63}"/>
              </a:ext>
            </a:extLst>
          </p:cNvPr>
          <p:cNvSpPr txBox="1"/>
          <p:nvPr/>
        </p:nvSpPr>
        <p:spPr>
          <a:xfrm>
            <a:off x="352580" y="599095"/>
            <a:ext cx="3855866" cy="584775"/>
          </a:xfrm>
          <a:prstGeom prst="rect">
            <a:avLst/>
          </a:prstGeom>
          <a:noFill/>
        </p:spPr>
        <p:txBody>
          <a:bodyPr wrap="square" rtlCol="0">
            <a:spAutoFit/>
          </a:bodyPr>
          <a:lstStyle/>
          <a:p>
            <a:r>
              <a:rPr lang="en-US" sz="3200" b="1" i="1" dirty="0">
                <a:solidFill>
                  <a:srgbClr val="FF0000"/>
                </a:solidFill>
              </a:rPr>
              <a:t>a.  </a:t>
            </a:r>
            <a:r>
              <a:rPr lang="en-US" sz="3200" b="1" i="1" dirty="0" err="1">
                <a:solidFill>
                  <a:srgbClr val="FF0000"/>
                </a:solidFill>
              </a:rPr>
              <a:t>Tình</a:t>
            </a:r>
            <a:r>
              <a:rPr lang="en-US" sz="3200" b="1" i="1" dirty="0">
                <a:solidFill>
                  <a:srgbClr val="FF0000"/>
                </a:solidFill>
              </a:rPr>
              <a:t> </a:t>
            </a:r>
            <a:r>
              <a:rPr lang="en-US" sz="3200" b="1" i="1" dirty="0" err="1">
                <a:solidFill>
                  <a:srgbClr val="FF0000"/>
                </a:solidFill>
              </a:rPr>
              <a:t>hình</a:t>
            </a:r>
            <a:r>
              <a:rPr lang="en-US" sz="3200" b="1" i="1" dirty="0">
                <a:solidFill>
                  <a:srgbClr val="FF0000"/>
                </a:solidFill>
              </a:rPr>
              <a:t> </a:t>
            </a:r>
            <a:r>
              <a:rPr lang="en-US" sz="3200" b="1" i="1" dirty="0" err="1">
                <a:solidFill>
                  <a:srgbClr val="FF0000"/>
                </a:solidFill>
              </a:rPr>
              <a:t>kinh</a:t>
            </a:r>
            <a:r>
              <a:rPr lang="en-US" sz="3200" b="1" i="1" dirty="0">
                <a:solidFill>
                  <a:srgbClr val="FF0000"/>
                </a:solidFill>
              </a:rPr>
              <a:t> </a:t>
            </a:r>
            <a:r>
              <a:rPr lang="en-US" sz="3200" b="1" i="1" dirty="0" err="1">
                <a:solidFill>
                  <a:srgbClr val="FF0000"/>
                </a:solidFill>
              </a:rPr>
              <a:t>tế</a:t>
            </a:r>
            <a:endParaRPr lang="en-US" sz="3200" b="1" i="1" dirty="0">
              <a:solidFill>
                <a:srgbClr val="FF0000"/>
              </a:solidFill>
            </a:endParaRPr>
          </a:p>
        </p:txBody>
      </p:sp>
      <p:pic>
        <p:nvPicPr>
          <p:cNvPr id="10" name="Picture 9">
            <a:extLst>
              <a:ext uri="{FF2B5EF4-FFF2-40B4-BE49-F238E27FC236}">
                <a16:creationId xmlns:a16="http://schemas.microsoft.com/office/drawing/2014/main" xmlns="" id="{D6545E8A-4201-4974-848A-5D37E4192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82" y="2755694"/>
            <a:ext cx="2428278" cy="1359836"/>
          </a:xfrm>
          <a:prstGeom prst="rect">
            <a:avLst/>
          </a:prstGeom>
        </p:spPr>
      </p:pic>
      <p:sp>
        <p:nvSpPr>
          <p:cNvPr id="12" name="Rectangle: Rounded Corners 11">
            <a:extLst>
              <a:ext uri="{FF2B5EF4-FFF2-40B4-BE49-F238E27FC236}">
                <a16:creationId xmlns:a16="http://schemas.microsoft.com/office/drawing/2014/main" xmlns="" id="{645CAF2B-E9EB-4748-ACF8-812F76427645}"/>
              </a:ext>
            </a:extLst>
          </p:cNvPr>
          <p:cNvSpPr/>
          <p:nvPr/>
        </p:nvSpPr>
        <p:spPr bwMode="auto">
          <a:xfrm>
            <a:off x="2941060" y="2897792"/>
            <a:ext cx="8898360" cy="1075640"/>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3600" b="1" dirty="0" err="1">
                <a:solidFill>
                  <a:schemeClr val="accent1"/>
                </a:solidFill>
              </a:rPr>
              <a:t>Mô</a:t>
            </a:r>
            <a:r>
              <a:rPr lang="en-US" sz="3600" b="1" dirty="0">
                <a:solidFill>
                  <a:schemeClr val="accent1"/>
                </a:solidFill>
              </a:rPr>
              <a:t> </a:t>
            </a:r>
            <a:r>
              <a:rPr lang="en-US" sz="3600" b="1" dirty="0" err="1">
                <a:solidFill>
                  <a:schemeClr val="accent1"/>
                </a:solidFill>
              </a:rPr>
              <a:t>tả</a:t>
            </a:r>
            <a:r>
              <a:rPr lang="en-US" sz="3600" b="1" dirty="0">
                <a:solidFill>
                  <a:schemeClr val="accent1"/>
                </a:solidFill>
              </a:rPr>
              <a:t> </a:t>
            </a:r>
            <a:r>
              <a:rPr lang="en-US" sz="3600" b="1" dirty="0" err="1">
                <a:solidFill>
                  <a:schemeClr val="accent1"/>
                </a:solidFill>
              </a:rPr>
              <a:t>vài</a:t>
            </a:r>
            <a:r>
              <a:rPr lang="en-US" sz="3600" b="1" dirty="0">
                <a:solidFill>
                  <a:schemeClr val="accent1"/>
                </a:solidFill>
              </a:rPr>
              <a:t> </a:t>
            </a:r>
            <a:r>
              <a:rPr lang="en-US" sz="3600" b="1" dirty="0" err="1">
                <a:solidFill>
                  <a:schemeClr val="accent1"/>
                </a:solidFill>
              </a:rPr>
              <a:t>nét</a:t>
            </a:r>
            <a:r>
              <a:rPr lang="en-US" sz="3600" b="1" dirty="0">
                <a:solidFill>
                  <a:schemeClr val="accent1"/>
                </a:solidFill>
              </a:rPr>
              <a:t> </a:t>
            </a:r>
            <a:r>
              <a:rPr lang="en-US" sz="3600" b="1" dirty="0" err="1">
                <a:solidFill>
                  <a:schemeClr val="accent1"/>
                </a:solidFill>
              </a:rPr>
              <a:t>về</a:t>
            </a:r>
            <a:r>
              <a:rPr lang="en-US" sz="3600" b="1" dirty="0">
                <a:solidFill>
                  <a:schemeClr val="accent1"/>
                </a:solidFill>
              </a:rPr>
              <a:t> </a:t>
            </a:r>
            <a:r>
              <a:rPr lang="en-US" sz="3600" b="1" dirty="0" err="1">
                <a:solidFill>
                  <a:schemeClr val="accent1"/>
                </a:solidFill>
              </a:rPr>
              <a:t>đời</a:t>
            </a:r>
            <a:r>
              <a:rPr lang="en-US" sz="3600" b="1" dirty="0">
                <a:solidFill>
                  <a:schemeClr val="accent1"/>
                </a:solidFill>
              </a:rPr>
              <a:t> </a:t>
            </a:r>
            <a:r>
              <a:rPr lang="en-US" sz="3600" b="1" dirty="0" err="1">
                <a:solidFill>
                  <a:schemeClr val="accent1"/>
                </a:solidFill>
              </a:rPr>
              <a:t>sống</a:t>
            </a:r>
            <a:r>
              <a:rPr lang="en-US" sz="3600" b="1" dirty="0">
                <a:solidFill>
                  <a:schemeClr val="accent1"/>
                </a:solidFill>
              </a:rPr>
              <a:t> </a:t>
            </a:r>
            <a:r>
              <a:rPr lang="en-US" sz="3600" b="1" dirty="0" err="1">
                <a:solidFill>
                  <a:schemeClr val="accent1"/>
                </a:solidFill>
              </a:rPr>
              <a:t>xã</a:t>
            </a:r>
            <a:r>
              <a:rPr lang="en-US" sz="3600" b="1" dirty="0">
                <a:solidFill>
                  <a:schemeClr val="accent1"/>
                </a:solidFill>
              </a:rPr>
              <a:t> </a:t>
            </a:r>
            <a:r>
              <a:rPr lang="en-US" sz="3600" b="1" dirty="0" err="1">
                <a:solidFill>
                  <a:schemeClr val="accent1"/>
                </a:solidFill>
              </a:rPr>
              <a:t>hội</a:t>
            </a:r>
            <a:r>
              <a:rPr lang="en-US" sz="3600" b="1" dirty="0">
                <a:solidFill>
                  <a:schemeClr val="accent1"/>
                </a:solidFill>
              </a:rPr>
              <a:t> </a:t>
            </a:r>
            <a:r>
              <a:rPr lang="en-US" sz="3600" b="1" dirty="0" err="1">
                <a:solidFill>
                  <a:schemeClr val="accent1"/>
                </a:solidFill>
              </a:rPr>
              <a:t>thời</a:t>
            </a:r>
            <a:r>
              <a:rPr lang="en-US" sz="3600" b="1" dirty="0">
                <a:solidFill>
                  <a:schemeClr val="accent1"/>
                </a:solidFill>
              </a:rPr>
              <a:t> </a:t>
            </a:r>
            <a:r>
              <a:rPr lang="en-US" sz="3600" b="1" dirty="0" err="1">
                <a:solidFill>
                  <a:schemeClr val="accent1"/>
                </a:solidFill>
              </a:rPr>
              <a:t>Lý</a:t>
            </a:r>
            <a:r>
              <a:rPr lang="en-US" sz="3600" b="1" dirty="0">
                <a:solidFill>
                  <a:schemeClr val="accent1"/>
                </a:solidFill>
              </a:rPr>
              <a:t> ?</a:t>
            </a:r>
            <a:endParaRPr kumimoji="0" lang="en-US" sz="3600" b="1" i="0" u="none" strike="noStrike" cap="none" normalizeH="0" baseline="0" dirty="0">
              <a:ln>
                <a:noFill/>
              </a:ln>
              <a:solidFill>
                <a:schemeClr val="tx1"/>
              </a:solidFill>
              <a:effectLst/>
              <a:latin typeface="Raavi" pitchFamily="34" charset="0"/>
            </a:endParaRPr>
          </a:p>
        </p:txBody>
      </p:sp>
      <p:sp>
        <p:nvSpPr>
          <p:cNvPr id="7" name="TextBox 6">
            <a:extLst>
              <a:ext uri="{FF2B5EF4-FFF2-40B4-BE49-F238E27FC236}">
                <a16:creationId xmlns:a16="http://schemas.microsoft.com/office/drawing/2014/main" xmlns="" id="{7F5F8504-4B9A-4DBC-9F51-28B0996017F9}"/>
              </a:ext>
            </a:extLst>
          </p:cNvPr>
          <p:cNvSpPr txBox="1"/>
          <p:nvPr/>
        </p:nvSpPr>
        <p:spPr>
          <a:xfrm>
            <a:off x="165293" y="1999519"/>
            <a:ext cx="3624512" cy="584775"/>
          </a:xfrm>
          <a:prstGeom prst="rect">
            <a:avLst/>
          </a:prstGeom>
          <a:noFill/>
        </p:spPr>
        <p:txBody>
          <a:bodyPr wrap="square" rtlCol="0">
            <a:spAutoFit/>
          </a:bodyPr>
          <a:lstStyle/>
          <a:p>
            <a:r>
              <a:rPr lang="en-US" sz="3200" dirty="0" err="1"/>
              <a:t>Thảo</a:t>
            </a:r>
            <a:r>
              <a:rPr lang="en-US" sz="3200" dirty="0"/>
              <a:t> </a:t>
            </a:r>
            <a:r>
              <a:rPr lang="en-US" sz="3200" dirty="0" err="1"/>
              <a:t>luận</a:t>
            </a:r>
            <a:r>
              <a:rPr lang="en-US" sz="3200" dirty="0"/>
              <a:t> </a:t>
            </a:r>
            <a:r>
              <a:rPr lang="en-US" sz="3200" dirty="0" err="1"/>
              <a:t>cặp</a:t>
            </a:r>
            <a:r>
              <a:rPr lang="en-US" sz="3200" dirty="0"/>
              <a:t> </a:t>
            </a:r>
            <a:r>
              <a:rPr lang="en-US" sz="3200" dirty="0" err="1"/>
              <a:t>đôi</a:t>
            </a:r>
            <a:endParaRPr lang="en-US" sz="3200" dirty="0"/>
          </a:p>
        </p:txBody>
      </p:sp>
      <p:sp>
        <p:nvSpPr>
          <p:cNvPr id="2" name="Slide Number Placeholder 1">
            <a:extLst>
              <a:ext uri="{FF2B5EF4-FFF2-40B4-BE49-F238E27FC236}">
                <a16:creationId xmlns:a16="http://schemas.microsoft.com/office/drawing/2014/main" xmlns="" id="{8B8FE5CB-CAA2-4C06-ADE7-1962877A2387}"/>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28</a:t>
            </a:fld>
            <a:endParaRPr lang="en-US" altLang="en-US">
              <a:solidFill>
                <a:srgbClr val="000000"/>
              </a:solidFill>
            </a:endParaRPr>
          </a:p>
        </p:txBody>
      </p:sp>
    </p:spTree>
    <p:extLst>
      <p:ext uri="{BB962C8B-B14F-4D97-AF65-F5344CB8AC3E}">
        <p14:creationId xmlns:p14="http://schemas.microsoft.com/office/powerpoint/2010/main" val="2094843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8EE7EE6-B5FA-4455-9D68-0AAE718B9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433" y="-115234"/>
            <a:ext cx="6639500" cy="5799938"/>
          </a:xfrm>
          <a:prstGeom prst="rect">
            <a:avLst/>
          </a:prstGeom>
        </p:spPr>
      </p:pic>
      <p:sp>
        <p:nvSpPr>
          <p:cNvPr id="2" name="Title 1">
            <a:extLst>
              <a:ext uri="{FF2B5EF4-FFF2-40B4-BE49-F238E27FC236}">
                <a16:creationId xmlns:a16="http://schemas.microsoft.com/office/drawing/2014/main" xmlns="" id="{6D273F98-C789-42BA-8DCE-AB16AFDAF44B}"/>
              </a:ext>
            </a:extLst>
          </p:cNvPr>
          <p:cNvSpPr>
            <a:spLocks noGrp="1"/>
          </p:cNvSpPr>
          <p:nvPr>
            <p:ph type="title"/>
          </p:nvPr>
        </p:nvSpPr>
        <p:spPr>
          <a:xfrm>
            <a:off x="150564" y="5449504"/>
            <a:ext cx="12041436" cy="1356643"/>
          </a:xfrm>
        </p:spPr>
        <p:txBody>
          <a:bodyPr/>
          <a:lstStyle/>
          <a:p>
            <a:r>
              <a:rPr lang="en-US" sz="3200" dirty="0">
                <a:solidFill>
                  <a:schemeClr val="accent2"/>
                </a:solidFill>
              </a:rPr>
              <a:t>“</a:t>
            </a:r>
            <a:r>
              <a:rPr lang="en-US" sz="3200" dirty="0" err="1">
                <a:solidFill>
                  <a:schemeClr val="accent2"/>
                </a:solidFill>
              </a:rPr>
              <a:t>Đoạn</a:t>
            </a:r>
            <a:r>
              <a:rPr lang="en-US" sz="3200" dirty="0">
                <a:solidFill>
                  <a:schemeClr val="accent2"/>
                </a:solidFill>
              </a:rPr>
              <a:t> </a:t>
            </a:r>
            <a:r>
              <a:rPr lang="en-US" sz="3200" dirty="0" err="1">
                <a:solidFill>
                  <a:schemeClr val="accent2"/>
                </a:solidFill>
              </a:rPr>
              <a:t>tư</a:t>
            </a:r>
            <a:r>
              <a:rPr lang="en-US" sz="3200" dirty="0">
                <a:solidFill>
                  <a:schemeClr val="accent2"/>
                </a:solidFill>
              </a:rPr>
              <a:t> </a:t>
            </a:r>
            <a:r>
              <a:rPr lang="en-US" sz="3200" dirty="0" err="1">
                <a:solidFill>
                  <a:schemeClr val="accent2"/>
                </a:solidFill>
              </a:rPr>
              <a:t>liệu</a:t>
            </a:r>
            <a:r>
              <a:rPr lang="en-US" sz="3200" dirty="0">
                <a:solidFill>
                  <a:schemeClr val="accent2"/>
                </a:solidFill>
              </a:rPr>
              <a:t> </a:t>
            </a:r>
            <a:r>
              <a:rPr lang="en-US" sz="3200" dirty="0" err="1">
                <a:solidFill>
                  <a:schemeClr val="accent2"/>
                </a:solidFill>
              </a:rPr>
              <a:t>cho</a:t>
            </a:r>
            <a:r>
              <a:rPr lang="en-US" sz="3200" dirty="0">
                <a:solidFill>
                  <a:schemeClr val="accent2"/>
                </a:solidFill>
              </a:rPr>
              <a:t> </a:t>
            </a:r>
            <a:r>
              <a:rPr lang="en-US" sz="3200" dirty="0" err="1">
                <a:solidFill>
                  <a:schemeClr val="accent2"/>
                </a:solidFill>
              </a:rPr>
              <a:t>biết</a:t>
            </a:r>
            <a:r>
              <a:rPr lang="en-US" sz="3200" dirty="0">
                <a:solidFill>
                  <a:schemeClr val="accent2"/>
                </a:solidFill>
              </a:rPr>
              <a:t> </a:t>
            </a:r>
            <a:r>
              <a:rPr lang="en-US" sz="3200" dirty="0" err="1">
                <a:solidFill>
                  <a:schemeClr val="accent2"/>
                </a:solidFill>
              </a:rPr>
              <a:t>vua</a:t>
            </a:r>
            <a:r>
              <a:rPr lang="en-US" sz="3200" dirty="0">
                <a:solidFill>
                  <a:schemeClr val="accent2"/>
                </a:solidFill>
              </a:rPr>
              <a:t> </a:t>
            </a:r>
            <a:r>
              <a:rPr lang="en-US" sz="3200" dirty="0" err="1">
                <a:solidFill>
                  <a:schemeClr val="accent2"/>
                </a:solidFill>
              </a:rPr>
              <a:t>Lý</a:t>
            </a:r>
            <a:r>
              <a:rPr lang="en-US" sz="3200" dirty="0">
                <a:solidFill>
                  <a:schemeClr val="accent2"/>
                </a:solidFill>
              </a:rPr>
              <a:t> </a:t>
            </a:r>
            <a:r>
              <a:rPr lang="en-US" sz="3200" dirty="0" err="1">
                <a:solidFill>
                  <a:schemeClr val="accent2"/>
                </a:solidFill>
              </a:rPr>
              <a:t>đã</a:t>
            </a:r>
            <a:r>
              <a:rPr lang="en-US" sz="3200" dirty="0">
                <a:solidFill>
                  <a:schemeClr val="accent2"/>
                </a:solidFill>
              </a:rPr>
              <a:t> </a:t>
            </a:r>
            <a:r>
              <a:rPr lang="en-US" sz="3200" dirty="0" err="1">
                <a:solidFill>
                  <a:schemeClr val="accent2"/>
                </a:solidFill>
              </a:rPr>
              <a:t>quan</a:t>
            </a:r>
            <a:r>
              <a:rPr lang="en-US" sz="3200" dirty="0">
                <a:solidFill>
                  <a:schemeClr val="accent2"/>
                </a:solidFill>
              </a:rPr>
              <a:t> </a:t>
            </a:r>
            <a:r>
              <a:rPr lang="en-US" sz="3200" dirty="0" err="1">
                <a:solidFill>
                  <a:schemeClr val="accent2"/>
                </a:solidFill>
              </a:rPr>
              <a:t>tâm</a:t>
            </a:r>
            <a:r>
              <a:rPr lang="en-US" sz="3200" dirty="0">
                <a:solidFill>
                  <a:schemeClr val="accent2"/>
                </a:solidFill>
              </a:rPr>
              <a:t> </a:t>
            </a:r>
            <a:r>
              <a:rPr lang="en-US" sz="3200" dirty="0" err="1">
                <a:solidFill>
                  <a:schemeClr val="accent2"/>
                </a:solidFill>
              </a:rPr>
              <a:t>đến</a:t>
            </a:r>
            <a:r>
              <a:rPr lang="en-US" sz="3200" dirty="0">
                <a:solidFill>
                  <a:schemeClr val="accent2"/>
                </a:solidFill>
              </a:rPr>
              <a:t> </a:t>
            </a:r>
            <a:r>
              <a:rPr lang="en-US" sz="3200" dirty="0" err="1">
                <a:solidFill>
                  <a:schemeClr val="accent2"/>
                </a:solidFill>
              </a:rPr>
              <a:t>nông</a:t>
            </a:r>
            <a:r>
              <a:rPr lang="en-US" sz="3200" dirty="0">
                <a:solidFill>
                  <a:schemeClr val="accent2"/>
                </a:solidFill>
              </a:rPr>
              <a:t> </a:t>
            </a:r>
            <a:r>
              <a:rPr lang="en-US" sz="3200" dirty="0" err="1">
                <a:solidFill>
                  <a:schemeClr val="accent2"/>
                </a:solidFill>
              </a:rPr>
              <a:t>nghiệp</a:t>
            </a:r>
            <a:r>
              <a:rPr lang="en-US" sz="3200" dirty="0">
                <a:solidFill>
                  <a:schemeClr val="accent2"/>
                </a:solidFill>
              </a:rPr>
              <a:t> </a:t>
            </a:r>
            <a:r>
              <a:rPr lang="en-US" sz="3200" dirty="0" err="1">
                <a:solidFill>
                  <a:schemeClr val="accent2"/>
                </a:solidFill>
              </a:rPr>
              <a:t>như</a:t>
            </a:r>
            <a:r>
              <a:rPr lang="en-US" sz="3200" dirty="0">
                <a:solidFill>
                  <a:schemeClr val="accent2"/>
                </a:solidFill>
              </a:rPr>
              <a:t> </a:t>
            </a:r>
            <a:r>
              <a:rPr lang="en-US" sz="3200" dirty="0" err="1">
                <a:solidFill>
                  <a:schemeClr val="accent2"/>
                </a:solidFill>
              </a:rPr>
              <a:t>thế</a:t>
            </a:r>
            <a:r>
              <a:rPr lang="en-US" sz="3200" dirty="0">
                <a:solidFill>
                  <a:schemeClr val="accent2"/>
                </a:solidFill>
              </a:rPr>
              <a:t> </a:t>
            </a:r>
            <a:r>
              <a:rPr lang="en-US" sz="3200" dirty="0" err="1">
                <a:solidFill>
                  <a:schemeClr val="accent2"/>
                </a:solidFill>
              </a:rPr>
              <a:t>nào</a:t>
            </a:r>
            <a:r>
              <a:rPr lang="en-US" sz="3200" dirty="0">
                <a:solidFill>
                  <a:schemeClr val="accent2"/>
                </a:solidFill>
              </a:rPr>
              <a:t>? </a:t>
            </a:r>
            <a:r>
              <a:rPr lang="en-US" sz="3200" dirty="0" err="1">
                <a:solidFill>
                  <a:schemeClr val="accent2"/>
                </a:solidFill>
              </a:rPr>
              <a:t>Những</a:t>
            </a:r>
            <a:r>
              <a:rPr lang="en-US" sz="3200" dirty="0">
                <a:solidFill>
                  <a:schemeClr val="accent2"/>
                </a:solidFill>
              </a:rPr>
              <a:t> </a:t>
            </a:r>
            <a:r>
              <a:rPr lang="en-US" sz="3200" dirty="0" err="1">
                <a:solidFill>
                  <a:schemeClr val="accent2"/>
                </a:solidFill>
              </a:rPr>
              <a:t>chính</a:t>
            </a:r>
            <a:r>
              <a:rPr lang="en-US" sz="3200" dirty="0">
                <a:solidFill>
                  <a:schemeClr val="accent2"/>
                </a:solidFill>
              </a:rPr>
              <a:t> </a:t>
            </a:r>
            <a:r>
              <a:rPr lang="en-US" sz="3200" dirty="0" err="1">
                <a:solidFill>
                  <a:schemeClr val="accent2"/>
                </a:solidFill>
              </a:rPr>
              <a:t>sách</a:t>
            </a:r>
            <a:r>
              <a:rPr lang="en-US" sz="3200" dirty="0">
                <a:solidFill>
                  <a:schemeClr val="accent2"/>
                </a:solidFill>
              </a:rPr>
              <a:t> </a:t>
            </a:r>
            <a:r>
              <a:rPr lang="en-US" sz="3200" dirty="0" err="1">
                <a:solidFill>
                  <a:schemeClr val="accent2"/>
                </a:solidFill>
              </a:rPr>
              <a:t>phát</a:t>
            </a:r>
            <a:r>
              <a:rPr lang="en-US" sz="3200" dirty="0">
                <a:solidFill>
                  <a:schemeClr val="accent2"/>
                </a:solidFill>
              </a:rPr>
              <a:t> </a:t>
            </a:r>
            <a:r>
              <a:rPr lang="en-US" sz="3200" dirty="0" err="1">
                <a:solidFill>
                  <a:schemeClr val="accent2"/>
                </a:solidFill>
              </a:rPr>
              <a:t>triển</a:t>
            </a:r>
            <a:r>
              <a:rPr lang="en-US" sz="3200" dirty="0">
                <a:solidFill>
                  <a:schemeClr val="accent2"/>
                </a:solidFill>
              </a:rPr>
              <a:t> </a:t>
            </a:r>
            <a:r>
              <a:rPr lang="en-US" sz="3200" dirty="0" err="1">
                <a:solidFill>
                  <a:schemeClr val="accent2"/>
                </a:solidFill>
              </a:rPr>
              <a:t>nông</a:t>
            </a:r>
            <a:r>
              <a:rPr lang="en-US" sz="3200" dirty="0">
                <a:solidFill>
                  <a:schemeClr val="accent2"/>
                </a:solidFill>
              </a:rPr>
              <a:t> </a:t>
            </a:r>
            <a:r>
              <a:rPr lang="en-US" sz="3200" dirty="0" err="1">
                <a:solidFill>
                  <a:schemeClr val="accent2"/>
                </a:solidFill>
              </a:rPr>
              <a:t>nghiệp</a:t>
            </a:r>
            <a:r>
              <a:rPr lang="en-US" sz="3200" dirty="0">
                <a:solidFill>
                  <a:schemeClr val="accent2"/>
                </a:solidFill>
              </a:rPr>
              <a:t> </a:t>
            </a:r>
            <a:r>
              <a:rPr lang="en-US" sz="3200" dirty="0" err="1">
                <a:solidFill>
                  <a:schemeClr val="accent2"/>
                </a:solidFill>
              </a:rPr>
              <a:t>của</a:t>
            </a:r>
            <a:r>
              <a:rPr lang="en-US" sz="3200" dirty="0">
                <a:solidFill>
                  <a:schemeClr val="accent2"/>
                </a:solidFill>
              </a:rPr>
              <a:t> </a:t>
            </a:r>
            <a:r>
              <a:rPr lang="en-US" sz="3200" dirty="0" err="1">
                <a:solidFill>
                  <a:schemeClr val="accent2"/>
                </a:solidFill>
              </a:rPr>
              <a:t>nhà</a:t>
            </a:r>
            <a:r>
              <a:rPr lang="en-US" sz="3200" dirty="0">
                <a:solidFill>
                  <a:schemeClr val="accent2"/>
                </a:solidFill>
              </a:rPr>
              <a:t> </a:t>
            </a:r>
            <a:r>
              <a:rPr lang="en-US" sz="3200" dirty="0" err="1">
                <a:solidFill>
                  <a:schemeClr val="accent2"/>
                </a:solidFill>
              </a:rPr>
              <a:t>Lý</a:t>
            </a:r>
            <a:r>
              <a:rPr lang="en-US" sz="3200" dirty="0">
                <a:solidFill>
                  <a:schemeClr val="accent2"/>
                </a:solidFill>
              </a:rPr>
              <a:t> </a:t>
            </a:r>
            <a:r>
              <a:rPr lang="en-US" sz="3200" dirty="0" err="1">
                <a:solidFill>
                  <a:schemeClr val="accent2"/>
                </a:solidFill>
              </a:rPr>
              <a:t>có</a:t>
            </a:r>
            <a:r>
              <a:rPr lang="en-US" sz="3200" dirty="0">
                <a:solidFill>
                  <a:schemeClr val="accent2"/>
                </a:solidFill>
              </a:rPr>
              <a:t> </a:t>
            </a:r>
            <a:r>
              <a:rPr lang="en-US" sz="3200" dirty="0" err="1">
                <a:solidFill>
                  <a:schemeClr val="accent2"/>
                </a:solidFill>
              </a:rPr>
              <a:t>phù</a:t>
            </a:r>
            <a:r>
              <a:rPr lang="en-US" sz="3200" dirty="0">
                <a:solidFill>
                  <a:schemeClr val="accent2"/>
                </a:solidFill>
              </a:rPr>
              <a:t> </a:t>
            </a:r>
            <a:r>
              <a:rPr lang="en-US" sz="3200" dirty="0" err="1">
                <a:solidFill>
                  <a:schemeClr val="accent2"/>
                </a:solidFill>
              </a:rPr>
              <a:t>hợp</a:t>
            </a:r>
            <a:r>
              <a:rPr lang="en-US" sz="3200" dirty="0">
                <a:solidFill>
                  <a:schemeClr val="accent2"/>
                </a:solidFill>
              </a:rPr>
              <a:t> </a:t>
            </a:r>
            <a:r>
              <a:rPr lang="en-US" sz="3200" dirty="0" err="1">
                <a:solidFill>
                  <a:schemeClr val="accent2"/>
                </a:solidFill>
              </a:rPr>
              <a:t>với</a:t>
            </a:r>
            <a:r>
              <a:rPr lang="en-US" sz="3200" dirty="0">
                <a:solidFill>
                  <a:schemeClr val="accent2"/>
                </a:solidFill>
              </a:rPr>
              <a:t> n</a:t>
            </a:r>
            <a:r>
              <a:rPr lang="vi-VN" sz="3200" dirty="0">
                <a:solidFill>
                  <a:schemeClr val="accent2"/>
                </a:solidFill>
              </a:rPr>
              <a:t>ư</a:t>
            </a:r>
            <a:r>
              <a:rPr lang="en-US" sz="3200" dirty="0" err="1">
                <a:solidFill>
                  <a:schemeClr val="accent2"/>
                </a:solidFill>
              </a:rPr>
              <a:t>ớc</a:t>
            </a:r>
            <a:r>
              <a:rPr lang="en-US" sz="3200" dirty="0">
                <a:solidFill>
                  <a:schemeClr val="accent2"/>
                </a:solidFill>
              </a:rPr>
              <a:t> ta </a:t>
            </a:r>
            <a:r>
              <a:rPr lang="en-US" sz="3200" dirty="0" err="1">
                <a:solidFill>
                  <a:schemeClr val="accent2"/>
                </a:solidFill>
              </a:rPr>
              <a:t>không</a:t>
            </a:r>
            <a:r>
              <a:rPr lang="en-US" sz="3200" dirty="0">
                <a:solidFill>
                  <a:schemeClr val="accent2"/>
                </a:solidFill>
              </a:rPr>
              <a:t> </a:t>
            </a:r>
            <a:r>
              <a:rPr lang="en-US" sz="3200" dirty="0" err="1">
                <a:solidFill>
                  <a:schemeClr val="accent2"/>
                </a:solidFill>
              </a:rPr>
              <a:t>và</a:t>
            </a:r>
            <a:r>
              <a:rPr lang="en-US" sz="3200" dirty="0">
                <a:solidFill>
                  <a:schemeClr val="accent2"/>
                </a:solidFill>
              </a:rPr>
              <a:t> </a:t>
            </a:r>
            <a:r>
              <a:rPr lang="en-US" sz="3200" dirty="0" err="1">
                <a:solidFill>
                  <a:schemeClr val="accent2"/>
                </a:solidFill>
              </a:rPr>
              <a:t>mang</a:t>
            </a:r>
            <a:r>
              <a:rPr lang="en-US" sz="3200" dirty="0">
                <a:solidFill>
                  <a:schemeClr val="accent2"/>
                </a:solidFill>
              </a:rPr>
              <a:t> </a:t>
            </a:r>
            <a:r>
              <a:rPr lang="en-US" sz="3200" dirty="0" err="1">
                <a:solidFill>
                  <a:schemeClr val="accent2"/>
                </a:solidFill>
              </a:rPr>
              <a:t>lại</a:t>
            </a:r>
            <a:r>
              <a:rPr lang="en-US" sz="3200" dirty="0">
                <a:solidFill>
                  <a:schemeClr val="accent2"/>
                </a:solidFill>
              </a:rPr>
              <a:t> </a:t>
            </a:r>
            <a:r>
              <a:rPr lang="en-US" sz="3200" dirty="0" err="1">
                <a:solidFill>
                  <a:schemeClr val="accent2"/>
                </a:solidFill>
              </a:rPr>
              <a:t>kết</a:t>
            </a:r>
            <a:r>
              <a:rPr lang="en-US" sz="3200" dirty="0">
                <a:solidFill>
                  <a:schemeClr val="accent2"/>
                </a:solidFill>
              </a:rPr>
              <a:t> </a:t>
            </a:r>
            <a:r>
              <a:rPr lang="en-US" sz="3200" dirty="0" err="1">
                <a:solidFill>
                  <a:schemeClr val="accent2"/>
                </a:solidFill>
              </a:rPr>
              <a:t>quả</a:t>
            </a:r>
            <a:r>
              <a:rPr lang="en-US" sz="3200" dirty="0">
                <a:solidFill>
                  <a:schemeClr val="accent2"/>
                </a:solidFill>
              </a:rPr>
              <a:t> </a:t>
            </a:r>
            <a:r>
              <a:rPr lang="en-US" sz="3200" dirty="0" err="1">
                <a:solidFill>
                  <a:schemeClr val="accent2"/>
                </a:solidFill>
              </a:rPr>
              <a:t>gì</a:t>
            </a:r>
            <a:r>
              <a:rPr lang="en-US" sz="3200" dirty="0">
                <a:solidFill>
                  <a:schemeClr val="accent2"/>
                </a:solidFill>
              </a:rPr>
              <a:t> ?  </a:t>
            </a:r>
          </a:p>
        </p:txBody>
      </p:sp>
      <p:sp>
        <p:nvSpPr>
          <p:cNvPr id="3" name="Slide Number Placeholder 2">
            <a:extLst>
              <a:ext uri="{FF2B5EF4-FFF2-40B4-BE49-F238E27FC236}">
                <a16:creationId xmlns:a16="http://schemas.microsoft.com/office/drawing/2014/main" xmlns="" id="{F5AD3247-370F-4159-AE27-9D5743DDD3EF}"/>
              </a:ext>
            </a:extLst>
          </p:cNvPr>
          <p:cNvSpPr>
            <a:spLocks noGrp="1"/>
          </p:cNvSpPr>
          <p:nvPr>
            <p:ph type="sldNum" sz="quarter" idx="12"/>
          </p:nvPr>
        </p:nvSpPr>
        <p:spPr>
          <a:xfrm>
            <a:off x="11182120" y="6348947"/>
            <a:ext cx="448019" cy="457200"/>
          </a:xfrm>
        </p:spPr>
        <p:txBody>
          <a:bodyPr/>
          <a:lstStyle/>
          <a:p>
            <a:pPr>
              <a:defRPr/>
            </a:pPr>
            <a:fld id="{F88C3235-8B02-4E02-9808-A08F0DE9FD10}" type="slidenum">
              <a:rPr lang="en-US" altLang="en-US" sz="2000" smtClean="0"/>
              <a:pPr>
                <a:defRPr/>
              </a:pPr>
              <a:t>2</a:t>
            </a:fld>
            <a:endParaRPr lang="en-US" altLang="en-US" sz="2000" dirty="0"/>
          </a:p>
        </p:txBody>
      </p:sp>
    </p:spTree>
    <p:extLst>
      <p:ext uri="{BB962C8B-B14F-4D97-AF65-F5344CB8AC3E}">
        <p14:creationId xmlns:p14="http://schemas.microsoft.com/office/powerpoint/2010/main" val="60936558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8C38942-0A7D-456F-B953-09BDF4E40776}"/>
              </a:ext>
            </a:extLst>
          </p:cNvPr>
          <p:cNvSpPr txBox="1"/>
          <p:nvPr/>
        </p:nvSpPr>
        <p:spPr>
          <a:xfrm>
            <a:off x="264442" y="91880"/>
            <a:ext cx="4957553" cy="584775"/>
          </a:xfrm>
          <a:prstGeom prst="rect">
            <a:avLst/>
          </a:prstGeom>
          <a:noFill/>
        </p:spPr>
        <p:txBody>
          <a:bodyPr wrap="square" rtlCol="0">
            <a:spAutoFit/>
          </a:bodyPr>
          <a:lstStyle/>
          <a:p>
            <a:r>
              <a:rPr lang="en-US" sz="3200" b="1" dirty="0">
                <a:solidFill>
                  <a:srgbClr val="FF0000"/>
                </a:solidFill>
              </a:rPr>
              <a:t>4.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kinh</a:t>
            </a:r>
            <a:r>
              <a:rPr lang="en-US" sz="3200" b="1" dirty="0">
                <a:solidFill>
                  <a:srgbClr val="FF0000"/>
                </a:solidFill>
              </a:rPr>
              <a:t> </a:t>
            </a:r>
            <a:r>
              <a:rPr lang="en-US" sz="3200" b="1" dirty="0" err="1">
                <a:solidFill>
                  <a:srgbClr val="FF0000"/>
                </a:solidFill>
              </a:rPr>
              <a:t>tế</a:t>
            </a:r>
            <a:r>
              <a:rPr lang="en-US" sz="3200" b="1" dirty="0">
                <a:solidFill>
                  <a:srgbClr val="FF0000"/>
                </a:solidFill>
              </a:rPr>
              <a:t>, </a:t>
            </a:r>
            <a:r>
              <a:rPr lang="en-US" sz="3200" b="1" dirty="0" err="1">
                <a:solidFill>
                  <a:srgbClr val="FF0000"/>
                </a:solidFill>
              </a:rPr>
              <a:t>xã</a:t>
            </a:r>
            <a:r>
              <a:rPr lang="en-US" sz="3200" b="1" dirty="0">
                <a:solidFill>
                  <a:srgbClr val="FF0000"/>
                </a:solidFill>
              </a:rPr>
              <a:t> </a:t>
            </a:r>
            <a:r>
              <a:rPr lang="en-US" sz="3200" b="1" dirty="0" err="1">
                <a:solidFill>
                  <a:srgbClr val="FF0000"/>
                </a:solidFill>
              </a:rPr>
              <a:t>hội</a:t>
            </a:r>
            <a:endParaRPr lang="en-US" sz="3200" b="1" dirty="0">
              <a:solidFill>
                <a:srgbClr val="FF0000"/>
              </a:solidFill>
            </a:endParaRPr>
          </a:p>
        </p:txBody>
      </p:sp>
      <p:sp>
        <p:nvSpPr>
          <p:cNvPr id="5" name="TextBox 4">
            <a:extLst>
              <a:ext uri="{FF2B5EF4-FFF2-40B4-BE49-F238E27FC236}">
                <a16:creationId xmlns:a16="http://schemas.microsoft.com/office/drawing/2014/main" xmlns="" id="{921D98A0-DC91-481A-82ED-3A300B29273B}"/>
              </a:ext>
            </a:extLst>
          </p:cNvPr>
          <p:cNvSpPr txBox="1"/>
          <p:nvPr/>
        </p:nvSpPr>
        <p:spPr>
          <a:xfrm>
            <a:off x="341562" y="1101246"/>
            <a:ext cx="3624512" cy="584775"/>
          </a:xfrm>
          <a:prstGeom prst="rect">
            <a:avLst/>
          </a:prstGeom>
          <a:noFill/>
        </p:spPr>
        <p:txBody>
          <a:bodyPr wrap="square" rtlCol="0">
            <a:spAutoFit/>
          </a:bodyPr>
          <a:lstStyle/>
          <a:p>
            <a:r>
              <a:rPr lang="en-US" sz="3200" i="1" dirty="0">
                <a:solidFill>
                  <a:srgbClr val="FF0000"/>
                </a:solidFill>
              </a:rPr>
              <a:t>b. </a:t>
            </a:r>
            <a:r>
              <a:rPr lang="en-US" sz="3200" i="1" dirty="0" err="1">
                <a:solidFill>
                  <a:srgbClr val="FF0000"/>
                </a:solidFill>
              </a:rPr>
              <a:t>Tình</a:t>
            </a:r>
            <a:r>
              <a:rPr lang="en-US" sz="3200" i="1" dirty="0">
                <a:solidFill>
                  <a:srgbClr val="FF0000"/>
                </a:solidFill>
              </a:rPr>
              <a:t> </a:t>
            </a:r>
            <a:r>
              <a:rPr lang="en-US" sz="3200" i="1" dirty="0" err="1">
                <a:solidFill>
                  <a:srgbClr val="FF0000"/>
                </a:solidFill>
              </a:rPr>
              <a:t>hình</a:t>
            </a:r>
            <a:r>
              <a:rPr lang="en-US" sz="3200" i="1" dirty="0">
                <a:solidFill>
                  <a:srgbClr val="FF0000"/>
                </a:solidFill>
              </a:rPr>
              <a:t> </a:t>
            </a:r>
            <a:r>
              <a:rPr lang="en-US" sz="3200" i="1" dirty="0" err="1">
                <a:solidFill>
                  <a:srgbClr val="FF0000"/>
                </a:solidFill>
              </a:rPr>
              <a:t>xã</a:t>
            </a:r>
            <a:r>
              <a:rPr lang="en-US" sz="3200" i="1" dirty="0">
                <a:solidFill>
                  <a:srgbClr val="FF0000"/>
                </a:solidFill>
              </a:rPr>
              <a:t> </a:t>
            </a:r>
            <a:r>
              <a:rPr lang="en-US" sz="3200" i="1" dirty="0" err="1">
                <a:solidFill>
                  <a:srgbClr val="FF0000"/>
                </a:solidFill>
              </a:rPr>
              <a:t>hội</a:t>
            </a:r>
            <a:endParaRPr lang="en-US" sz="3200" i="1" dirty="0">
              <a:solidFill>
                <a:srgbClr val="FF0000"/>
              </a:solidFill>
            </a:endParaRPr>
          </a:p>
        </p:txBody>
      </p:sp>
      <p:sp>
        <p:nvSpPr>
          <p:cNvPr id="9" name="TextBox 8">
            <a:extLst>
              <a:ext uri="{FF2B5EF4-FFF2-40B4-BE49-F238E27FC236}">
                <a16:creationId xmlns:a16="http://schemas.microsoft.com/office/drawing/2014/main" xmlns="" id="{BCDD043E-6DEF-404A-84B2-718AD3554E63}"/>
              </a:ext>
            </a:extLst>
          </p:cNvPr>
          <p:cNvSpPr txBox="1"/>
          <p:nvPr/>
        </p:nvSpPr>
        <p:spPr>
          <a:xfrm>
            <a:off x="319529" y="566044"/>
            <a:ext cx="3855866" cy="584775"/>
          </a:xfrm>
          <a:prstGeom prst="rect">
            <a:avLst/>
          </a:prstGeom>
          <a:noFill/>
        </p:spPr>
        <p:txBody>
          <a:bodyPr wrap="square" rtlCol="0">
            <a:spAutoFit/>
          </a:bodyPr>
          <a:lstStyle/>
          <a:p>
            <a:r>
              <a:rPr lang="en-US" sz="3200" i="1" dirty="0">
                <a:solidFill>
                  <a:srgbClr val="FF0000"/>
                </a:solidFill>
              </a:rPr>
              <a:t>a. </a:t>
            </a:r>
            <a:r>
              <a:rPr lang="en-US" sz="3200" i="1" dirty="0" err="1">
                <a:solidFill>
                  <a:srgbClr val="FF0000"/>
                </a:solidFill>
              </a:rPr>
              <a:t>Tình</a:t>
            </a:r>
            <a:r>
              <a:rPr lang="en-US" sz="3200" i="1" dirty="0">
                <a:solidFill>
                  <a:srgbClr val="FF0000"/>
                </a:solidFill>
              </a:rPr>
              <a:t> </a:t>
            </a:r>
            <a:r>
              <a:rPr lang="en-US" sz="3200" i="1" dirty="0" err="1">
                <a:solidFill>
                  <a:srgbClr val="FF0000"/>
                </a:solidFill>
              </a:rPr>
              <a:t>hình</a:t>
            </a:r>
            <a:r>
              <a:rPr lang="en-US" sz="3200" i="1" dirty="0">
                <a:solidFill>
                  <a:srgbClr val="FF0000"/>
                </a:solidFill>
              </a:rPr>
              <a:t> </a:t>
            </a:r>
            <a:r>
              <a:rPr lang="en-US" sz="3200" i="1" dirty="0" err="1">
                <a:solidFill>
                  <a:srgbClr val="FF0000"/>
                </a:solidFill>
              </a:rPr>
              <a:t>kinh</a:t>
            </a:r>
            <a:r>
              <a:rPr lang="en-US" sz="3200" i="1" dirty="0">
                <a:solidFill>
                  <a:srgbClr val="FF0000"/>
                </a:solidFill>
              </a:rPr>
              <a:t> </a:t>
            </a:r>
            <a:r>
              <a:rPr lang="en-US" sz="3200" i="1" dirty="0" err="1">
                <a:solidFill>
                  <a:srgbClr val="FF0000"/>
                </a:solidFill>
              </a:rPr>
              <a:t>tế</a:t>
            </a:r>
            <a:endParaRPr lang="en-US" sz="3200" i="1" dirty="0">
              <a:solidFill>
                <a:srgbClr val="FF0000"/>
              </a:solidFill>
            </a:endParaRPr>
          </a:p>
        </p:txBody>
      </p:sp>
      <p:graphicFrame>
        <p:nvGraphicFramePr>
          <p:cNvPr id="10" name="Diagram 9">
            <a:extLst>
              <a:ext uri="{FF2B5EF4-FFF2-40B4-BE49-F238E27FC236}">
                <a16:creationId xmlns:a16="http://schemas.microsoft.com/office/drawing/2014/main" xmlns="" id="{F0D0700C-8BB0-4550-8CF9-68D05AE612FC}"/>
              </a:ext>
            </a:extLst>
          </p:cNvPr>
          <p:cNvGraphicFramePr/>
          <p:nvPr>
            <p:extLst>
              <p:ext uri="{D42A27DB-BD31-4B8C-83A1-F6EECF244321}">
                <p14:modId xmlns:p14="http://schemas.microsoft.com/office/powerpoint/2010/main" val="3901404247"/>
              </p:ext>
            </p:extLst>
          </p:nvPr>
        </p:nvGraphicFramePr>
        <p:xfrm>
          <a:off x="2032000" y="6094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Rounded Corners 10">
            <a:extLst>
              <a:ext uri="{FF2B5EF4-FFF2-40B4-BE49-F238E27FC236}">
                <a16:creationId xmlns:a16="http://schemas.microsoft.com/office/drawing/2014/main" xmlns="" id="{A4CB2C51-20E0-4195-AA8F-74334C01EE88}"/>
              </a:ext>
            </a:extLst>
          </p:cNvPr>
          <p:cNvSpPr/>
          <p:nvPr/>
        </p:nvSpPr>
        <p:spPr bwMode="auto">
          <a:xfrm>
            <a:off x="1961002" y="6238983"/>
            <a:ext cx="6521985" cy="561860"/>
          </a:xfrm>
          <a:prstGeom prst="roundRect">
            <a:avLst/>
          </a:prstGeom>
          <a:solidFill>
            <a:srgbClr val="E8D2E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a:ln>
                  <a:noFill/>
                </a:ln>
                <a:solidFill>
                  <a:schemeClr val="tx1"/>
                </a:solidFill>
                <a:effectLst/>
                <a:latin typeface="+mj-lt"/>
              </a:rPr>
              <a:t>S</a:t>
            </a:r>
            <a:r>
              <a:rPr kumimoji="0" lang="vi-VN" sz="3200" i="0" u="none" strike="noStrike" cap="none" normalizeH="0" baseline="0" dirty="0">
                <a:ln>
                  <a:noFill/>
                </a:ln>
                <a:solidFill>
                  <a:schemeClr val="tx1"/>
                </a:solidFill>
                <a:effectLst/>
                <a:latin typeface="+mj-lt"/>
              </a:rPr>
              <a:t>ơ</a:t>
            </a:r>
            <a:r>
              <a:rPr kumimoji="0" lang="en-US" sz="3200" i="0" u="none" strike="noStrike" cap="none" normalizeH="0" baseline="0" dirty="0">
                <a:ln>
                  <a:noFill/>
                </a:ln>
                <a:solidFill>
                  <a:schemeClr val="tx1"/>
                </a:solidFill>
                <a:effectLst/>
                <a:latin typeface="+mj-lt"/>
              </a:rPr>
              <a:t> </a:t>
            </a:r>
            <a:r>
              <a:rPr kumimoji="0" lang="en-US" sz="3200" i="0" u="none" strike="noStrike" cap="none" normalizeH="0" baseline="0" dirty="0" err="1">
                <a:ln>
                  <a:noFill/>
                </a:ln>
                <a:solidFill>
                  <a:schemeClr val="tx1"/>
                </a:solidFill>
                <a:effectLst/>
                <a:latin typeface="+mj-lt"/>
              </a:rPr>
              <a:t>đồ</a:t>
            </a:r>
            <a:r>
              <a:rPr kumimoji="0" lang="en-US" sz="3200" i="0" u="none" strike="noStrike" cap="none" normalizeH="0" baseline="0" dirty="0">
                <a:ln>
                  <a:noFill/>
                </a:ln>
                <a:solidFill>
                  <a:schemeClr val="tx1"/>
                </a:solidFill>
                <a:effectLst/>
                <a:latin typeface="+mj-lt"/>
              </a:rPr>
              <a:t> </a:t>
            </a:r>
            <a:r>
              <a:rPr kumimoji="0" lang="en-US" sz="3200" i="0" u="none" strike="noStrike" cap="none" normalizeH="0" baseline="0" dirty="0" err="1">
                <a:ln>
                  <a:noFill/>
                </a:ln>
                <a:solidFill>
                  <a:schemeClr val="tx1"/>
                </a:solidFill>
                <a:effectLst/>
                <a:latin typeface="+mj-lt"/>
              </a:rPr>
              <a:t>các</a:t>
            </a:r>
            <a:r>
              <a:rPr kumimoji="0" lang="en-US" sz="3200" i="0" u="none" strike="noStrike" cap="none" normalizeH="0" baseline="0" dirty="0">
                <a:ln>
                  <a:noFill/>
                </a:ln>
                <a:solidFill>
                  <a:schemeClr val="tx1"/>
                </a:solidFill>
                <a:effectLst/>
                <a:latin typeface="+mj-lt"/>
              </a:rPr>
              <a:t> </a:t>
            </a:r>
            <a:r>
              <a:rPr kumimoji="0" lang="en-US" sz="3200" i="0" u="none" strike="noStrike" cap="none" normalizeH="0" baseline="0" dirty="0" err="1">
                <a:ln>
                  <a:noFill/>
                </a:ln>
                <a:solidFill>
                  <a:schemeClr val="tx1"/>
                </a:solidFill>
                <a:effectLst/>
                <a:latin typeface="+mj-lt"/>
              </a:rPr>
              <a:t>giai</a:t>
            </a:r>
            <a:r>
              <a:rPr kumimoji="0" lang="en-US" sz="3200" i="0" u="none" strike="noStrike" cap="none" normalizeH="0" baseline="0" dirty="0">
                <a:ln>
                  <a:noFill/>
                </a:ln>
                <a:solidFill>
                  <a:schemeClr val="tx1"/>
                </a:solidFill>
                <a:effectLst/>
                <a:latin typeface="+mj-lt"/>
              </a:rPr>
              <a:t> </a:t>
            </a:r>
            <a:r>
              <a:rPr kumimoji="0" lang="en-US" sz="3200" i="0" u="none" strike="noStrike" cap="none" normalizeH="0" baseline="0" dirty="0" err="1">
                <a:ln>
                  <a:noFill/>
                </a:ln>
                <a:solidFill>
                  <a:schemeClr val="tx1"/>
                </a:solidFill>
                <a:effectLst/>
                <a:latin typeface="+mj-lt"/>
              </a:rPr>
              <a:t>cấp</a:t>
            </a:r>
            <a:r>
              <a:rPr kumimoji="0" lang="en-US" sz="3200" i="0" u="none" strike="noStrike" cap="none" normalizeH="0" baseline="0" dirty="0">
                <a:ln>
                  <a:noFill/>
                </a:ln>
                <a:solidFill>
                  <a:schemeClr val="tx1"/>
                </a:solidFill>
                <a:effectLst/>
                <a:latin typeface="+mj-lt"/>
              </a:rPr>
              <a:t>, </a:t>
            </a:r>
            <a:r>
              <a:rPr kumimoji="0" lang="en-US" sz="3200" i="0" u="none" strike="noStrike" cap="none" normalizeH="0" baseline="0" dirty="0" err="1">
                <a:ln>
                  <a:noFill/>
                </a:ln>
                <a:solidFill>
                  <a:schemeClr val="tx1"/>
                </a:solidFill>
                <a:effectLst/>
                <a:latin typeface="+mj-lt"/>
              </a:rPr>
              <a:t>tầng</a:t>
            </a:r>
            <a:r>
              <a:rPr kumimoji="0" lang="en-US" sz="3200" i="0" u="none" strike="noStrike" cap="none" normalizeH="0" baseline="0" dirty="0">
                <a:ln>
                  <a:noFill/>
                </a:ln>
                <a:solidFill>
                  <a:schemeClr val="tx1"/>
                </a:solidFill>
                <a:effectLst/>
                <a:latin typeface="+mj-lt"/>
              </a:rPr>
              <a:t> </a:t>
            </a:r>
            <a:r>
              <a:rPr kumimoji="0" lang="en-US" sz="3200" i="0" u="none" strike="noStrike" cap="none" normalizeH="0" baseline="0" dirty="0" err="1">
                <a:ln>
                  <a:noFill/>
                </a:ln>
                <a:solidFill>
                  <a:schemeClr val="tx1"/>
                </a:solidFill>
                <a:effectLst/>
                <a:latin typeface="+mj-lt"/>
              </a:rPr>
              <a:t>l</a:t>
            </a:r>
            <a:r>
              <a:rPr lang="en-US" sz="3200" dirty="0" err="1">
                <a:latin typeface="+mj-lt"/>
              </a:rPr>
              <a:t>ớp</a:t>
            </a:r>
            <a:r>
              <a:rPr lang="en-US" sz="3200" dirty="0">
                <a:latin typeface="+mj-lt"/>
              </a:rPr>
              <a:t> </a:t>
            </a:r>
            <a:r>
              <a:rPr lang="en-US" sz="3200" dirty="0" err="1">
                <a:latin typeface="+mj-lt"/>
              </a:rPr>
              <a:t>thời</a:t>
            </a:r>
            <a:r>
              <a:rPr lang="en-US" sz="3200" dirty="0">
                <a:latin typeface="+mj-lt"/>
              </a:rPr>
              <a:t> </a:t>
            </a:r>
            <a:r>
              <a:rPr lang="en-US" sz="3200" dirty="0" err="1">
                <a:latin typeface="+mj-lt"/>
              </a:rPr>
              <a:t>Lý</a:t>
            </a:r>
            <a:endParaRPr kumimoji="0" lang="en-US" sz="3200" i="0" u="none" strike="noStrike" cap="none" normalizeH="0" baseline="0" dirty="0">
              <a:ln>
                <a:noFill/>
              </a:ln>
              <a:solidFill>
                <a:schemeClr val="tx1"/>
              </a:solidFill>
              <a:effectLst/>
              <a:latin typeface="+mj-lt"/>
            </a:endParaRPr>
          </a:p>
        </p:txBody>
      </p:sp>
      <p:sp>
        <p:nvSpPr>
          <p:cNvPr id="2" name="Slide Number Placeholder 1">
            <a:extLst>
              <a:ext uri="{FF2B5EF4-FFF2-40B4-BE49-F238E27FC236}">
                <a16:creationId xmlns:a16="http://schemas.microsoft.com/office/drawing/2014/main" xmlns="" id="{F15E01E7-1BB8-473D-A036-11D87AA0E2CA}"/>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29</a:t>
            </a:fld>
            <a:endParaRPr lang="en-US" altLang="en-US">
              <a:solidFill>
                <a:srgbClr val="000000"/>
              </a:solidFill>
            </a:endParaRPr>
          </a:p>
        </p:txBody>
      </p:sp>
    </p:spTree>
    <p:extLst>
      <p:ext uri="{BB962C8B-B14F-4D97-AF65-F5344CB8AC3E}">
        <p14:creationId xmlns:p14="http://schemas.microsoft.com/office/powerpoint/2010/main" val="3235420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graphicEl>
                                              <a:dgm id="{9B668396-014B-4640-8CB2-E219290EDFAD}"/>
                                            </p:graphicEl>
                                          </p:spTgt>
                                        </p:tgtEl>
                                        <p:attrNameLst>
                                          <p:attrName>style.visibility</p:attrName>
                                        </p:attrNameLst>
                                      </p:cBhvr>
                                      <p:to>
                                        <p:strVal val="visible"/>
                                      </p:to>
                                    </p:set>
                                    <p:animEffect transition="in" filter="circle(in)">
                                      <p:cBhvr>
                                        <p:cTn id="7" dur="2000"/>
                                        <p:tgtEl>
                                          <p:spTgt spid="10">
                                            <p:graphicEl>
                                              <a:dgm id="{9B668396-014B-4640-8CB2-E219290EDF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graphicEl>
                                              <a:dgm id="{1D7F9183-6165-436C-A551-927EA76AF295}"/>
                                            </p:graphicEl>
                                          </p:spTgt>
                                        </p:tgtEl>
                                        <p:attrNameLst>
                                          <p:attrName>style.visibility</p:attrName>
                                        </p:attrNameLst>
                                      </p:cBhvr>
                                      <p:to>
                                        <p:strVal val="visible"/>
                                      </p:to>
                                    </p:set>
                                    <p:animEffect transition="in" filter="circle(in)">
                                      <p:cBhvr>
                                        <p:cTn id="12" dur="2000"/>
                                        <p:tgtEl>
                                          <p:spTgt spid="10">
                                            <p:graphicEl>
                                              <a:dgm id="{1D7F9183-6165-436C-A551-927EA76AF2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graphicEl>
                                              <a:dgm id="{DB552DE2-500C-45C7-A20D-5A2F0CC1BAD4}"/>
                                            </p:graphicEl>
                                          </p:spTgt>
                                        </p:tgtEl>
                                        <p:attrNameLst>
                                          <p:attrName>style.visibility</p:attrName>
                                        </p:attrNameLst>
                                      </p:cBhvr>
                                      <p:to>
                                        <p:strVal val="visible"/>
                                      </p:to>
                                    </p:set>
                                    <p:animEffect transition="in" filter="circle(in)">
                                      <p:cBhvr>
                                        <p:cTn id="17" dur="2000"/>
                                        <p:tgtEl>
                                          <p:spTgt spid="10">
                                            <p:graphicEl>
                                              <a:dgm id="{DB552DE2-500C-45C7-A20D-5A2F0CC1BAD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graphicEl>
                                              <a:dgm id="{140CF5A4-ACBD-4E91-B297-D57557B3EDFE}"/>
                                            </p:graphicEl>
                                          </p:spTgt>
                                        </p:tgtEl>
                                        <p:attrNameLst>
                                          <p:attrName>style.visibility</p:attrName>
                                        </p:attrNameLst>
                                      </p:cBhvr>
                                      <p:to>
                                        <p:strVal val="visible"/>
                                      </p:to>
                                    </p:set>
                                    <p:animEffect transition="in" filter="circle(in)">
                                      <p:cBhvr>
                                        <p:cTn id="22" dur="2000"/>
                                        <p:tgtEl>
                                          <p:spTgt spid="10">
                                            <p:graphicEl>
                                              <a:dgm id="{140CF5A4-ACBD-4E91-B297-D57557B3EDF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xmlns="" id="{FF036572-A78F-C9A6-C571-13EB1659C577}"/>
              </a:ext>
            </a:extLst>
          </p:cNvPr>
          <p:cNvGraphicFramePr>
            <a:graphicFrameLocks noGrp="1"/>
          </p:cNvGraphicFramePr>
          <p:nvPr>
            <p:extLst>
              <p:ext uri="{D42A27DB-BD31-4B8C-83A1-F6EECF244321}">
                <p14:modId xmlns:p14="http://schemas.microsoft.com/office/powerpoint/2010/main" val="1583950694"/>
              </p:ext>
            </p:extLst>
          </p:nvPr>
        </p:nvGraphicFramePr>
        <p:xfrm>
          <a:off x="408999" y="3048510"/>
          <a:ext cx="11462289" cy="3736042"/>
        </p:xfrm>
        <a:graphic>
          <a:graphicData uri="http://schemas.openxmlformats.org/drawingml/2006/table">
            <a:tbl>
              <a:tblPr firstRow="1" bandRow="1">
                <a:tableStyleId>{7DF18680-E054-41AD-8BC1-D1AEF772440D}</a:tableStyleId>
              </a:tblPr>
              <a:tblGrid>
                <a:gridCol w="4658760">
                  <a:extLst>
                    <a:ext uri="{9D8B030D-6E8A-4147-A177-3AD203B41FA5}">
                      <a16:colId xmlns:a16="http://schemas.microsoft.com/office/drawing/2014/main" xmlns="" val="3594466662"/>
                    </a:ext>
                  </a:extLst>
                </a:gridCol>
                <a:gridCol w="6803529">
                  <a:extLst>
                    <a:ext uri="{9D8B030D-6E8A-4147-A177-3AD203B41FA5}">
                      <a16:colId xmlns:a16="http://schemas.microsoft.com/office/drawing/2014/main" xmlns="" val="755821753"/>
                    </a:ext>
                  </a:extLst>
                </a:gridCol>
              </a:tblGrid>
              <a:tr h="647125">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lớp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Lý</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4687550"/>
                  </a:ext>
                </a:extLst>
              </a:tr>
              <a:tr h="647125">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lớp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trị</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121865"/>
                  </a:ext>
                </a:extLst>
              </a:tr>
              <a:tr h="647125">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Địa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4577219"/>
                  </a:ext>
                </a:extLst>
              </a:tr>
              <a:tr h="727867">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Chiếm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chính</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7031163"/>
                  </a:ext>
                </a:extLst>
              </a:tr>
              <a:tr h="647125">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Nô</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5709745"/>
                  </a:ext>
                </a:extLst>
              </a:tr>
            </a:tbl>
          </a:graphicData>
        </a:graphic>
      </p:graphicFrame>
      <p:sp>
        <p:nvSpPr>
          <p:cNvPr id="5" name="Rectangle 4">
            <a:extLst>
              <a:ext uri="{FF2B5EF4-FFF2-40B4-BE49-F238E27FC236}">
                <a16:creationId xmlns:a16="http://schemas.microsoft.com/office/drawing/2014/main" xmlns="" id="{4E1BF91E-062C-6015-5D8F-C4AF3F6774D9}"/>
              </a:ext>
            </a:extLst>
          </p:cNvPr>
          <p:cNvSpPr/>
          <p:nvPr/>
        </p:nvSpPr>
        <p:spPr>
          <a:xfrm>
            <a:off x="4033933" y="2411883"/>
            <a:ext cx="7510261" cy="523220"/>
          </a:xfrm>
          <a:prstGeom prst="rect">
            <a:avLst/>
          </a:prstGeom>
          <a:noFill/>
        </p:spPr>
        <p:txBody>
          <a:bodyPr wrap="none" lIns="91440" tIns="45720" rIns="91440" bIns="45720">
            <a:spAutoFit/>
          </a:bodyPr>
          <a:lstStyle/>
          <a:p>
            <a:pPr algn="ctr"/>
            <a:r>
              <a:rPr lang="en-US" sz="2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2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2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HOÀN THÀNH </a:t>
            </a:r>
            <a:r>
              <a:rPr lang="en-US" sz="28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PHIẾU HỌC TẬP</a:t>
            </a:r>
          </a:p>
        </p:txBody>
      </p:sp>
      <p:grpSp>
        <p:nvGrpSpPr>
          <p:cNvPr id="8" name="Group 3">
            <a:extLst>
              <a:ext uri="{FF2B5EF4-FFF2-40B4-BE49-F238E27FC236}">
                <a16:creationId xmlns:a16="http://schemas.microsoft.com/office/drawing/2014/main" xmlns="" id="{5A569EE4-309C-4115-BC51-B001F96A2BA6}"/>
              </a:ext>
            </a:extLst>
          </p:cNvPr>
          <p:cNvGrpSpPr>
            <a:grpSpLocks/>
          </p:cNvGrpSpPr>
          <p:nvPr/>
        </p:nvGrpSpPr>
        <p:grpSpPr bwMode="auto">
          <a:xfrm>
            <a:off x="104222" y="155723"/>
            <a:ext cx="11948231" cy="1074430"/>
            <a:chOff x="6212503" y="1988625"/>
            <a:chExt cx="2656135" cy="3064759"/>
          </a:xfrm>
        </p:grpSpPr>
        <p:sp>
          <p:nvSpPr>
            <p:cNvPr id="9" name="Rounded Rectangle 4">
              <a:extLst>
                <a:ext uri="{FF2B5EF4-FFF2-40B4-BE49-F238E27FC236}">
                  <a16:creationId xmlns:a16="http://schemas.microsoft.com/office/drawing/2014/main" xmlns="" id="{6CB4FE0C-04DD-4DE9-97EB-6D5C15C6762F}"/>
                </a:ext>
              </a:extLst>
            </p:cNvPr>
            <p:cNvSpPr/>
            <p:nvPr/>
          </p:nvSpPr>
          <p:spPr>
            <a:xfrm>
              <a:off x="6280256" y="4182115"/>
              <a:ext cx="862098" cy="871269"/>
            </a:xfrm>
            <a:prstGeom prst="roundRect">
              <a:avLst>
                <a:gd name="adj" fmla="val 22746"/>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2400" kern="0">
                <a:solidFill>
                  <a:prstClr val="white"/>
                </a:solidFill>
                <a:latin typeface="+mj-lt"/>
                <a:cs typeface="Arial" panose="020B0604020202020204" pitchFamily="34" charset="0"/>
              </a:endParaRPr>
            </a:p>
          </p:txBody>
        </p:sp>
        <p:sp>
          <p:nvSpPr>
            <p:cNvPr id="10" name="Rounded Rectangle 5">
              <a:extLst>
                <a:ext uri="{FF2B5EF4-FFF2-40B4-BE49-F238E27FC236}">
                  <a16:creationId xmlns:a16="http://schemas.microsoft.com/office/drawing/2014/main" xmlns="" id="{67E2424B-6DC6-4F04-91FA-2F1E39D67D98}"/>
                </a:ext>
              </a:extLst>
            </p:cNvPr>
            <p:cNvSpPr/>
            <p:nvPr/>
          </p:nvSpPr>
          <p:spPr>
            <a:xfrm>
              <a:off x="7565466" y="2043958"/>
              <a:ext cx="1303172" cy="1324054"/>
            </a:xfrm>
            <a:prstGeom prst="roundRect">
              <a:avLst>
                <a:gd name="adj" fmla="val 30702"/>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2400" kern="0" dirty="0">
                  <a:solidFill>
                    <a:prstClr val="white"/>
                  </a:solidFill>
                  <a:latin typeface="+mj-lt"/>
                  <a:cs typeface="Arial" panose="020B0604020202020204" pitchFamily="34" charset="0"/>
                </a:rPr>
                <a:t>/</a:t>
              </a:r>
            </a:p>
          </p:txBody>
        </p:sp>
        <p:sp>
          <p:nvSpPr>
            <p:cNvPr id="11" name="Rounded Rectangle 8">
              <a:extLst>
                <a:ext uri="{FF2B5EF4-FFF2-40B4-BE49-F238E27FC236}">
                  <a16:creationId xmlns:a16="http://schemas.microsoft.com/office/drawing/2014/main" xmlns="" id="{16A53E99-0F16-45A1-9981-A2E89E3EA585}"/>
                </a:ext>
              </a:extLst>
            </p:cNvPr>
            <p:cNvSpPr/>
            <p:nvPr/>
          </p:nvSpPr>
          <p:spPr>
            <a:xfrm>
              <a:off x="6435815" y="1988625"/>
              <a:ext cx="676886" cy="617436"/>
            </a:xfrm>
            <a:prstGeom prst="roundRect">
              <a:avLst/>
            </a:prstGeom>
            <a:solidFill>
              <a:srgbClr val="70AD47"/>
            </a:solidFill>
            <a:ln w="12700" cap="flat" cmpd="sng" algn="ctr">
              <a:noFill/>
              <a:prstDash val="solid"/>
              <a:miter lim="800000"/>
            </a:ln>
            <a:effectLst/>
          </p:spPr>
          <p:txBody>
            <a:bodyPr anchor="ctr"/>
            <a:lstStyle/>
            <a:p>
              <a:pPr algn="ctr" defTabSz="685800">
                <a:defRPr/>
              </a:pPr>
              <a:endParaRPr lang="en-US" sz="2400" kern="0" dirty="0">
                <a:solidFill>
                  <a:prstClr val="white"/>
                </a:solidFill>
                <a:latin typeface="+mj-lt"/>
                <a:cs typeface="Arial" panose="020B0604020202020204" pitchFamily="34" charset="0"/>
              </a:endParaRPr>
            </a:p>
          </p:txBody>
        </p:sp>
        <p:sp>
          <p:nvSpPr>
            <p:cNvPr id="12" name="Rounded Rectangle 6">
              <a:extLst>
                <a:ext uri="{FF2B5EF4-FFF2-40B4-BE49-F238E27FC236}">
                  <a16:creationId xmlns:a16="http://schemas.microsoft.com/office/drawing/2014/main" xmlns="" id="{5EBF10DD-5811-4922-B46D-DC8945C24310}"/>
                </a:ext>
              </a:extLst>
            </p:cNvPr>
            <p:cNvSpPr/>
            <p:nvPr/>
          </p:nvSpPr>
          <p:spPr>
            <a:xfrm>
              <a:off x="6212503" y="2297342"/>
              <a:ext cx="2656135" cy="2497767"/>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2400" b="1" kern="0" dirty="0">
                  <a:solidFill>
                    <a:srgbClr val="FF0000"/>
                  </a:solidFill>
                  <a:latin typeface="+mj-lt"/>
                  <a:cs typeface="Arial" panose="020B0604020202020204" pitchFamily="34" charset="0"/>
                </a:rPr>
                <a:t>BÀI 15: CÔNG CUỘC XÂY DỰNG VÀ BẢO VỆ ĐẤT N</a:t>
              </a:r>
              <a:r>
                <a:rPr lang="vi-VN" sz="2400" b="1" kern="0" dirty="0">
                  <a:solidFill>
                    <a:srgbClr val="FF0000"/>
                  </a:solidFill>
                  <a:latin typeface="+mj-lt"/>
                  <a:cs typeface="Arial" panose="020B0604020202020204" pitchFamily="34" charset="0"/>
                </a:rPr>
                <a:t>Ư</a:t>
              </a:r>
              <a:r>
                <a:rPr lang="en-US" sz="2400" b="1" kern="0" dirty="0">
                  <a:solidFill>
                    <a:srgbClr val="FF0000"/>
                  </a:solidFill>
                  <a:latin typeface="+mj-lt"/>
                  <a:cs typeface="Arial" panose="020B0604020202020204" pitchFamily="34" charset="0"/>
                </a:rPr>
                <a:t>ỚC</a:t>
              </a:r>
            </a:p>
            <a:p>
              <a:pPr algn="ctr" defTabSz="685800">
                <a:defRPr/>
              </a:pPr>
              <a:r>
                <a:rPr lang="en-US" sz="2400" b="1" kern="0" dirty="0">
                  <a:solidFill>
                    <a:srgbClr val="FF0000"/>
                  </a:solidFill>
                  <a:latin typeface="+mj-lt"/>
                  <a:cs typeface="Arial" panose="020B0604020202020204" pitchFamily="34" charset="0"/>
                </a:rPr>
                <a:t>THỜI LÝ (1009 - 1225) </a:t>
              </a:r>
              <a:r>
                <a:rPr lang="en-US" sz="2400" b="1" kern="0" dirty="0" err="1">
                  <a:solidFill>
                    <a:srgbClr val="FF0000"/>
                  </a:solidFill>
                  <a:latin typeface="+mj-lt"/>
                  <a:cs typeface="Arial" panose="020B0604020202020204" pitchFamily="34" charset="0"/>
                </a:rPr>
                <a:t>tiết</a:t>
              </a:r>
              <a:r>
                <a:rPr lang="en-US" sz="2400" b="1" kern="0" dirty="0">
                  <a:solidFill>
                    <a:srgbClr val="FF0000"/>
                  </a:solidFill>
                  <a:latin typeface="+mj-lt"/>
                  <a:cs typeface="Arial" panose="020B0604020202020204" pitchFamily="34" charset="0"/>
                </a:rPr>
                <a:t> 3</a:t>
              </a:r>
            </a:p>
          </p:txBody>
        </p:sp>
      </p:grpSp>
      <p:sp>
        <p:nvSpPr>
          <p:cNvPr id="13" name="TextBox 16">
            <a:extLst>
              <a:ext uri="{FF2B5EF4-FFF2-40B4-BE49-F238E27FC236}">
                <a16:creationId xmlns:a16="http://schemas.microsoft.com/office/drawing/2014/main" xmlns="" id="{67455CE8-D073-428E-8378-51007D6B2B6B}"/>
              </a:ext>
            </a:extLst>
          </p:cNvPr>
          <p:cNvSpPr txBox="1">
            <a:spLocks noChangeArrowheads="1"/>
          </p:cNvSpPr>
          <p:nvPr/>
        </p:nvSpPr>
        <p:spPr bwMode="auto">
          <a:xfrm>
            <a:off x="194073" y="1694626"/>
            <a:ext cx="3694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200" b="0" i="1" kern="0" dirty="0">
                <a:solidFill>
                  <a:srgbClr val="FF0000"/>
                </a:solidFill>
                <a:latin typeface="Times New Roman" panose="02020603050405020304" pitchFamily="18" charset="0"/>
                <a:ea typeface="Nixie One"/>
                <a:cs typeface="Times New Roman" panose="02020603050405020304" pitchFamily="18" charset="0"/>
                <a:sym typeface="Nixie One"/>
              </a:rPr>
              <a:t>a. </a:t>
            </a:r>
            <a:r>
              <a:rPr lang="en-US" altLang="en-US" sz="32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2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2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b="0" i="1"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2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endParaRPr lang="vi-VN" altLang="en-US" sz="32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14" name="TextBox 16">
            <a:extLst>
              <a:ext uri="{FF2B5EF4-FFF2-40B4-BE49-F238E27FC236}">
                <a16:creationId xmlns:a16="http://schemas.microsoft.com/office/drawing/2014/main" xmlns="" id="{2120E217-7B67-4EBF-8782-8E5B4974E9D9}"/>
              </a:ext>
            </a:extLst>
          </p:cNvPr>
          <p:cNvSpPr txBox="1">
            <a:spLocks noChangeArrowheads="1"/>
          </p:cNvSpPr>
          <p:nvPr/>
        </p:nvSpPr>
        <p:spPr bwMode="auto">
          <a:xfrm>
            <a:off x="194073" y="2194932"/>
            <a:ext cx="40929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2800" b="0" i="1" kern="0" dirty="0">
                <a:solidFill>
                  <a:srgbClr val="FF0000"/>
                </a:solidFill>
                <a:latin typeface="Times New Roman" panose="02020603050405020304" pitchFamily="18" charset="0"/>
                <a:ea typeface="Nixie One"/>
                <a:cs typeface="Times New Roman" panose="02020603050405020304" pitchFamily="18" charset="0"/>
                <a:sym typeface="Nixie One"/>
              </a:rPr>
              <a:t>b. </a:t>
            </a:r>
            <a:r>
              <a:rPr lang="en-US" altLang="en-US" sz="28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28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28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28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2800" b="0" i="1"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28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28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r>
              <a:rPr lang="en-US" altLang="en-US" sz="28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endParaRPr lang="vi-VN" altLang="en-US" sz="28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15" name="TextBox 16">
            <a:extLst>
              <a:ext uri="{FF2B5EF4-FFF2-40B4-BE49-F238E27FC236}">
                <a16:creationId xmlns:a16="http://schemas.microsoft.com/office/drawing/2014/main" xmlns="" id="{FF725A19-5540-4766-9A8D-DA17C9EE1857}"/>
              </a:ext>
            </a:extLst>
          </p:cNvPr>
          <p:cNvSpPr txBox="1">
            <a:spLocks noChangeArrowheads="1"/>
          </p:cNvSpPr>
          <p:nvPr/>
        </p:nvSpPr>
        <p:spPr bwMode="auto">
          <a:xfrm>
            <a:off x="172598" y="1243600"/>
            <a:ext cx="52036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2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16" name="Rectangle: Rounded Corners 15">
            <a:extLst>
              <a:ext uri="{FF2B5EF4-FFF2-40B4-BE49-F238E27FC236}">
                <a16:creationId xmlns:a16="http://schemas.microsoft.com/office/drawing/2014/main" xmlns="" id="{A3085941-8AEF-4E71-B9FE-5466147D5E4F}"/>
              </a:ext>
            </a:extLst>
          </p:cNvPr>
          <p:cNvSpPr/>
          <p:nvPr/>
        </p:nvSpPr>
        <p:spPr bwMode="auto">
          <a:xfrm>
            <a:off x="6361593" y="1305938"/>
            <a:ext cx="5203633" cy="1075640"/>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3600" b="1" dirty="0" err="1">
                <a:solidFill>
                  <a:schemeClr val="accent1"/>
                </a:solidFill>
              </a:rPr>
              <a:t>Mô</a:t>
            </a:r>
            <a:r>
              <a:rPr lang="en-US" sz="3600" b="1" dirty="0">
                <a:solidFill>
                  <a:schemeClr val="accent1"/>
                </a:solidFill>
              </a:rPr>
              <a:t> </a:t>
            </a:r>
            <a:r>
              <a:rPr lang="en-US" sz="3600" b="1" dirty="0" err="1">
                <a:solidFill>
                  <a:schemeClr val="accent1"/>
                </a:solidFill>
              </a:rPr>
              <a:t>tả</a:t>
            </a:r>
            <a:r>
              <a:rPr lang="en-US" sz="3600" b="1" dirty="0">
                <a:solidFill>
                  <a:schemeClr val="accent1"/>
                </a:solidFill>
              </a:rPr>
              <a:t> </a:t>
            </a:r>
            <a:r>
              <a:rPr lang="en-US" sz="3600" b="1" dirty="0" err="1">
                <a:solidFill>
                  <a:schemeClr val="accent1"/>
                </a:solidFill>
              </a:rPr>
              <a:t>vài</a:t>
            </a:r>
            <a:r>
              <a:rPr lang="en-US" sz="3600" b="1" dirty="0">
                <a:solidFill>
                  <a:schemeClr val="accent1"/>
                </a:solidFill>
              </a:rPr>
              <a:t> </a:t>
            </a:r>
            <a:r>
              <a:rPr lang="en-US" sz="3600" b="1" dirty="0" err="1">
                <a:solidFill>
                  <a:schemeClr val="accent1"/>
                </a:solidFill>
              </a:rPr>
              <a:t>nét</a:t>
            </a:r>
            <a:r>
              <a:rPr lang="en-US" sz="3600" b="1" dirty="0">
                <a:solidFill>
                  <a:schemeClr val="accent1"/>
                </a:solidFill>
              </a:rPr>
              <a:t> </a:t>
            </a:r>
            <a:r>
              <a:rPr lang="en-US" sz="3600" b="1" dirty="0" err="1">
                <a:solidFill>
                  <a:schemeClr val="accent1"/>
                </a:solidFill>
              </a:rPr>
              <a:t>về</a:t>
            </a:r>
            <a:r>
              <a:rPr lang="en-US" sz="3600" b="1" dirty="0">
                <a:solidFill>
                  <a:schemeClr val="accent1"/>
                </a:solidFill>
              </a:rPr>
              <a:t> </a:t>
            </a:r>
            <a:r>
              <a:rPr lang="en-US" sz="3600" b="1" dirty="0" err="1">
                <a:solidFill>
                  <a:schemeClr val="accent1"/>
                </a:solidFill>
              </a:rPr>
              <a:t>đời</a:t>
            </a:r>
            <a:r>
              <a:rPr lang="en-US" sz="3600" b="1" dirty="0">
                <a:solidFill>
                  <a:schemeClr val="accent1"/>
                </a:solidFill>
              </a:rPr>
              <a:t> </a:t>
            </a:r>
            <a:r>
              <a:rPr lang="en-US" sz="3600" b="1" dirty="0" err="1">
                <a:solidFill>
                  <a:schemeClr val="accent1"/>
                </a:solidFill>
              </a:rPr>
              <a:t>sống</a:t>
            </a:r>
            <a:r>
              <a:rPr lang="en-US" sz="3600" b="1" dirty="0">
                <a:solidFill>
                  <a:schemeClr val="accent1"/>
                </a:solidFill>
              </a:rPr>
              <a:t> </a:t>
            </a:r>
            <a:r>
              <a:rPr lang="en-US" sz="3600" b="1" dirty="0" err="1">
                <a:solidFill>
                  <a:schemeClr val="accent1"/>
                </a:solidFill>
              </a:rPr>
              <a:t>xã</a:t>
            </a:r>
            <a:r>
              <a:rPr lang="en-US" sz="3600" b="1" dirty="0">
                <a:solidFill>
                  <a:schemeClr val="accent1"/>
                </a:solidFill>
              </a:rPr>
              <a:t> </a:t>
            </a:r>
            <a:r>
              <a:rPr lang="en-US" sz="3600" b="1" dirty="0" err="1">
                <a:solidFill>
                  <a:schemeClr val="accent1"/>
                </a:solidFill>
              </a:rPr>
              <a:t>hội</a:t>
            </a:r>
            <a:r>
              <a:rPr lang="en-US" sz="3600" b="1" dirty="0">
                <a:solidFill>
                  <a:schemeClr val="accent1"/>
                </a:solidFill>
              </a:rPr>
              <a:t> </a:t>
            </a:r>
            <a:r>
              <a:rPr lang="en-US" sz="3600" b="1" dirty="0" err="1">
                <a:solidFill>
                  <a:schemeClr val="accent1"/>
                </a:solidFill>
              </a:rPr>
              <a:t>thời</a:t>
            </a:r>
            <a:r>
              <a:rPr lang="en-US" sz="3600" b="1" dirty="0">
                <a:solidFill>
                  <a:schemeClr val="accent1"/>
                </a:solidFill>
              </a:rPr>
              <a:t> </a:t>
            </a:r>
            <a:r>
              <a:rPr lang="en-US" sz="3600" b="1" dirty="0" err="1">
                <a:solidFill>
                  <a:schemeClr val="accent1"/>
                </a:solidFill>
              </a:rPr>
              <a:t>Lý</a:t>
            </a:r>
            <a:r>
              <a:rPr lang="en-US" sz="3600" b="1" dirty="0">
                <a:solidFill>
                  <a:schemeClr val="accent1"/>
                </a:solidFill>
              </a:rPr>
              <a:t> ?</a:t>
            </a:r>
            <a:endParaRPr kumimoji="0" lang="en-US" sz="3600" b="1" i="0" u="none" strike="noStrike" cap="none" normalizeH="0" baseline="0" dirty="0">
              <a:ln>
                <a:noFill/>
              </a:ln>
              <a:solidFill>
                <a:schemeClr val="tx1"/>
              </a:solidFill>
              <a:effectLst/>
              <a:latin typeface="Raavi" pitchFamily="34" charset="0"/>
            </a:endParaRPr>
          </a:p>
        </p:txBody>
      </p:sp>
      <p:pic>
        <p:nvPicPr>
          <p:cNvPr id="17" name="Picture 16">
            <a:extLst>
              <a:ext uri="{FF2B5EF4-FFF2-40B4-BE49-F238E27FC236}">
                <a16:creationId xmlns:a16="http://schemas.microsoft.com/office/drawing/2014/main" xmlns="" id="{0D85BF39-D474-46FB-BBC3-D5A2CB22D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910" y="1255167"/>
            <a:ext cx="1146416" cy="1146416"/>
          </a:xfrm>
          <a:prstGeom prst="rect">
            <a:avLst/>
          </a:prstGeom>
        </p:spPr>
      </p:pic>
    </p:spTree>
    <p:extLst>
      <p:ext uri="{BB962C8B-B14F-4D97-AF65-F5344CB8AC3E}">
        <p14:creationId xmlns:p14="http://schemas.microsoft.com/office/powerpoint/2010/main" val="3975593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xmlns="" id="{FF036572-A78F-C9A6-C571-13EB1659C577}"/>
              </a:ext>
            </a:extLst>
          </p:cNvPr>
          <p:cNvGraphicFramePr>
            <a:graphicFrameLocks noGrp="1"/>
          </p:cNvGraphicFramePr>
          <p:nvPr>
            <p:extLst>
              <p:ext uri="{D42A27DB-BD31-4B8C-83A1-F6EECF244321}">
                <p14:modId xmlns:p14="http://schemas.microsoft.com/office/powerpoint/2010/main" val="3424465620"/>
              </p:ext>
            </p:extLst>
          </p:nvPr>
        </p:nvGraphicFramePr>
        <p:xfrm>
          <a:off x="4311628" y="1518967"/>
          <a:ext cx="7581208" cy="4074975"/>
        </p:xfrm>
        <a:graphic>
          <a:graphicData uri="http://schemas.openxmlformats.org/drawingml/2006/table">
            <a:tbl>
              <a:tblPr firstRow="1" bandRow="1">
                <a:tableStyleId>{7DF18680-E054-41AD-8BC1-D1AEF772440D}</a:tableStyleId>
              </a:tblPr>
              <a:tblGrid>
                <a:gridCol w="3081325">
                  <a:extLst>
                    <a:ext uri="{9D8B030D-6E8A-4147-A177-3AD203B41FA5}">
                      <a16:colId xmlns:a16="http://schemas.microsoft.com/office/drawing/2014/main" xmlns="" val="3594466662"/>
                    </a:ext>
                  </a:extLst>
                </a:gridCol>
                <a:gridCol w="4499883">
                  <a:extLst>
                    <a:ext uri="{9D8B030D-6E8A-4147-A177-3AD203B41FA5}">
                      <a16:colId xmlns:a16="http://schemas.microsoft.com/office/drawing/2014/main" xmlns="" val="755821753"/>
                    </a:ext>
                  </a:extLst>
                </a:gridCol>
              </a:tblGrid>
              <a:tr h="647125">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lớp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Lý</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4687550"/>
                  </a:ext>
                </a:extLst>
              </a:tr>
              <a:tr h="647125">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lớp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trị</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121865"/>
                  </a:ext>
                </a:extLst>
              </a:tr>
              <a:tr h="647125">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Địa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4577219"/>
                  </a:ext>
                </a:extLst>
              </a:tr>
              <a:tr h="727867">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Chiếm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chính</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7031163"/>
                  </a:ext>
                </a:extLst>
              </a:tr>
              <a:tr h="647125">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Nô</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5709745"/>
                  </a:ext>
                </a:extLst>
              </a:tr>
            </a:tbl>
          </a:graphicData>
        </a:graphic>
      </p:graphicFrame>
      <p:pic>
        <p:nvPicPr>
          <p:cNvPr id="17" name="Picture 16">
            <a:extLst>
              <a:ext uri="{FF2B5EF4-FFF2-40B4-BE49-F238E27FC236}">
                <a16:creationId xmlns:a16="http://schemas.microsoft.com/office/drawing/2014/main" xmlns="" id="{0D85BF39-D474-46FB-BBC3-D5A2CB22D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209" y="208973"/>
            <a:ext cx="1889990" cy="1889990"/>
          </a:xfrm>
          <a:prstGeom prst="rect">
            <a:avLst/>
          </a:prstGeom>
        </p:spPr>
      </p:pic>
      <p:pic>
        <p:nvPicPr>
          <p:cNvPr id="18" name="Đồng hồ" descr="D:\Lớp 9\clock\hinhminhho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242" y="2098963"/>
            <a:ext cx="2405924" cy="289560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240</a:t>
            </a:r>
          </a:p>
        </p:txBody>
      </p:sp>
      <p:sp>
        <p:nvSpPr>
          <p:cNvPr id="20" name="Oval 1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239</a:t>
            </a:r>
          </a:p>
        </p:txBody>
      </p:sp>
      <p:sp>
        <p:nvSpPr>
          <p:cNvPr id="21" name="Oval 2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238</a:t>
            </a:r>
          </a:p>
        </p:txBody>
      </p:sp>
      <p:sp>
        <p:nvSpPr>
          <p:cNvPr id="22" name="Oval 2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237</a:t>
            </a:r>
          </a:p>
        </p:txBody>
      </p:sp>
      <p:sp>
        <p:nvSpPr>
          <p:cNvPr id="23" name="Oval 2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236</a:t>
            </a:r>
          </a:p>
        </p:txBody>
      </p:sp>
      <p:sp>
        <p:nvSpPr>
          <p:cNvPr id="24" name="Oval 2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235</a:t>
            </a:r>
          </a:p>
        </p:txBody>
      </p:sp>
      <p:sp>
        <p:nvSpPr>
          <p:cNvPr id="25" name="Oval 2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234</a:t>
            </a:r>
          </a:p>
        </p:txBody>
      </p:sp>
      <p:sp>
        <p:nvSpPr>
          <p:cNvPr id="26" name="Oval 2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233</a:t>
            </a:r>
          </a:p>
        </p:txBody>
      </p:sp>
      <p:sp>
        <p:nvSpPr>
          <p:cNvPr id="27" name="Oval 2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232</a:t>
            </a:r>
          </a:p>
        </p:txBody>
      </p:sp>
      <p:sp>
        <p:nvSpPr>
          <p:cNvPr id="28" name="Oval 2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231</a:t>
            </a:r>
          </a:p>
        </p:txBody>
      </p:sp>
      <p:sp>
        <p:nvSpPr>
          <p:cNvPr id="29" name="Oval 2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230</a:t>
            </a:r>
          </a:p>
        </p:txBody>
      </p:sp>
      <p:sp>
        <p:nvSpPr>
          <p:cNvPr id="30" name="Oval 2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229</a:t>
            </a:r>
          </a:p>
        </p:txBody>
      </p:sp>
      <p:sp>
        <p:nvSpPr>
          <p:cNvPr id="31" name="Oval 3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228</a:t>
            </a:r>
          </a:p>
        </p:txBody>
      </p:sp>
      <p:sp>
        <p:nvSpPr>
          <p:cNvPr id="32" name="Oval 3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227</a:t>
            </a:r>
          </a:p>
        </p:txBody>
      </p:sp>
      <p:sp>
        <p:nvSpPr>
          <p:cNvPr id="33" name="Oval 3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226</a:t>
            </a:r>
          </a:p>
        </p:txBody>
      </p:sp>
      <p:sp>
        <p:nvSpPr>
          <p:cNvPr id="34" name="Oval 3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225</a:t>
            </a:r>
          </a:p>
        </p:txBody>
      </p:sp>
      <p:sp>
        <p:nvSpPr>
          <p:cNvPr id="35" name="Oval 3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224</a:t>
            </a:r>
          </a:p>
        </p:txBody>
      </p:sp>
      <p:sp>
        <p:nvSpPr>
          <p:cNvPr id="36" name="Oval 3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223</a:t>
            </a:r>
          </a:p>
        </p:txBody>
      </p:sp>
      <p:sp>
        <p:nvSpPr>
          <p:cNvPr id="37" name="Oval 3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222</a:t>
            </a:r>
          </a:p>
        </p:txBody>
      </p:sp>
      <p:sp>
        <p:nvSpPr>
          <p:cNvPr id="38" name="Oval 3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221</a:t>
            </a:r>
          </a:p>
        </p:txBody>
      </p:sp>
      <p:sp>
        <p:nvSpPr>
          <p:cNvPr id="39" name="Oval 3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220</a:t>
            </a:r>
          </a:p>
        </p:txBody>
      </p:sp>
      <p:sp>
        <p:nvSpPr>
          <p:cNvPr id="40" name="Oval 3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219</a:t>
            </a:r>
          </a:p>
        </p:txBody>
      </p:sp>
      <p:sp>
        <p:nvSpPr>
          <p:cNvPr id="41" name="Oval 4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218</a:t>
            </a:r>
          </a:p>
        </p:txBody>
      </p:sp>
      <p:sp>
        <p:nvSpPr>
          <p:cNvPr id="42" name="Oval 4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217</a:t>
            </a:r>
          </a:p>
        </p:txBody>
      </p:sp>
      <p:sp>
        <p:nvSpPr>
          <p:cNvPr id="43" name="Oval 4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216</a:t>
            </a:r>
          </a:p>
        </p:txBody>
      </p:sp>
      <p:sp>
        <p:nvSpPr>
          <p:cNvPr id="44" name="Oval 4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215</a:t>
            </a:r>
          </a:p>
        </p:txBody>
      </p:sp>
      <p:sp>
        <p:nvSpPr>
          <p:cNvPr id="45" name="Oval 4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214</a:t>
            </a:r>
          </a:p>
        </p:txBody>
      </p:sp>
      <p:sp>
        <p:nvSpPr>
          <p:cNvPr id="46" name="Oval 4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213</a:t>
            </a:r>
          </a:p>
        </p:txBody>
      </p:sp>
      <p:sp>
        <p:nvSpPr>
          <p:cNvPr id="47" name="Oval 4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212</a:t>
            </a:r>
          </a:p>
        </p:txBody>
      </p:sp>
      <p:sp>
        <p:nvSpPr>
          <p:cNvPr id="48" name="Oval 4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211</a:t>
            </a:r>
          </a:p>
        </p:txBody>
      </p:sp>
      <p:sp>
        <p:nvSpPr>
          <p:cNvPr id="49" name="Oval 4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210</a:t>
            </a:r>
          </a:p>
        </p:txBody>
      </p:sp>
      <p:sp>
        <p:nvSpPr>
          <p:cNvPr id="50" name="Oval 4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209</a:t>
            </a:r>
          </a:p>
        </p:txBody>
      </p:sp>
      <p:sp>
        <p:nvSpPr>
          <p:cNvPr id="51" name="Oval 5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208</a:t>
            </a:r>
          </a:p>
        </p:txBody>
      </p:sp>
      <p:sp>
        <p:nvSpPr>
          <p:cNvPr id="52" name="Oval 5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207</a:t>
            </a:r>
          </a:p>
        </p:txBody>
      </p:sp>
      <p:sp>
        <p:nvSpPr>
          <p:cNvPr id="53" name="Oval 5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206</a:t>
            </a:r>
          </a:p>
        </p:txBody>
      </p:sp>
      <p:sp>
        <p:nvSpPr>
          <p:cNvPr id="54" name="Oval 5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205</a:t>
            </a:r>
          </a:p>
        </p:txBody>
      </p:sp>
      <p:sp>
        <p:nvSpPr>
          <p:cNvPr id="55" name="Oval 5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204</a:t>
            </a:r>
          </a:p>
        </p:txBody>
      </p:sp>
      <p:sp>
        <p:nvSpPr>
          <p:cNvPr id="56" name="Oval 5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203</a:t>
            </a:r>
          </a:p>
        </p:txBody>
      </p:sp>
      <p:sp>
        <p:nvSpPr>
          <p:cNvPr id="57" name="Oval 5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202</a:t>
            </a:r>
          </a:p>
        </p:txBody>
      </p:sp>
      <p:sp>
        <p:nvSpPr>
          <p:cNvPr id="58" name="Oval 5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201</a:t>
            </a:r>
          </a:p>
        </p:txBody>
      </p:sp>
      <p:sp>
        <p:nvSpPr>
          <p:cNvPr id="59" name="Oval 5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200</a:t>
            </a:r>
          </a:p>
        </p:txBody>
      </p:sp>
      <p:sp>
        <p:nvSpPr>
          <p:cNvPr id="60" name="Oval 5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199</a:t>
            </a:r>
          </a:p>
        </p:txBody>
      </p:sp>
      <p:sp>
        <p:nvSpPr>
          <p:cNvPr id="61" name="Oval 6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198</a:t>
            </a:r>
          </a:p>
        </p:txBody>
      </p:sp>
      <p:sp>
        <p:nvSpPr>
          <p:cNvPr id="62" name="Oval 6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197</a:t>
            </a:r>
          </a:p>
        </p:txBody>
      </p:sp>
      <p:sp>
        <p:nvSpPr>
          <p:cNvPr id="63" name="Oval 6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196</a:t>
            </a:r>
          </a:p>
        </p:txBody>
      </p:sp>
      <p:sp>
        <p:nvSpPr>
          <p:cNvPr id="64" name="Oval 6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195</a:t>
            </a:r>
          </a:p>
        </p:txBody>
      </p:sp>
      <p:sp>
        <p:nvSpPr>
          <p:cNvPr id="65" name="Oval 6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194</a:t>
            </a:r>
          </a:p>
        </p:txBody>
      </p:sp>
      <p:sp>
        <p:nvSpPr>
          <p:cNvPr id="66" name="Oval 6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193</a:t>
            </a:r>
          </a:p>
        </p:txBody>
      </p:sp>
      <p:sp>
        <p:nvSpPr>
          <p:cNvPr id="67" name="Oval 6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192</a:t>
            </a:r>
          </a:p>
        </p:txBody>
      </p:sp>
      <p:sp>
        <p:nvSpPr>
          <p:cNvPr id="68" name="Oval 6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191</a:t>
            </a:r>
          </a:p>
        </p:txBody>
      </p:sp>
      <p:sp>
        <p:nvSpPr>
          <p:cNvPr id="69" name="Oval 6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190</a:t>
            </a:r>
          </a:p>
        </p:txBody>
      </p:sp>
      <p:sp>
        <p:nvSpPr>
          <p:cNvPr id="70" name="Oval 6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189</a:t>
            </a:r>
          </a:p>
        </p:txBody>
      </p:sp>
      <p:sp>
        <p:nvSpPr>
          <p:cNvPr id="71" name="Oval 7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188</a:t>
            </a:r>
          </a:p>
        </p:txBody>
      </p:sp>
      <p:sp>
        <p:nvSpPr>
          <p:cNvPr id="72" name="Oval 7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187</a:t>
            </a:r>
          </a:p>
        </p:txBody>
      </p:sp>
      <p:sp>
        <p:nvSpPr>
          <p:cNvPr id="73" name="Oval 7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186</a:t>
            </a:r>
          </a:p>
        </p:txBody>
      </p:sp>
      <p:sp>
        <p:nvSpPr>
          <p:cNvPr id="74" name="Oval 7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185</a:t>
            </a:r>
          </a:p>
        </p:txBody>
      </p:sp>
      <p:sp>
        <p:nvSpPr>
          <p:cNvPr id="75" name="Oval 7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184</a:t>
            </a:r>
          </a:p>
        </p:txBody>
      </p:sp>
      <p:sp>
        <p:nvSpPr>
          <p:cNvPr id="76" name="Oval 7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183</a:t>
            </a:r>
          </a:p>
        </p:txBody>
      </p:sp>
      <p:sp>
        <p:nvSpPr>
          <p:cNvPr id="77" name="Oval 7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182</a:t>
            </a:r>
          </a:p>
        </p:txBody>
      </p:sp>
      <p:sp>
        <p:nvSpPr>
          <p:cNvPr id="78" name="Oval 7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181</a:t>
            </a:r>
          </a:p>
        </p:txBody>
      </p:sp>
      <p:sp>
        <p:nvSpPr>
          <p:cNvPr id="79" name="Oval 7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180</a:t>
            </a:r>
          </a:p>
        </p:txBody>
      </p:sp>
      <p:sp>
        <p:nvSpPr>
          <p:cNvPr id="80" name="Oval 7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179</a:t>
            </a:r>
          </a:p>
        </p:txBody>
      </p:sp>
      <p:sp>
        <p:nvSpPr>
          <p:cNvPr id="81" name="Oval 8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178</a:t>
            </a:r>
          </a:p>
        </p:txBody>
      </p:sp>
      <p:sp>
        <p:nvSpPr>
          <p:cNvPr id="82" name="Oval 8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177</a:t>
            </a:r>
          </a:p>
        </p:txBody>
      </p:sp>
      <p:sp>
        <p:nvSpPr>
          <p:cNvPr id="83" name="Oval 8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176</a:t>
            </a:r>
          </a:p>
        </p:txBody>
      </p:sp>
      <p:sp>
        <p:nvSpPr>
          <p:cNvPr id="84" name="Oval 8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175</a:t>
            </a:r>
          </a:p>
        </p:txBody>
      </p:sp>
      <p:sp>
        <p:nvSpPr>
          <p:cNvPr id="85" name="Oval 8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174</a:t>
            </a:r>
          </a:p>
        </p:txBody>
      </p:sp>
      <p:sp>
        <p:nvSpPr>
          <p:cNvPr id="86" name="Oval 8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173</a:t>
            </a:r>
          </a:p>
        </p:txBody>
      </p:sp>
      <p:sp>
        <p:nvSpPr>
          <p:cNvPr id="87" name="Oval 8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172</a:t>
            </a:r>
          </a:p>
        </p:txBody>
      </p:sp>
      <p:sp>
        <p:nvSpPr>
          <p:cNvPr id="88" name="Oval 8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171</a:t>
            </a:r>
          </a:p>
        </p:txBody>
      </p:sp>
      <p:sp>
        <p:nvSpPr>
          <p:cNvPr id="89" name="Oval 8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170</a:t>
            </a:r>
          </a:p>
        </p:txBody>
      </p:sp>
      <p:sp>
        <p:nvSpPr>
          <p:cNvPr id="90" name="Oval 8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169</a:t>
            </a:r>
          </a:p>
        </p:txBody>
      </p:sp>
      <p:sp>
        <p:nvSpPr>
          <p:cNvPr id="91" name="Oval 9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168</a:t>
            </a:r>
          </a:p>
        </p:txBody>
      </p:sp>
      <p:sp>
        <p:nvSpPr>
          <p:cNvPr id="92" name="Oval 9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167</a:t>
            </a:r>
          </a:p>
        </p:txBody>
      </p:sp>
      <p:sp>
        <p:nvSpPr>
          <p:cNvPr id="93" name="Oval 9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166</a:t>
            </a:r>
          </a:p>
        </p:txBody>
      </p:sp>
      <p:sp>
        <p:nvSpPr>
          <p:cNvPr id="94" name="Oval 9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165</a:t>
            </a:r>
          </a:p>
        </p:txBody>
      </p:sp>
      <p:sp>
        <p:nvSpPr>
          <p:cNvPr id="95" name="Oval 9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164</a:t>
            </a:r>
          </a:p>
        </p:txBody>
      </p:sp>
      <p:sp>
        <p:nvSpPr>
          <p:cNvPr id="96" name="Oval 9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163</a:t>
            </a:r>
          </a:p>
        </p:txBody>
      </p:sp>
      <p:sp>
        <p:nvSpPr>
          <p:cNvPr id="97" name="Oval 9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162</a:t>
            </a:r>
          </a:p>
        </p:txBody>
      </p:sp>
      <p:sp>
        <p:nvSpPr>
          <p:cNvPr id="98" name="Oval 9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161</a:t>
            </a:r>
          </a:p>
        </p:txBody>
      </p:sp>
      <p:sp>
        <p:nvSpPr>
          <p:cNvPr id="99" name="Oval 9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160</a:t>
            </a:r>
          </a:p>
        </p:txBody>
      </p:sp>
      <p:sp>
        <p:nvSpPr>
          <p:cNvPr id="100" name="Oval 9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159</a:t>
            </a:r>
          </a:p>
        </p:txBody>
      </p:sp>
      <p:sp>
        <p:nvSpPr>
          <p:cNvPr id="101" name="Oval 10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158</a:t>
            </a:r>
          </a:p>
        </p:txBody>
      </p:sp>
      <p:sp>
        <p:nvSpPr>
          <p:cNvPr id="102" name="Oval 10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157</a:t>
            </a:r>
          </a:p>
        </p:txBody>
      </p:sp>
      <p:sp>
        <p:nvSpPr>
          <p:cNvPr id="103" name="Oval 10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156</a:t>
            </a:r>
          </a:p>
        </p:txBody>
      </p:sp>
      <p:sp>
        <p:nvSpPr>
          <p:cNvPr id="104" name="Oval 10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155</a:t>
            </a:r>
          </a:p>
        </p:txBody>
      </p:sp>
      <p:sp>
        <p:nvSpPr>
          <p:cNvPr id="105" name="Oval 10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154</a:t>
            </a:r>
          </a:p>
        </p:txBody>
      </p:sp>
      <p:sp>
        <p:nvSpPr>
          <p:cNvPr id="106" name="Oval 10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153</a:t>
            </a:r>
          </a:p>
        </p:txBody>
      </p:sp>
      <p:sp>
        <p:nvSpPr>
          <p:cNvPr id="107" name="Oval 10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152</a:t>
            </a:r>
          </a:p>
        </p:txBody>
      </p:sp>
      <p:sp>
        <p:nvSpPr>
          <p:cNvPr id="108" name="Oval 10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151</a:t>
            </a:r>
          </a:p>
        </p:txBody>
      </p:sp>
      <p:sp>
        <p:nvSpPr>
          <p:cNvPr id="109" name="Oval 10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150</a:t>
            </a:r>
          </a:p>
        </p:txBody>
      </p:sp>
      <p:sp>
        <p:nvSpPr>
          <p:cNvPr id="110" name="Oval 10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149</a:t>
            </a:r>
          </a:p>
        </p:txBody>
      </p:sp>
      <p:sp>
        <p:nvSpPr>
          <p:cNvPr id="111" name="Oval 11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148</a:t>
            </a:r>
          </a:p>
        </p:txBody>
      </p:sp>
      <p:sp>
        <p:nvSpPr>
          <p:cNvPr id="112" name="Oval 11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147</a:t>
            </a:r>
          </a:p>
        </p:txBody>
      </p:sp>
      <p:sp>
        <p:nvSpPr>
          <p:cNvPr id="113" name="Oval 11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146</a:t>
            </a:r>
          </a:p>
        </p:txBody>
      </p:sp>
      <p:sp>
        <p:nvSpPr>
          <p:cNvPr id="114" name="Oval 11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145</a:t>
            </a:r>
          </a:p>
        </p:txBody>
      </p:sp>
      <p:sp>
        <p:nvSpPr>
          <p:cNvPr id="115" name="Oval 11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144</a:t>
            </a:r>
          </a:p>
        </p:txBody>
      </p:sp>
      <p:sp>
        <p:nvSpPr>
          <p:cNvPr id="116" name="Oval 11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143</a:t>
            </a:r>
          </a:p>
        </p:txBody>
      </p:sp>
      <p:sp>
        <p:nvSpPr>
          <p:cNvPr id="117" name="Oval 11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142</a:t>
            </a:r>
          </a:p>
        </p:txBody>
      </p:sp>
      <p:sp>
        <p:nvSpPr>
          <p:cNvPr id="118" name="Oval 11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141</a:t>
            </a:r>
          </a:p>
        </p:txBody>
      </p:sp>
      <p:sp>
        <p:nvSpPr>
          <p:cNvPr id="119" name="Oval 11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140</a:t>
            </a:r>
          </a:p>
        </p:txBody>
      </p:sp>
      <p:sp>
        <p:nvSpPr>
          <p:cNvPr id="120" name="Oval 11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139</a:t>
            </a:r>
          </a:p>
        </p:txBody>
      </p:sp>
      <p:sp>
        <p:nvSpPr>
          <p:cNvPr id="121" name="Oval 12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138</a:t>
            </a:r>
          </a:p>
        </p:txBody>
      </p:sp>
      <p:sp>
        <p:nvSpPr>
          <p:cNvPr id="122" name="Oval 12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137</a:t>
            </a:r>
          </a:p>
        </p:txBody>
      </p:sp>
      <p:sp>
        <p:nvSpPr>
          <p:cNvPr id="123" name="Oval 12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136</a:t>
            </a:r>
          </a:p>
        </p:txBody>
      </p:sp>
      <p:sp>
        <p:nvSpPr>
          <p:cNvPr id="124" name="Oval 12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135</a:t>
            </a:r>
          </a:p>
        </p:txBody>
      </p:sp>
      <p:sp>
        <p:nvSpPr>
          <p:cNvPr id="125" name="Oval 12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134</a:t>
            </a:r>
          </a:p>
        </p:txBody>
      </p:sp>
      <p:sp>
        <p:nvSpPr>
          <p:cNvPr id="126" name="Oval 12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133</a:t>
            </a:r>
          </a:p>
        </p:txBody>
      </p:sp>
      <p:sp>
        <p:nvSpPr>
          <p:cNvPr id="127" name="Oval 12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132</a:t>
            </a:r>
          </a:p>
        </p:txBody>
      </p:sp>
      <p:sp>
        <p:nvSpPr>
          <p:cNvPr id="128" name="Oval 12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131</a:t>
            </a:r>
          </a:p>
        </p:txBody>
      </p:sp>
      <p:sp>
        <p:nvSpPr>
          <p:cNvPr id="129" name="Oval 12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130</a:t>
            </a:r>
          </a:p>
        </p:txBody>
      </p:sp>
      <p:sp>
        <p:nvSpPr>
          <p:cNvPr id="130" name="Oval 12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129</a:t>
            </a:r>
          </a:p>
        </p:txBody>
      </p:sp>
      <p:sp>
        <p:nvSpPr>
          <p:cNvPr id="131" name="Oval 13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128</a:t>
            </a:r>
          </a:p>
        </p:txBody>
      </p:sp>
      <p:sp>
        <p:nvSpPr>
          <p:cNvPr id="132" name="Oval 13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127</a:t>
            </a:r>
          </a:p>
        </p:txBody>
      </p:sp>
      <p:sp>
        <p:nvSpPr>
          <p:cNvPr id="133" name="Oval 13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126</a:t>
            </a:r>
          </a:p>
        </p:txBody>
      </p:sp>
      <p:sp>
        <p:nvSpPr>
          <p:cNvPr id="134" name="Oval 13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125</a:t>
            </a:r>
          </a:p>
        </p:txBody>
      </p:sp>
      <p:sp>
        <p:nvSpPr>
          <p:cNvPr id="135" name="Oval 13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124</a:t>
            </a:r>
          </a:p>
        </p:txBody>
      </p:sp>
      <p:sp>
        <p:nvSpPr>
          <p:cNvPr id="136" name="Oval 13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123</a:t>
            </a:r>
          </a:p>
        </p:txBody>
      </p:sp>
      <p:sp>
        <p:nvSpPr>
          <p:cNvPr id="137" name="Oval 13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122</a:t>
            </a:r>
          </a:p>
        </p:txBody>
      </p:sp>
      <p:sp>
        <p:nvSpPr>
          <p:cNvPr id="138" name="Oval 13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121</a:t>
            </a:r>
          </a:p>
        </p:txBody>
      </p:sp>
      <p:sp>
        <p:nvSpPr>
          <p:cNvPr id="139" name="Oval 13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120</a:t>
            </a:r>
          </a:p>
        </p:txBody>
      </p:sp>
      <p:sp>
        <p:nvSpPr>
          <p:cNvPr id="140" name="Oval 13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119</a:t>
            </a:r>
          </a:p>
        </p:txBody>
      </p:sp>
      <p:sp>
        <p:nvSpPr>
          <p:cNvPr id="141" name="Oval 14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118</a:t>
            </a:r>
          </a:p>
        </p:txBody>
      </p:sp>
      <p:sp>
        <p:nvSpPr>
          <p:cNvPr id="142" name="Oval 14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117</a:t>
            </a:r>
          </a:p>
        </p:txBody>
      </p:sp>
      <p:sp>
        <p:nvSpPr>
          <p:cNvPr id="143" name="Oval 14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116</a:t>
            </a:r>
          </a:p>
        </p:txBody>
      </p:sp>
      <p:sp>
        <p:nvSpPr>
          <p:cNvPr id="144" name="Oval 14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115</a:t>
            </a:r>
          </a:p>
        </p:txBody>
      </p:sp>
      <p:sp>
        <p:nvSpPr>
          <p:cNvPr id="145" name="Oval 14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114</a:t>
            </a:r>
          </a:p>
        </p:txBody>
      </p:sp>
      <p:sp>
        <p:nvSpPr>
          <p:cNvPr id="146" name="Oval 14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113</a:t>
            </a:r>
          </a:p>
        </p:txBody>
      </p:sp>
      <p:sp>
        <p:nvSpPr>
          <p:cNvPr id="147" name="Oval 14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112</a:t>
            </a:r>
          </a:p>
        </p:txBody>
      </p:sp>
      <p:sp>
        <p:nvSpPr>
          <p:cNvPr id="148" name="Oval 14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111</a:t>
            </a:r>
          </a:p>
        </p:txBody>
      </p:sp>
      <p:sp>
        <p:nvSpPr>
          <p:cNvPr id="149" name="Oval 14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110</a:t>
            </a:r>
          </a:p>
        </p:txBody>
      </p:sp>
      <p:sp>
        <p:nvSpPr>
          <p:cNvPr id="150" name="Oval 14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109</a:t>
            </a:r>
          </a:p>
        </p:txBody>
      </p:sp>
      <p:sp>
        <p:nvSpPr>
          <p:cNvPr id="151" name="Oval 15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108</a:t>
            </a:r>
          </a:p>
        </p:txBody>
      </p:sp>
      <p:sp>
        <p:nvSpPr>
          <p:cNvPr id="152" name="Oval 15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107</a:t>
            </a:r>
          </a:p>
        </p:txBody>
      </p:sp>
      <p:sp>
        <p:nvSpPr>
          <p:cNvPr id="153" name="Oval 15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106</a:t>
            </a:r>
          </a:p>
        </p:txBody>
      </p:sp>
      <p:sp>
        <p:nvSpPr>
          <p:cNvPr id="154" name="Oval 15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105</a:t>
            </a:r>
          </a:p>
        </p:txBody>
      </p:sp>
      <p:sp>
        <p:nvSpPr>
          <p:cNvPr id="155" name="Oval 15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104</a:t>
            </a:r>
          </a:p>
        </p:txBody>
      </p:sp>
      <p:sp>
        <p:nvSpPr>
          <p:cNvPr id="156" name="Oval 15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103</a:t>
            </a:r>
          </a:p>
        </p:txBody>
      </p:sp>
      <p:sp>
        <p:nvSpPr>
          <p:cNvPr id="157" name="Oval 15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102</a:t>
            </a:r>
          </a:p>
        </p:txBody>
      </p:sp>
      <p:sp>
        <p:nvSpPr>
          <p:cNvPr id="158" name="Oval 15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101</a:t>
            </a:r>
          </a:p>
        </p:txBody>
      </p:sp>
      <p:sp>
        <p:nvSpPr>
          <p:cNvPr id="159" name="Oval 15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100</a:t>
            </a:r>
          </a:p>
        </p:txBody>
      </p:sp>
      <p:sp>
        <p:nvSpPr>
          <p:cNvPr id="160" name="Oval 15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99</a:t>
            </a:r>
          </a:p>
        </p:txBody>
      </p:sp>
      <p:sp>
        <p:nvSpPr>
          <p:cNvPr id="161" name="Oval 16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98</a:t>
            </a:r>
          </a:p>
        </p:txBody>
      </p:sp>
      <p:sp>
        <p:nvSpPr>
          <p:cNvPr id="162" name="Oval 16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97</a:t>
            </a:r>
          </a:p>
        </p:txBody>
      </p:sp>
      <p:sp>
        <p:nvSpPr>
          <p:cNvPr id="163" name="Oval 16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96</a:t>
            </a:r>
          </a:p>
        </p:txBody>
      </p:sp>
      <p:sp>
        <p:nvSpPr>
          <p:cNvPr id="164" name="Oval 16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95</a:t>
            </a:r>
          </a:p>
        </p:txBody>
      </p:sp>
      <p:sp>
        <p:nvSpPr>
          <p:cNvPr id="165" name="Oval 16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94</a:t>
            </a:r>
          </a:p>
        </p:txBody>
      </p:sp>
      <p:sp>
        <p:nvSpPr>
          <p:cNvPr id="166" name="Oval 16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93</a:t>
            </a:r>
          </a:p>
        </p:txBody>
      </p:sp>
      <p:sp>
        <p:nvSpPr>
          <p:cNvPr id="167" name="Oval 16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92</a:t>
            </a:r>
          </a:p>
        </p:txBody>
      </p:sp>
      <p:sp>
        <p:nvSpPr>
          <p:cNvPr id="168" name="Oval 16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91</a:t>
            </a:r>
          </a:p>
        </p:txBody>
      </p:sp>
      <p:sp>
        <p:nvSpPr>
          <p:cNvPr id="169" name="Oval 16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90</a:t>
            </a:r>
          </a:p>
        </p:txBody>
      </p:sp>
      <p:sp>
        <p:nvSpPr>
          <p:cNvPr id="170" name="Oval 16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89</a:t>
            </a:r>
          </a:p>
        </p:txBody>
      </p:sp>
      <p:sp>
        <p:nvSpPr>
          <p:cNvPr id="171" name="Oval 17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88</a:t>
            </a:r>
          </a:p>
        </p:txBody>
      </p:sp>
      <p:sp>
        <p:nvSpPr>
          <p:cNvPr id="172" name="Oval 17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87</a:t>
            </a:r>
          </a:p>
        </p:txBody>
      </p:sp>
      <p:sp>
        <p:nvSpPr>
          <p:cNvPr id="173" name="Oval 17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86</a:t>
            </a:r>
          </a:p>
        </p:txBody>
      </p:sp>
      <p:sp>
        <p:nvSpPr>
          <p:cNvPr id="174" name="Oval 17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85</a:t>
            </a:r>
          </a:p>
        </p:txBody>
      </p:sp>
      <p:sp>
        <p:nvSpPr>
          <p:cNvPr id="175" name="Oval 17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84</a:t>
            </a:r>
          </a:p>
        </p:txBody>
      </p:sp>
      <p:sp>
        <p:nvSpPr>
          <p:cNvPr id="176" name="Oval 17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83</a:t>
            </a:r>
          </a:p>
        </p:txBody>
      </p:sp>
      <p:sp>
        <p:nvSpPr>
          <p:cNvPr id="177" name="Oval 17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82</a:t>
            </a:r>
          </a:p>
        </p:txBody>
      </p:sp>
      <p:sp>
        <p:nvSpPr>
          <p:cNvPr id="178" name="Oval 17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81</a:t>
            </a:r>
          </a:p>
        </p:txBody>
      </p:sp>
      <p:sp>
        <p:nvSpPr>
          <p:cNvPr id="179" name="Oval 17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80</a:t>
            </a:r>
          </a:p>
        </p:txBody>
      </p:sp>
      <p:sp>
        <p:nvSpPr>
          <p:cNvPr id="180" name="Oval 17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79</a:t>
            </a:r>
          </a:p>
        </p:txBody>
      </p:sp>
      <p:sp>
        <p:nvSpPr>
          <p:cNvPr id="181" name="Oval 18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78</a:t>
            </a:r>
          </a:p>
        </p:txBody>
      </p:sp>
      <p:sp>
        <p:nvSpPr>
          <p:cNvPr id="182" name="Oval 18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77</a:t>
            </a:r>
          </a:p>
        </p:txBody>
      </p:sp>
      <p:sp>
        <p:nvSpPr>
          <p:cNvPr id="183" name="Oval 18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76</a:t>
            </a:r>
          </a:p>
        </p:txBody>
      </p:sp>
      <p:sp>
        <p:nvSpPr>
          <p:cNvPr id="184" name="Oval 18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75</a:t>
            </a:r>
          </a:p>
        </p:txBody>
      </p:sp>
      <p:sp>
        <p:nvSpPr>
          <p:cNvPr id="185" name="Oval 18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74</a:t>
            </a:r>
          </a:p>
        </p:txBody>
      </p:sp>
      <p:sp>
        <p:nvSpPr>
          <p:cNvPr id="186" name="Oval 18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73</a:t>
            </a:r>
          </a:p>
        </p:txBody>
      </p:sp>
      <p:sp>
        <p:nvSpPr>
          <p:cNvPr id="187" name="Oval 18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72</a:t>
            </a:r>
          </a:p>
        </p:txBody>
      </p:sp>
      <p:sp>
        <p:nvSpPr>
          <p:cNvPr id="188" name="Oval 18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71</a:t>
            </a:r>
          </a:p>
        </p:txBody>
      </p:sp>
      <p:sp>
        <p:nvSpPr>
          <p:cNvPr id="189" name="Oval 18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70</a:t>
            </a:r>
          </a:p>
        </p:txBody>
      </p:sp>
      <p:sp>
        <p:nvSpPr>
          <p:cNvPr id="190" name="Oval 18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69</a:t>
            </a:r>
          </a:p>
        </p:txBody>
      </p:sp>
      <p:sp>
        <p:nvSpPr>
          <p:cNvPr id="191" name="Oval 19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68</a:t>
            </a:r>
          </a:p>
        </p:txBody>
      </p:sp>
      <p:sp>
        <p:nvSpPr>
          <p:cNvPr id="192" name="Oval 19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67</a:t>
            </a:r>
          </a:p>
        </p:txBody>
      </p:sp>
      <p:sp>
        <p:nvSpPr>
          <p:cNvPr id="193" name="Oval 19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66</a:t>
            </a:r>
          </a:p>
        </p:txBody>
      </p:sp>
      <p:sp>
        <p:nvSpPr>
          <p:cNvPr id="194" name="Oval 19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65</a:t>
            </a:r>
          </a:p>
        </p:txBody>
      </p:sp>
      <p:sp>
        <p:nvSpPr>
          <p:cNvPr id="195" name="Oval 19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64</a:t>
            </a:r>
          </a:p>
        </p:txBody>
      </p:sp>
      <p:sp>
        <p:nvSpPr>
          <p:cNvPr id="196" name="Oval 19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63</a:t>
            </a:r>
          </a:p>
        </p:txBody>
      </p:sp>
      <p:sp>
        <p:nvSpPr>
          <p:cNvPr id="197" name="Oval 19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62</a:t>
            </a:r>
          </a:p>
        </p:txBody>
      </p:sp>
      <p:sp>
        <p:nvSpPr>
          <p:cNvPr id="198" name="Oval 19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61</a:t>
            </a:r>
          </a:p>
        </p:txBody>
      </p:sp>
      <p:sp>
        <p:nvSpPr>
          <p:cNvPr id="199" name="Oval 19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60</a:t>
            </a:r>
          </a:p>
        </p:txBody>
      </p:sp>
      <p:sp>
        <p:nvSpPr>
          <p:cNvPr id="200" name="Oval 19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59</a:t>
            </a:r>
          </a:p>
        </p:txBody>
      </p:sp>
      <p:sp>
        <p:nvSpPr>
          <p:cNvPr id="201" name="Oval 20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58</a:t>
            </a:r>
          </a:p>
        </p:txBody>
      </p:sp>
      <p:sp>
        <p:nvSpPr>
          <p:cNvPr id="202" name="Oval 20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57</a:t>
            </a:r>
          </a:p>
        </p:txBody>
      </p:sp>
      <p:sp>
        <p:nvSpPr>
          <p:cNvPr id="203" name="Oval 20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56</a:t>
            </a:r>
          </a:p>
        </p:txBody>
      </p:sp>
      <p:sp>
        <p:nvSpPr>
          <p:cNvPr id="204" name="Oval 20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55</a:t>
            </a:r>
          </a:p>
        </p:txBody>
      </p:sp>
      <p:sp>
        <p:nvSpPr>
          <p:cNvPr id="205" name="Oval 20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54</a:t>
            </a:r>
          </a:p>
        </p:txBody>
      </p:sp>
      <p:sp>
        <p:nvSpPr>
          <p:cNvPr id="206" name="Oval 20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53</a:t>
            </a:r>
          </a:p>
        </p:txBody>
      </p:sp>
      <p:sp>
        <p:nvSpPr>
          <p:cNvPr id="207" name="Oval 20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52</a:t>
            </a:r>
          </a:p>
        </p:txBody>
      </p:sp>
      <p:sp>
        <p:nvSpPr>
          <p:cNvPr id="208" name="Oval 20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51</a:t>
            </a:r>
          </a:p>
        </p:txBody>
      </p:sp>
      <p:sp>
        <p:nvSpPr>
          <p:cNvPr id="209" name="Oval 20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50</a:t>
            </a:r>
          </a:p>
        </p:txBody>
      </p:sp>
      <p:sp>
        <p:nvSpPr>
          <p:cNvPr id="210" name="Oval 20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49</a:t>
            </a:r>
          </a:p>
        </p:txBody>
      </p:sp>
      <p:sp>
        <p:nvSpPr>
          <p:cNvPr id="211" name="Oval 21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48</a:t>
            </a:r>
          </a:p>
        </p:txBody>
      </p:sp>
      <p:sp>
        <p:nvSpPr>
          <p:cNvPr id="212" name="Oval 21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47</a:t>
            </a:r>
          </a:p>
        </p:txBody>
      </p:sp>
      <p:sp>
        <p:nvSpPr>
          <p:cNvPr id="213" name="Oval 21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46</a:t>
            </a:r>
          </a:p>
        </p:txBody>
      </p:sp>
      <p:sp>
        <p:nvSpPr>
          <p:cNvPr id="214" name="Oval 21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45</a:t>
            </a:r>
          </a:p>
        </p:txBody>
      </p:sp>
      <p:sp>
        <p:nvSpPr>
          <p:cNvPr id="215" name="Oval 21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44</a:t>
            </a:r>
          </a:p>
        </p:txBody>
      </p:sp>
      <p:sp>
        <p:nvSpPr>
          <p:cNvPr id="216" name="Oval 21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43</a:t>
            </a:r>
          </a:p>
        </p:txBody>
      </p:sp>
      <p:sp>
        <p:nvSpPr>
          <p:cNvPr id="217" name="Oval 21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42</a:t>
            </a:r>
          </a:p>
        </p:txBody>
      </p:sp>
      <p:sp>
        <p:nvSpPr>
          <p:cNvPr id="218" name="Oval 21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41</a:t>
            </a:r>
          </a:p>
        </p:txBody>
      </p:sp>
      <p:sp>
        <p:nvSpPr>
          <p:cNvPr id="219" name="Oval 21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40</a:t>
            </a:r>
          </a:p>
        </p:txBody>
      </p:sp>
      <p:sp>
        <p:nvSpPr>
          <p:cNvPr id="220" name="Oval 21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39</a:t>
            </a:r>
          </a:p>
        </p:txBody>
      </p:sp>
      <p:sp>
        <p:nvSpPr>
          <p:cNvPr id="221" name="Oval 22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38</a:t>
            </a:r>
          </a:p>
        </p:txBody>
      </p:sp>
      <p:sp>
        <p:nvSpPr>
          <p:cNvPr id="222" name="Oval 22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37</a:t>
            </a:r>
          </a:p>
        </p:txBody>
      </p:sp>
      <p:sp>
        <p:nvSpPr>
          <p:cNvPr id="223" name="Oval 22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36</a:t>
            </a:r>
          </a:p>
        </p:txBody>
      </p:sp>
      <p:sp>
        <p:nvSpPr>
          <p:cNvPr id="224" name="Oval 22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35</a:t>
            </a:r>
          </a:p>
        </p:txBody>
      </p:sp>
      <p:sp>
        <p:nvSpPr>
          <p:cNvPr id="225" name="Oval 22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34</a:t>
            </a:r>
          </a:p>
        </p:txBody>
      </p:sp>
      <p:sp>
        <p:nvSpPr>
          <p:cNvPr id="226" name="Oval 22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33</a:t>
            </a:r>
          </a:p>
        </p:txBody>
      </p:sp>
      <p:sp>
        <p:nvSpPr>
          <p:cNvPr id="227" name="Oval 22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32</a:t>
            </a:r>
          </a:p>
        </p:txBody>
      </p:sp>
      <p:sp>
        <p:nvSpPr>
          <p:cNvPr id="228" name="Oval 22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31</a:t>
            </a:r>
          </a:p>
        </p:txBody>
      </p:sp>
      <p:sp>
        <p:nvSpPr>
          <p:cNvPr id="229" name="Oval 22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30</a:t>
            </a:r>
          </a:p>
        </p:txBody>
      </p:sp>
      <p:sp>
        <p:nvSpPr>
          <p:cNvPr id="230" name="Oval 22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29</a:t>
            </a:r>
          </a:p>
        </p:txBody>
      </p:sp>
      <p:sp>
        <p:nvSpPr>
          <p:cNvPr id="231" name="Oval 23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28</a:t>
            </a:r>
          </a:p>
        </p:txBody>
      </p:sp>
      <p:sp>
        <p:nvSpPr>
          <p:cNvPr id="232" name="Oval 23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27</a:t>
            </a:r>
          </a:p>
        </p:txBody>
      </p:sp>
      <p:sp>
        <p:nvSpPr>
          <p:cNvPr id="233" name="Oval 23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26</a:t>
            </a:r>
          </a:p>
        </p:txBody>
      </p:sp>
      <p:sp>
        <p:nvSpPr>
          <p:cNvPr id="234" name="Oval 23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25</a:t>
            </a:r>
          </a:p>
        </p:txBody>
      </p:sp>
      <p:sp>
        <p:nvSpPr>
          <p:cNvPr id="235" name="Oval 23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24</a:t>
            </a:r>
          </a:p>
        </p:txBody>
      </p:sp>
      <p:sp>
        <p:nvSpPr>
          <p:cNvPr id="236" name="Oval 23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a:t>
            </a:r>
          </a:p>
        </p:txBody>
      </p:sp>
      <p:sp>
        <p:nvSpPr>
          <p:cNvPr id="237" name="Oval 23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a:t>
            </a:r>
          </a:p>
        </p:txBody>
      </p:sp>
      <p:sp>
        <p:nvSpPr>
          <p:cNvPr id="238" name="Oval 23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a:t>
            </a:r>
          </a:p>
        </p:txBody>
      </p:sp>
      <p:sp>
        <p:nvSpPr>
          <p:cNvPr id="239" name="Oval 238"/>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a:t>
            </a:r>
          </a:p>
        </p:txBody>
      </p:sp>
      <p:sp>
        <p:nvSpPr>
          <p:cNvPr id="240" name="Oval 239"/>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a:t>
            </a:r>
          </a:p>
        </p:txBody>
      </p:sp>
      <p:sp>
        <p:nvSpPr>
          <p:cNvPr id="241" name="Oval 240"/>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a:t>
            </a:r>
          </a:p>
        </p:txBody>
      </p:sp>
      <p:sp>
        <p:nvSpPr>
          <p:cNvPr id="242" name="Oval 241"/>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a:t>
            </a:r>
          </a:p>
        </p:txBody>
      </p:sp>
      <p:sp>
        <p:nvSpPr>
          <p:cNvPr id="243" name="Oval 242"/>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a:t>
            </a:r>
          </a:p>
        </p:txBody>
      </p:sp>
      <p:sp>
        <p:nvSpPr>
          <p:cNvPr id="244" name="Oval 243"/>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a:t>
            </a:r>
          </a:p>
        </p:txBody>
      </p:sp>
      <p:sp>
        <p:nvSpPr>
          <p:cNvPr id="245" name="Oval 244"/>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a:t>
            </a:r>
          </a:p>
        </p:txBody>
      </p:sp>
      <p:sp>
        <p:nvSpPr>
          <p:cNvPr id="246" name="Oval 245"/>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a:t>
            </a:r>
          </a:p>
        </p:txBody>
      </p:sp>
      <p:sp>
        <p:nvSpPr>
          <p:cNvPr id="247" name="Oval 246"/>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a:t>
            </a:r>
          </a:p>
        </p:txBody>
      </p:sp>
      <p:sp>
        <p:nvSpPr>
          <p:cNvPr id="248" name="Oval 247"/>
          <p:cNvSpPr/>
          <p:nvPr/>
        </p:nvSpPr>
        <p:spPr>
          <a:xfrm>
            <a:off x="1586900" y="3095123"/>
            <a:ext cx="1233082" cy="1536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a:t>
            </a:r>
          </a:p>
        </p:txBody>
      </p:sp>
      <p:sp>
        <p:nvSpPr>
          <p:cNvPr id="249" name="Oval 248"/>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10</a:t>
            </a:r>
          </a:p>
        </p:txBody>
      </p:sp>
      <p:sp>
        <p:nvSpPr>
          <p:cNvPr id="250" name="Oval 249"/>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9</a:t>
            </a:r>
          </a:p>
        </p:txBody>
      </p:sp>
      <p:sp>
        <p:nvSpPr>
          <p:cNvPr id="251" name="Oval 250"/>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8</a:t>
            </a:r>
          </a:p>
        </p:txBody>
      </p:sp>
      <p:sp>
        <p:nvSpPr>
          <p:cNvPr id="252" name="Oval 251"/>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7</a:t>
            </a:r>
          </a:p>
        </p:txBody>
      </p:sp>
      <p:sp>
        <p:nvSpPr>
          <p:cNvPr id="253" name="Oval 252"/>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6</a:t>
            </a:r>
          </a:p>
        </p:txBody>
      </p:sp>
      <p:sp>
        <p:nvSpPr>
          <p:cNvPr id="254" name="Oval 253"/>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5</a:t>
            </a:r>
          </a:p>
        </p:txBody>
      </p:sp>
      <p:sp>
        <p:nvSpPr>
          <p:cNvPr id="255" name="Oval 254"/>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4</a:t>
            </a:r>
          </a:p>
        </p:txBody>
      </p:sp>
      <p:sp>
        <p:nvSpPr>
          <p:cNvPr id="256" name="Oval 255"/>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3</a:t>
            </a:r>
          </a:p>
        </p:txBody>
      </p:sp>
      <p:sp>
        <p:nvSpPr>
          <p:cNvPr id="257" name="Oval 256"/>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2</a:t>
            </a:r>
          </a:p>
        </p:txBody>
      </p:sp>
      <p:sp>
        <p:nvSpPr>
          <p:cNvPr id="258" name="Oval 257"/>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1</a:t>
            </a:r>
          </a:p>
        </p:txBody>
      </p:sp>
      <p:sp>
        <p:nvSpPr>
          <p:cNvPr id="259" name="Oval 258"/>
          <p:cNvSpPr/>
          <p:nvPr/>
        </p:nvSpPr>
        <p:spPr>
          <a:xfrm>
            <a:off x="1586900" y="3095123"/>
            <a:ext cx="1233082" cy="15368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Times New Roman" pitchFamily="18" charset="0"/>
                <a:cs typeface="Times New Roman" pitchFamily="18" charset="0"/>
              </a:rPr>
              <a:t>HẾT GIỜ</a:t>
            </a:r>
          </a:p>
        </p:txBody>
      </p:sp>
      <p:sp>
        <p:nvSpPr>
          <p:cNvPr id="260" name="Rectangle 259">
            <a:extLst>
              <a:ext uri="{FF2B5EF4-FFF2-40B4-BE49-F238E27FC236}">
                <a16:creationId xmlns:a16="http://schemas.microsoft.com/office/drawing/2014/main" xmlns="" id="{2BC06973-8373-46AA-9DC8-D0439BA45C62}"/>
              </a:ext>
            </a:extLst>
          </p:cNvPr>
          <p:cNvSpPr/>
          <p:nvPr/>
        </p:nvSpPr>
        <p:spPr>
          <a:xfrm>
            <a:off x="4367383" y="471571"/>
            <a:ext cx="7510261" cy="523220"/>
          </a:xfrm>
          <a:prstGeom prst="rect">
            <a:avLst/>
          </a:prstGeom>
          <a:noFill/>
        </p:spPr>
        <p:txBody>
          <a:bodyPr wrap="none" lIns="91440" tIns="45720" rIns="91440" bIns="45720">
            <a:spAutoFit/>
          </a:bodyPr>
          <a:lstStyle/>
          <a:p>
            <a:pPr algn="ctr"/>
            <a:r>
              <a:rPr lang="en-US" sz="2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2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2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HOÀN THÀNH </a:t>
            </a:r>
            <a:r>
              <a:rPr lang="en-US" sz="28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3790927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9"/>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2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2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23"/>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24"/>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25"/>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26"/>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27"/>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28"/>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29"/>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31"/>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32"/>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33"/>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34"/>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35"/>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36"/>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37"/>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38"/>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39"/>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40"/>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41"/>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42"/>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43"/>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44"/>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45"/>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46"/>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47"/>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48"/>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49"/>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50"/>
                                        </p:tgtEl>
                                        <p:attrNameLst>
                                          <p:attrName>style.visibility</p:attrName>
                                        </p:attrNameLst>
                                      </p:cBhvr>
                                      <p:to>
                                        <p:strVal val="visible"/>
                                      </p:to>
                                    </p:set>
                                  </p:childTnLst>
                                </p:cTn>
                              </p:par>
                            </p:childTnLst>
                          </p:cTn>
                        </p:par>
                        <p:par>
                          <p:cTn id="100" fill="hold">
                            <p:stCondLst>
                              <p:cond delay="32000"/>
                            </p:stCondLst>
                            <p:childTnLst>
                              <p:par>
                                <p:cTn id="101" presetID="1" presetClass="entr" presetSubtype="0" fill="hold" grpId="0" nodeType="afterEffect">
                                  <p:stCondLst>
                                    <p:cond delay="0"/>
                                  </p:stCondLst>
                                  <p:childTnLst>
                                    <p:set>
                                      <p:cBhvr>
                                        <p:cTn id="102" dur="1" fill="hold">
                                          <p:stCondLst>
                                            <p:cond delay="999"/>
                                          </p:stCondLst>
                                        </p:cTn>
                                        <p:tgtEl>
                                          <p:spTgt spid="51"/>
                                        </p:tgtEl>
                                        <p:attrNameLst>
                                          <p:attrName>style.visibility</p:attrName>
                                        </p:attrNameLst>
                                      </p:cBhvr>
                                      <p:to>
                                        <p:strVal val="visible"/>
                                      </p:to>
                                    </p:set>
                                  </p:childTnLst>
                                </p:cTn>
                              </p:par>
                            </p:childTnLst>
                          </p:cTn>
                        </p:par>
                        <p:par>
                          <p:cTn id="103" fill="hold">
                            <p:stCondLst>
                              <p:cond delay="33000"/>
                            </p:stCondLst>
                            <p:childTnLst>
                              <p:par>
                                <p:cTn id="104" presetID="1" presetClass="entr" presetSubtype="0" fill="hold" grpId="0" nodeType="afterEffect">
                                  <p:stCondLst>
                                    <p:cond delay="0"/>
                                  </p:stCondLst>
                                  <p:childTnLst>
                                    <p:set>
                                      <p:cBhvr>
                                        <p:cTn id="105" dur="1" fill="hold">
                                          <p:stCondLst>
                                            <p:cond delay="999"/>
                                          </p:stCondLst>
                                        </p:cTn>
                                        <p:tgtEl>
                                          <p:spTgt spid="52"/>
                                        </p:tgtEl>
                                        <p:attrNameLst>
                                          <p:attrName>style.visibility</p:attrName>
                                        </p:attrNameLst>
                                      </p:cBhvr>
                                      <p:to>
                                        <p:strVal val="visible"/>
                                      </p:to>
                                    </p:set>
                                  </p:childTnLst>
                                </p:cTn>
                              </p:par>
                            </p:childTnLst>
                          </p:cTn>
                        </p:par>
                        <p:par>
                          <p:cTn id="106" fill="hold">
                            <p:stCondLst>
                              <p:cond delay="34000"/>
                            </p:stCondLst>
                            <p:childTnLst>
                              <p:par>
                                <p:cTn id="107" presetID="1" presetClass="entr" presetSubtype="0" fill="hold" grpId="0" nodeType="afterEffect">
                                  <p:stCondLst>
                                    <p:cond delay="0"/>
                                  </p:stCondLst>
                                  <p:childTnLst>
                                    <p:set>
                                      <p:cBhvr>
                                        <p:cTn id="108" dur="1" fill="hold">
                                          <p:stCondLst>
                                            <p:cond delay="999"/>
                                          </p:stCondLst>
                                        </p:cTn>
                                        <p:tgtEl>
                                          <p:spTgt spid="53"/>
                                        </p:tgtEl>
                                        <p:attrNameLst>
                                          <p:attrName>style.visibility</p:attrName>
                                        </p:attrNameLst>
                                      </p:cBhvr>
                                      <p:to>
                                        <p:strVal val="visible"/>
                                      </p:to>
                                    </p:set>
                                  </p:childTnLst>
                                </p:cTn>
                              </p:par>
                            </p:childTnLst>
                          </p:cTn>
                        </p:par>
                        <p:par>
                          <p:cTn id="109" fill="hold">
                            <p:stCondLst>
                              <p:cond delay="35000"/>
                            </p:stCondLst>
                            <p:childTnLst>
                              <p:par>
                                <p:cTn id="110" presetID="1" presetClass="entr" presetSubtype="0" fill="hold" grpId="0" nodeType="afterEffect">
                                  <p:stCondLst>
                                    <p:cond delay="0"/>
                                  </p:stCondLst>
                                  <p:childTnLst>
                                    <p:set>
                                      <p:cBhvr>
                                        <p:cTn id="111" dur="1" fill="hold">
                                          <p:stCondLst>
                                            <p:cond delay="999"/>
                                          </p:stCondLst>
                                        </p:cTn>
                                        <p:tgtEl>
                                          <p:spTgt spid="54"/>
                                        </p:tgtEl>
                                        <p:attrNameLst>
                                          <p:attrName>style.visibility</p:attrName>
                                        </p:attrNameLst>
                                      </p:cBhvr>
                                      <p:to>
                                        <p:strVal val="visible"/>
                                      </p:to>
                                    </p:set>
                                  </p:childTnLst>
                                </p:cTn>
                              </p:par>
                            </p:childTnLst>
                          </p:cTn>
                        </p:par>
                        <p:par>
                          <p:cTn id="112" fill="hold">
                            <p:stCondLst>
                              <p:cond delay="36000"/>
                            </p:stCondLst>
                            <p:childTnLst>
                              <p:par>
                                <p:cTn id="113" presetID="1" presetClass="entr" presetSubtype="0" fill="hold" grpId="0" nodeType="afterEffect">
                                  <p:stCondLst>
                                    <p:cond delay="0"/>
                                  </p:stCondLst>
                                  <p:childTnLst>
                                    <p:set>
                                      <p:cBhvr>
                                        <p:cTn id="114" dur="1" fill="hold">
                                          <p:stCondLst>
                                            <p:cond delay="999"/>
                                          </p:stCondLst>
                                        </p:cTn>
                                        <p:tgtEl>
                                          <p:spTgt spid="55"/>
                                        </p:tgtEl>
                                        <p:attrNameLst>
                                          <p:attrName>style.visibility</p:attrName>
                                        </p:attrNameLst>
                                      </p:cBhvr>
                                      <p:to>
                                        <p:strVal val="visible"/>
                                      </p:to>
                                    </p:set>
                                  </p:childTnLst>
                                </p:cTn>
                              </p:par>
                            </p:childTnLst>
                          </p:cTn>
                        </p:par>
                        <p:par>
                          <p:cTn id="115" fill="hold">
                            <p:stCondLst>
                              <p:cond delay="37000"/>
                            </p:stCondLst>
                            <p:childTnLst>
                              <p:par>
                                <p:cTn id="116" presetID="1" presetClass="entr" presetSubtype="0" fill="hold" grpId="0" nodeType="afterEffect">
                                  <p:stCondLst>
                                    <p:cond delay="0"/>
                                  </p:stCondLst>
                                  <p:childTnLst>
                                    <p:set>
                                      <p:cBhvr>
                                        <p:cTn id="117" dur="1" fill="hold">
                                          <p:stCondLst>
                                            <p:cond delay="999"/>
                                          </p:stCondLst>
                                        </p:cTn>
                                        <p:tgtEl>
                                          <p:spTgt spid="56"/>
                                        </p:tgtEl>
                                        <p:attrNameLst>
                                          <p:attrName>style.visibility</p:attrName>
                                        </p:attrNameLst>
                                      </p:cBhvr>
                                      <p:to>
                                        <p:strVal val="visible"/>
                                      </p:to>
                                    </p:set>
                                  </p:childTnLst>
                                </p:cTn>
                              </p:par>
                            </p:childTnLst>
                          </p:cTn>
                        </p:par>
                        <p:par>
                          <p:cTn id="118" fill="hold">
                            <p:stCondLst>
                              <p:cond delay="38000"/>
                            </p:stCondLst>
                            <p:childTnLst>
                              <p:par>
                                <p:cTn id="119" presetID="1" presetClass="entr" presetSubtype="0" fill="hold" grpId="0" nodeType="afterEffect">
                                  <p:stCondLst>
                                    <p:cond delay="0"/>
                                  </p:stCondLst>
                                  <p:childTnLst>
                                    <p:set>
                                      <p:cBhvr>
                                        <p:cTn id="120" dur="1" fill="hold">
                                          <p:stCondLst>
                                            <p:cond delay="999"/>
                                          </p:stCondLst>
                                        </p:cTn>
                                        <p:tgtEl>
                                          <p:spTgt spid="57"/>
                                        </p:tgtEl>
                                        <p:attrNameLst>
                                          <p:attrName>style.visibility</p:attrName>
                                        </p:attrNameLst>
                                      </p:cBhvr>
                                      <p:to>
                                        <p:strVal val="visible"/>
                                      </p:to>
                                    </p:set>
                                  </p:childTnLst>
                                </p:cTn>
                              </p:par>
                            </p:childTnLst>
                          </p:cTn>
                        </p:par>
                        <p:par>
                          <p:cTn id="121" fill="hold">
                            <p:stCondLst>
                              <p:cond delay="39000"/>
                            </p:stCondLst>
                            <p:childTnLst>
                              <p:par>
                                <p:cTn id="122" presetID="1" presetClass="entr" presetSubtype="0" fill="hold" grpId="0" nodeType="afterEffect">
                                  <p:stCondLst>
                                    <p:cond delay="0"/>
                                  </p:stCondLst>
                                  <p:childTnLst>
                                    <p:set>
                                      <p:cBhvr>
                                        <p:cTn id="123" dur="1" fill="hold">
                                          <p:stCondLst>
                                            <p:cond delay="999"/>
                                          </p:stCondLst>
                                        </p:cTn>
                                        <p:tgtEl>
                                          <p:spTgt spid="58"/>
                                        </p:tgtEl>
                                        <p:attrNameLst>
                                          <p:attrName>style.visibility</p:attrName>
                                        </p:attrNameLst>
                                      </p:cBhvr>
                                      <p:to>
                                        <p:strVal val="visible"/>
                                      </p:to>
                                    </p:set>
                                  </p:childTnLst>
                                </p:cTn>
                              </p:par>
                            </p:childTnLst>
                          </p:cTn>
                        </p:par>
                        <p:par>
                          <p:cTn id="124" fill="hold">
                            <p:stCondLst>
                              <p:cond delay="40000"/>
                            </p:stCondLst>
                            <p:childTnLst>
                              <p:par>
                                <p:cTn id="125" presetID="1" presetClass="entr" presetSubtype="0" fill="hold" grpId="0" nodeType="afterEffect">
                                  <p:stCondLst>
                                    <p:cond delay="0"/>
                                  </p:stCondLst>
                                  <p:childTnLst>
                                    <p:set>
                                      <p:cBhvr>
                                        <p:cTn id="126" dur="1" fill="hold">
                                          <p:stCondLst>
                                            <p:cond delay="999"/>
                                          </p:stCondLst>
                                        </p:cTn>
                                        <p:tgtEl>
                                          <p:spTgt spid="59"/>
                                        </p:tgtEl>
                                        <p:attrNameLst>
                                          <p:attrName>style.visibility</p:attrName>
                                        </p:attrNameLst>
                                      </p:cBhvr>
                                      <p:to>
                                        <p:strVal val="visible"/>
                                      </p:to>
                                    </p:set>
                                  </p:childTnLst>
                                </p:cTn>
                              </p:par>
                            </p:childTnLst>
                          </p:cTn>
                        </p:par>
                        <p:par>
                          <p:cTn id="127" fill="hold">
                            <p:stCondLst>
                              <p:cond delay="41000"/>
                            </p:stCondLst>
                            <p:childTnLst>
                              <p:par>
                                <p:cTn id="128" presetID="1" presetClass="entr" presetSubtype="0" fill="hold" grpId="0" nodeType="afterEffect">
                                  <p:stCondLst>
                                    <p:cond delay="0"/>
                                  </p:stCondLst>
                                  <p:childTnLst>
                                    <p:set>
                                      <p:cBhvr>
                                        <p:cTn id="129" dur="1" fill="hold">
                                          <p:stCondLst>
                                            <p:cond delay="999"/>
                                          </p:stCondLst>
                                        </p:cTn>
                                        <p:tgtEl>
                                          <p:spTgt spid="60"/>
                                        </p:tgtEl>
                                        <p:attrNameLst>
                                          <p:attrName>style.visibility</p:attrName>
                                        </p:attrNameLst>
                                      </p:cBhvr>
                                      <p:to>
                                        <p:strVal val="visible"/>
                                      </p:to>
                                    </p:set>
                                  </p:childTnLst>
                                </p:cTn>
                              </p:par>
                            </p:childTnLst>
                          </p:cTn>
                        </p:par>
                        <p:par>
                          <p:cTn id="130" fill="hold">
                            <p:stCondLst>
                              <p:cond delay="42000"/>
                            </p:stCondLst>
                            <p:childTnLst>
                              <p:par>
                                <p:cTn id="131" presetID="1" presetClass="entr" presetSubtype="0" fill="hold" grpId="0" nodeType="afterEffect">
                                  <p:stCondLst>
                                    <p:cond delay="0"/>
                                  </p:stCondLst>
                                  <p:childTnLst>
                                    <p:set>
                                      <p:cBhvr>
                                        <p:cTn id="132" dur="1" fill="hold">
                                          <p:stCondLst>
                                            <p:cond delay="999"/>
                                          </p:stCondLst>
                                        </p:cTn>
                                        <p:tgtEl>
                                          <p:spTgt spid="61"/>
                                        </p:tgtEl>
                                        <p:attrNameLst>
                                          <p:attrName>style.visibility</p:attrName>
                                        </p:attrNameLst>
                                      </p:cBhvr>
                                      <p:to>
                                        <p:strVal val="visible"/>
                                      </p:to>
                                    </p:set>
                                  </p:childTnLst>
                                </p:cTn>
                              </p:par>
                            </p:childTnLst>
                          </p:cTn>
                        </p:par>
                        <p:par>
                          <p:cTn id="133" fill="hold">
                            <p:stCondLst>
                              <p:cond delay="43000"/>
                            </p:stCondLst>
                            <p:childTnLst>
                              <p:par>
                                <p:cTn id="134" presetID="1" presetClass="entr" presetSubtype="0" fill="hold" grpId="0" nodeType="afterEffect">
                                  <p:stCondLst>
                                    <p:cond delay="0"/>
                                  </p:stCondLst>
                                  <p:childTnLst>
                                    <p:set>
                                      <p:cBhvr>
                                        <p:cTn id="135" dur="1" fill="hold">
                                          <p:stCondLst>
                                            <p:cond delay="999"/>
                                          </p:stCondLst>
                                        </p:cTn>
                                        <p:tgtEl>
                                          <p:spTgt spid="62"/>
                                        </p:tgtEl>
                                        <p:attrNameLst>
                                          <p:attrName>style.visibility</p:attrName>
                                        </p:attrNameLst>
                                      </p:cBhvr>
                                      <p:to>
                                        <p:strVal val="visible"/>
                                      </p:to>
                                    </p:set>
                                  </p:childTnLst>
                                </p:cTn>
                              </p:par>
                            </p:childTnLst>
                          </p:cTn>
                        </p:par>
                        <p:par>
                          <p:cTn id="136" fill="hold">
                            <p:stCondLst>
                              <p:cond delay="44000"/>
                            </p:stCondLst>
                            <p:childTnLst>
                              <p:par>
                                <p:cTn id="137" presetID="1" presetClass="entr" presetSubtype="0" fill="hold" grpId="0" nodeType="afterEffect">
                                  <p:stCondLst>
                                    <p:cond delay="0"/>
                                  </p:stCondLst>
                                  <p:childTnLst>
                                    <p:set>
                                      <p:cBhvr>
                                        <p:cTn id="138" dur="1" fill="hold">
                                          <p:stCondLst>
                                            <p:cond delay="999"/>
                                          </p:stCondLst>
                                        </p:cTn>
                                        <p:tgtEl>
                                          <p:spTgt spid="63"/>
                                        </p:tgtEl>
                                        <p:attrNameLst>
                                          <p:attrName>style.visibility</p:attrName>
                                        </p:attrNameLst>
                                      </p:cBhvr>
                                      <p:to>
                                        <p:strVal val="visible"/>
                                      </p:to>
                                    </p:set>
                                  </p:childTnLst>
                                </p:cTn>
                              </p:par>
                            </p:childTnLst>
                          </p:cTn>
                        </p:par>
                        <p:par>
                          <p:cTn id="139" fill="hold">
                            <p:stCondLst>
                              <p:cond delay="45000"/>
                            </p:stCondLst>
                            <p:childTnLst>
                              <p:par>
                                <p:cTn id="140" presetID="1" presetClass="entr" presetSubtype="0" fill="hold" grpId="0" nodeType="afterEffect">
                                  <p:stCondLst>
                                    <p:cond delay="0"/>
                                  </p:stCondLst>
                                  <p:childTnLst>
                                    <p:set>
                                      <p:cBhvr>
                                        <p:cTn id="141" dur="1" fill="hold">
                                          <p:stCondLst>
                                            <p:cond delay="999"/>
                                          </p:stCondLst>
                                        </p:cTn>
                                        <p:tgtEl>
                                          <p:spTgt spid="64"/>
                                        </p:tgtEl>
                                        <p:attrNameLst>
                                          <p:attrName>style.visibility</p:attrName>
                                        </p:attrNameLst>
                                      </p:cBhvr>
                                      <p:to>
                                        <p:strVal val="visible"/>
                                      </p:to>
                                    </p:set>
                                  </p:childTnLst>
                                </p:cTn>
                              </p:par>
                            </p:childTnLst>
                          </p:cTn>
                        </p:par>
                        <p:par>
                          <p:cTn id="142" fill="hold">
                            <p:stCondLst>
                              <p:cond delay="46000"/>
                            </p:stCondLst>
                            <p:childTnLst>
                              <p:par>
                                <p:cTn id="143" presetID="1" presetClass="entr" presetSubtype="0" fill="hold" grpId="0" nodeType="afterEffect">
                                  <p:stCondLst>
                                    <p:cond delay="0"/>
                                  </p:stCondLst>
                                  <p:childTnLst>
                                    <p:set>
                                      <p:cBhvr>
                                        <p:cTn id="144" dur="1" fill="hold">
                                          <p:stCondLst>
                                            <p:cond delay="999"/>
                                          </p:stCondLst>
                                        </p:cTn>
                                        <p:tgtEl>
                                          <p:spTgt spid="65"/>
                                        </p:tgtEl>
                                        <p:attrNameLst>
                                          <p:attrName>style.visibility</p:attrName>
                                        </p:attrNameLst>
                                      </p:cBhvr>
                                      <p:to>
                                        <p:strVal val="visible"/>
                                      </p:to>
                                    </p:set>
                                  </p:childTnLst>
                                </p:cTn>
                              </p:par>
                            </p:childTnLst>
                          </p:cTn>
                        </p:par>
                        <p:par>
                          <p:cTn id="145" fill="hold">
                            <p:stCondLst>
                              <p:cond delay="47000"/>
                            </p:stCondLst>
                            <p:childTnLst>
                              <p:par>
                                <p:cTn id="146" presetID="1" presetClass="entr" presetSubtype="0" fill="hold" grpId="0" nodeType="afterEffect">
                                  <p:stCondLst>
                                    <p:cond delay="0"/>
                                  </p:stCondLst>
                                  <p:childTnLst>
                                    <p:set>
                                      <p:cBhvr>
                                        <p:cTn id="147" dur="1" fill="hold">
                                          <p:stCondLst>
                                            <p:cond delay="999"/>
                                          </p:stCondLst>
                                        </p:cTn>
                                        <p:tgtEl>
                                          <p:spTgt spid="66"/>
                                        </p:tgtEl>
                                        <p:attrNameLst>
                                          <p:attrName>style.visibility</p:attrName>
                                        </p:attrNameLst>
                                      </p:cBhvr>
                                      <p:to>
                                        <p:strVal val="visible"/>
                                      </p:to>
                                    </p:set>
                                  </p:childTnLst>
                                </p:cTn>
                              </p:par>
                            </p:childTnLst>
                          </p:cTn>
                        </p:par>
                        <p:par>
                          <p:cTn id="148" fill="hold">
                            <p:stCondLst>
                              <p:cond delay="48000"/>
                            </p:stCondLst>
                            <p:childTnLst>
                              <p:par>
                                <p:cTn id="149" presetID="1" presetClass="entr" presetSubtype="0" fill="hold" grpId="0" nodeType="afterEffect">
                                  <p:stCondLst>
                                    <p:cond delay="0"/>
                                  </p:stCondLst>
                                  <p:childTnLst>
                                    <p:set>
                                      <p:cBhvr>
                                        <p:cTn id="150" dur="1" fill="hold">
                                          <p:stCondLst>
                                            <p:cond delay="999"/>
                                          </p:stCondLst>
                                        </p:cTn>
                                        <p:tgtEl>
                                          <p:spTgt spid="67"/>
                                        </p:tgtEl>
                                        <p:attrNameLst>
                                          <p:attrName>style.visibility</p:attrName>
                                        </p:attrNameLst>
                                      </p:cBhvr>
                                      <p:to>
                                        <p:strVal val="visible"/>
                                      </p:to>
                                    </p:set>
                                  </p:childTnLst>
                                </p:cTn>
                              </p:par>
                            </p:childTnLst>
                          </p:cTn>
                        </p:par>
                        <p:par>
                          <p:cTn id="151" fill="hold">
                            <p:stCondLst>
                              <p:cond delay="49000"/>
                            </p:stCondLst>
                            <p:childTnLst>
                              <p:par>
                                <p:cTn id="152" presetID="1" presetClass="entr" presetSubtype="0" fill="hold" grpId="0" nodeType="afterEffect">
                                  <p:stCondLst>
                                    <p:cond delay="0"/>
                                  </p:stCondLst>
                                  <p:childTnLst>
                                    <p:set>
                                      <p:cBhvr>
                                        <p:cTn id="153" dur="1" fill="hold">
                                          <p:stCondLst>
                                            <p:cond delay="999"/>
                                          </p:stCondLst>
                                        </p:cTn>
                                        <p:tgtEl>
                                          <p:spTgt spid="68"/>
                                        </p:tgtEl>
                                        <p:attrNameLst>
                                          <p:attrName>style.visibility</p:attrName>
                                        </p:attrNameLst>
                                      </p:cBhvr>
                                      <p:to>
                                        <p:strVal val="visible"/>
                                      </p:to>
                                    </p:set>
                                  </p:childTnLst>
                                </p:cTn>
                              </p:par>
                            </p:childTnLst>
                          </p:cTn>
                        </p:par>
                        <p:par>
                          <p:cTn id="154" fill="hold">
                            <p:stCondLst>
                              <p:cond delay="50000"/>
                            </p:stCondLst>
                            <p:childTnLst>
                              <p:par>
                                <p:cTn id="155" presetID="1" presetClass="entr" presetSubtype="0" fill="hold" grpId="0" nodeType="afterEffect">
                                  <p:stCondLst>
                                    <p:cond delay="0"/>
                                  </p:stCondLst>
                                  <p:childTnLst>
                                    <p:set>
                                      <p:cBhvr>
                                        <p:cTn id="156" dur="1" fill="hold">
                                          <p:stCondLst>
                                            <p:cond delay="999"/>
                                          </p:stCondLst>
                                        </p:cTn>
                                        <p:tgtEl>
                                          <p:spTgt spid="69"/>
                                        </p:tgtEl>
                                        <p:attrNameLst>
                                          <p:attrName>style.visibility</p:attrName>
                                        </p:attrNameLst>
                                      </p:cBhvr>
                                      <p:to>
                                        <p:strVal val="visible"/>
                                      </p:to>
                                    </p:set>
                                  </p:childTnLst>
                                </p:cTn>
                              </p:par>
                            </p:childTnLst>
                          </p:cTn>
                        </p:par>
                        <p:par>
                          <p:cTn id="157" fill="hold">
                            <p:stCondLst>
                              <p:cond delay="51000"/>
                            </p:stCondLst>
                            <p:childTnLst>
                              <p:par>
                                <p:cTn id="158" presetID="1" presetClass="entr" presetSubtype="0" fill="hold" grpId="0" nodeType="afterEffect">
                                  <p:stCondLst>
                                    <p:cond delay="0"/>
                                  </p:stCondLst>
                                  <p:childTnLst>
                                    <p:set>
                                      <p:cBhvr>
                                        <p:cTn id="159" dur="1" fill="hold">
                                          <p:stCondLst>
                                            <p:cond delay="999"/>
                                          </p:stCondLst>
                                        </p:cTn>
                                        <p:tgtEl>
                                          <p:spTgt spid="70"/>
                                        </p:tgtEl>
                                        <p:attrNameLst>
                                          <p:attrName>style.visibility</p:attrName>
                                        </p:attrNameLst>
                                      </p:cBhvr>
                                      <p:to>
                                        <p:strVal val="visible"/>
                                      </p:to>
                                    </p:set>
                                  </p:childTnLst>
                                </p:cTn>
                              </p:par>
                            </p:childTnLst>
                          </p:cTn>
                        </p:par>
                        <p:par>
                          <p:cTn id="160" fill="hold">
                            <p:stCondLst>
                              <p:cond delay="52000"/>
                            </p:stCondLst>
                            <p:childTnLst>
                              <p:par>
                                <p:cTn id="161" presetID="1" presetClass="entr" presetSubtype="0" fill="hold" grpId="0" nodeType="afterEffect">
                                  <p:stCondLst>
                                    <p:cond delay="0"/>
                                  </p:stCondLst>
                                  <p:childTnLst>
                                    <p:set>
                                      <p:cBhvr>
                                        <p:cTn id="162" dur="1" fill="hold">
                                          <p:stCondLst>
                                            <p:cond delay="999"/>
                                          </p:stCondLst>
                                        </p:cTn>
                                        <p:tgtEl>
                                          <p:spTgt spid="71"/>
                                        </p:tgtEl>
                                        <p:attrNameLst>
                                          <p:attrName>style.visibility</p:attrName>
                                        </p:attrNameLst>
                                      </p:cBhvr>
                                      <p:to>
                                        <p:strVal val="visible"/>
                                      </p:to>
                                    </p:set>
                                  </p:childTnLst>
                                </p:cTn>
                              </p:par>
                            </p:childTnLst>
                          </p:cTn>
                        </p:par>
                        <p:par>
                          <p:cTn id="163" fill="hold">
                            <p:stCondLst>
                              <p:cond delay="53000"/>
                            </p:stCondLst>
                            <p:childTnLst>
                              <p:par>
                                <p:cTn id="164" presetID="1" presetClass="entr" presetSubtype="0" fill="hold" grpId="0" nodeType="afterEffect">
                                  <p:stCondLst>
                                    <p:cond delay="0"/>
                                  </p:stCondLst>
                                  <p:childTnLst>
                                    <p:set>
                                      <p:cBhvr>
                                        <p:cTn id="165" dur="1" fill="hold">
                                          <p:stCondLst>
                                            <p:cond delay="999"/>
                                          </p:stCondLst>
                                        </p:cTn>
                                        <p:tgtEl>
                                          <p:spTgt spid="72"/>
                                        </p:tgtEl>
                                        <p:attrNameLst>
                                          <p:attrName>style.visibility</p:attrName>
                                        </p:attrNameLst>
                                      </p:cBhvr>
                                      <p:to>
                                        <p:strVal val="visible"/>
                                      </p:to>
                                    </p:set>
                                  </p:childTnLst>
                                </p:cTn>
                              </p:par>
                            </p:childTnLst>
                          </p:cTn>
                        </p:par>
                        <p:par>
                          <p:cTn id="166" fill="hold">
                            <p:stCondLst>
                              <p:cond delay="54000"/>
                            </p:stCondLst>
                            <p:childTnLst>
                              <p:par>
                                <p:cTn id="167" presetID="1" presetClass="entr" presetSubtype="0" fill="hold" grpId="0" nodeType="afterEffect">
                                  <p:stCondLst>
                                    <p:cond delay="0"/>
                                  </p:stCondLst>
                                  <p:childTnLst>
                                    <p:set>
                                      <p:cBhvr>
                                        <p:cTn id="168" dur="1" fill="hold">
                                          <p:stCondLst>
                                            <p:cond delay="999"/>
                                          </p:stCondLst>
                                        </p:cTn>
                                        <p:tgtEl>
                                          <p:spTgt spid="73"/>
                                        </p:tgtEl>
                                        <p:attrNameLst>
                                          <p:attrName>style.visibility</p:attrName>
                                        </p:attrNameLst>
                                      </p:cBhvr>
                                      <p:to>
                                        <p:strVal val="visible"/>
                                      </p:to>
                                    </p:set>
                                  </p:childTnLst>
                                </p:cTn>
                              </p:par>
                            </p:childTnLst>
                          </p:cTn>
                        </p:par>
                        <p:par>
                          <p:cTn id="169" fill="hold">
                            <p:stCondLst>
                              <p:cond delay="55000"/>
                            </p:stCondLst>
                            <p:childTnLst>
                              <p:par>
                                <p:cTn id="170" presetID="1" presetClass="entr" presetSubtype="0" fill="hold" grpId="0" nodeType="afterEffect">
                                  <p:stCondLst>
                                    <p:cond delay="0"/>
                                  </p:stCondLst>
                                  <p:childTnLst>
                                    <p:set>
                                      <p:cBhvr>
                                        <p:cTn id="171" dur="1" fill="hold">
                                          <p:stCondLst>
                                            <p:cond delay="999"/>
                                          </p:stCondLst>
                                        </p:cTn>
                                        <p:tgtEl>
                                          <p:spTgt spid="74"/>
                                        </p:tgtEl>
                                        <p:attrNameLst>
                                          <p:attrName>style.visibility</p:attrName>
                                        </p:attrNameLst>
                                      </p:cBhvr>
                                      <p:to>
                                        <p:strVal val="visible"/>
                                      </p:to>
                                    </p:set>
                                  </p:childTnLst>
                                </p:cTn>
                              </p:par>
                            </p:childTnLst>
                          </p:cTn>
                        </p:par>
                        <p:par>
                          <p:cTn id="172" fill="hold">
                            <p:stCondLst>
                              <p:cond delay="56000"/>
                            </p:stCondLst>
                            <p:childTnLst>
                              <p:par>
                                <p:cTn id="173" presetID="1" presetClass="entr" presetSubtype="0" fill="hold" grpId="0" nodeType="afterEffect">
                                  <p:stCondLst>
                                    <p:cond delay="0"/>
                                  </p:stCondLst>
                                  <p:childTnLst>
                                    <p:set>
                                      <p:cBhvr>
                                        <p:cTn id="174" dur="1" fill="hold">
                                          <p:stCondLst>
                                            <p:cond delay="999"/>
                                          </p:stCondLst>
                                        </p:cTn>
                                        <p:tgtEl>
                                          <p:spTgt spid="75"/>
                                        </p:tgtEl>
                                        <p:attrNameLst>
                                          <p:attrName>style.visibility</p:attrName>
                                        </p:attrNameLst>
                                      </p:cBhvr>
                                      <p:to>
                                        <p:strVal val="visible"/>
                                      </p:to>
                                    </p:set>
                                  </p:childTnLst>
                                </p:cTn>
                              </p:par>
                            </p:childTnLst>
                          </p:cTn>
                        </p:par>
                        <p:par>
                          <p:cTn id="175" fill="hold">
                            <p:stCondLst>
                              <p:cond delay="57000"/>
                            </p:stCondLst>
                            <p:childTnLst>
                              <p:par>
                                <p:cTn id="176" presetID="1" presetClass="entr" presetSubtype="0" fill="hold" grpId="0" nodeType="afterEffect">
                                  <p:stCondLst>
                                    <p:cond delay="0"/>
                                  </p:stCondLst>
                                  <p:childTnLst>
                                    <p:set>
                                      <p:cBhvr>
                                        <p:cTn id="177" dur="1" fill="hold">
                                          <p:stCondLst>
                                            <p:cond delay="999"/>
                                          </p:stCondLst>
                                        </p:cTn>
                                        <p:tgtEl>
                                          <p:spTgt spid="76"/>
                                        </p:tgtEl>
                                        <p:attrNameLst>
                                          <p:attrName>style.visibility</p:attrName>
                                        </p:attrNameLst>
                                      </p:cBhvr>
                                      <p:to>
                                        <p:strVal val="visible"/>
                                      </p:to>
                                    </p:set>
                                  </p:childTnLst>
                                </p:cTn>
                              </p:par>
                            </p:childTnLst>
                          </p:cTn>
                        </p:par>
                        <p:par>
                          <p:cTn id="178" fill="hold">
                            <p:stCondLst>
                              <p:cond delay="58000"/>
                            </p:stCondLst>
                            <p:childTnLst>
                              <p:par>
                                <p:cTn id="179" presetID="1" presetClass="entr" presetSubtype="0" fill="hold" grpId="0" nodeType="afterEffect">
                                  <p:stCondLst>
                                    <p:cond delay="0"/>
                                  </p:stCondLst>
                                  <p:childTnLst>
                                    <p:set>
                                      <p:cBhvr>
                                        <p:cTn id="180" dur="1" fill="hold">
                                          <p:stCondLst>
                                            <p:cond delay="999"/>
                                          </p:stCondLst>
                                        </p:cTn>
                                        <p:tgtEl>
                                          <p:spTgt spid="77"/>
                                        </p:tgtEl>
                                        <p:attrNameLst>
                                          <p:attrName>style.visibility</p:attrName>
                                        </p:attrNameLst>
                                      </p:cBhvr>
                                      <p:to>
                                        <p:strVal val="visible"/>
                                      </p:to>
                                    </p:set>
                                  </p:childTnLst>
                                </p:cTn>
                              </p:par>
                            </p:childTnLst>
                          </p:cTn>
                        </p:par>
                        <p:par>
                          <p:cTn id="181" fill="hold">
                            <p:stCondLst>
                              <p:cond delay="59000"/>
                            </p:stCondLst>
                            <p:childTnLst>
                              <p:par>
                                <p:cTn id="182" presetID="1" presetClass="entr" presetSubtype="0" fill="hold" grpId="0" nodeType="afterEffect">
                                  <p:stCondLst>
                                    <p:cond delay="0"/>
                                  </p:stCondLst>
                                  <p:childTnLst>
                                    <p:set>
                                      <p:cBhvr>
                                        <p:cTn id="183" dur="1" fill="hold">
                                          <p:stCondLst>
                                            <p:cond delay="999"/>
                                          </p:stCondLst>
                                        </p:cTn>
                                        <p:tgtEl>
                                          <p:spTgt spid="78"/>
                                        </p:tgtEl>
                                        <p:attrNameLst>
                                          <p:attrName>style.visibility</p:attrName>
                                        </p:attrNameLst>
                                      </p:cBhvr>
                                      <p:to>
                                        <p:strVal val="visible"/>
                                      </p:to>
                                    </p:set>
                                  </p:childTnLst>
                                </p:cTn>
                              </p:par>
                            </p:childTnLst>
                          </p:cTn>
                        </p:par>
                        <p:par>
                          <p:cTn id="184" fill="hold">
                            <p:stCondLst>
                              <p:cond delay="60000"/>
                            </p:stCondLst>
                            <p:childTnLst>
                              <p:par>
                                <p:cTn id="185" presetID="1" presetClass="entr" presetSubtype="0" fill="hold" grpId="0" nodeType="afterEffect">
                                  <p:stCondLst>
                                    <p:cond delay="0"/>
                                  </p:stCondLst>
                                  <p:childTnLst>
                                    <p:set>
                                      <p:cBhvr>
                                        <p:cTn id="186" dur="1" fill="hold">
                                          <p:stCondLst>
                                            <p:cond delay="999"/>
                                          </p:stCondLst>
                                        </p:cTn>
                                        <p:tgtEl>
                                          <p:spTgt spid="79"/>
                                        </p:tgtEl>
                                        <p:attrNameLst>
                                          <p:attrName>style.visibility</p:attrName>
                                        </p:attrNameLst>
                                      </p:cBhvr>
                                      <p:to>
                                        <p:strVal val="visible"/>
                                      </p:to>
                                    </p:set>
                                  </p:childTnLst>
                                </p:cTn>
                              </p:par>
                            </p:childTnLst>
                          </p:cTn>
                        </p:par>
                        <p:par>
                          <p:cTn id="187" fill="hold">
                            <p:stCondLst>
                              <p:cond delay="61000"/>
                            </p:stCondLst>
                            <p:childTnLst>
                              <p:par>
                                <p:cTn id="188" presetID="1" presetClass="entr" presetSubtype="0" fill="hold" grpId="0" nodeType="afterEffect">
                                  <p:stCondLst>
                                    <p:cond delay="0"/>
                                  </p:stCondLst>
                                  <p:childTnLst>
                                    <p:set>
                                      <p:cBhvr>
                                        <p:cTn id="189" dur="1" fill="hold">
                                          <p:stCondLst>
                                            <p:cond delay="999"/>
                                          </p:stCondLst>
                                        </p:cTn>
                                        <p:tgtEl>
                                          <p:spTgt spid="80"/>
                                        </p:tgtEl>
                                        <p:attrNameLst>
                                          <p:attrName>style.visibility</p:attrName>
                                        </p:attrNameLst>
                                      </p:cBhvr>
                                      <p:to>
                                        <p:strVal val="visible"/>
                                      </p:to>
                                    </p:set>
                                  </p:childTnLst>
                                </p:cTn>
                              </p:par>
                            </p:childTnLst>
                          </p:cTn>
                        </p:par>
                        <p:par>
                          <p:cTn id="190" fill="hold">
                            <p:stCondLst>
                              <p:cond delay="62000"/>
                            </p:stCondLst>
                            <p:childTnLst>
                              <p:par>
                                <p:cTn id="191" presetID="1" presetClass="entr" presetSubtype="0" fill="hold" grpId="0" nodeType="afterEffect">
                                  <p:stCondLst>
                                    <p:cond delay="0"/>
                                  </p:stCondLst>
                                  <p:childTnLst>
                                    <p:set>
                                      <p:cBhvr>
                                        <p:cTn id="192" dur="1" fill="hold">
                                          <p:stCondLst>
                                            <p:cond delay="999"/>
                                          </p:stCondLst>
                                        </p:cTn>
                                        <p:tgtEl>
                                          <p:spTgt spid="81"/>
                                        </p:tgtEl>
                                        <p:attrNameLst>
                                          <p:attrName>style.visibility</p:attrName>
                                        </p:attrNameLst>
                                      </p:cBhvr>
                                      <p:to>
                                        <p:strVal val="visible"/>
                                      </p:to>
                                    </p:set>
                                  </p:childTnLst>
                                </p:cTn>
                              </p:par>
                            </p:childTnLst>
                          </p:cTn>
                        </p:par>
                        <p:par>
                          <p:cTn id="193" fill="hold">
                            <p:stCondLst>
                              <p:cond delay="63000"/>
                            </p:stCondLst>
                            <p:childTnLst>
                              <p:par>
                                <p:cTn id="194" presetID="1" presetClass="entr" presetSubtype="0" fill="hold" grpId="0" nodeType="afterEffect">
                                  <p:stCondLst>
                                    <p:cond delay="0"/>
                                  </p:stCondLst>
                                  <p:childTnLst>
                                    <p:set>
                                      <p:cBhvr>
                                        <p:cTn id="195" dur="1" fill="hold">
                                          <p:stCondLst>
                                            <p:cond delay="999"/>
                                          </p:stCondLst>
                                        </p:cTn>
                                        <p:tgtEl>
                                          <p:spTgt spid="82"/>
                                        </p:tgtEl>
                                        <p:attrNameLst>
                                          <p:attrName>style.visibility</p:attrName>
                                        </p:attrNameLst>
                                      </p:cBhvr>
                                      <p:to>
                                        <p:strVal val="visible"/>
                                      </p:to>
                                    </p:set>
                                  </p:childTnLst>
                                </p:cTn>
                              </p:par>
                            </p:childTnLst>
                          </p:cTn>
                        </p:par>
                        <p:par>
                          <p:cTn id="196" fill="hold">
                            <p:stCondLst>
                              <p:cond delay="64000"/>
                            </p:stCondLst>
                            <p:childTnLst>
                              <p:par>
                                <p:cTn id="197" presetID="1" presetClass="entr" presetSubtype="0" fill="hold" grpId="0" nodeType="afterEffect">
                                  <p:stCondLst>
                                    <p:cond delay="0"/>
                                  </p:stCondLst>
                                  <p:childTnLst>
                                    <p:set>
                                      <p:cBhvr>
                                        <p:cTn id="198" dur="1" fill="hold">
                                          <p:stCondLst>
                                            <p:cond delay="999"/>
                                          </p:stCondLst>
                                        </p:cTn>
                                        <p:tgtEl>
                                          <p:spTgt spid="83"/>
                                        </p:tgtEl>
                                        <p:attrNameLst>
                                          <p:attrName>style.visibility</p:attrName>
                                        </p:attrNameLst>
                                      </p:cBhvr>
                                      <p:to>
                                        <p:strVal val="visible"/>
                                      </p:to>
                                    </p:set>
                                  </p:childTnLst>
                                </p:cTn>
                              </p:par>
                            </p:childTnLst>
                          </p:cTn>
                        </p:par>
                        <p:par>
                          <p:cTn id="199" fill="hold">
                            <p:stCondLst>
                              <p:cond delay="65000"/>
                            </p:stCondLst>
                            <p:childTnLst>
                              <p:par>
                                <p:cTn id="200" presetID="1" presetClass="entr" presetSubtype="0" fill="hold" grpId="0" nodeType="afterEffect">
                                  <p:stCondLst>
                                    <p:cond delay="0"/>
                                  </p:stCondLst>
                                  <p:childTnLst>
                                    <p:set>
                                      <p:cBhvr>
                                        <p:cTn id="201" dur="1" fill="hold">
                                          <p:stCondLst>
                                            <p:cond delay="999"/>
                                          </p:stCondLst>
                                        </p:cTn>
                                        <p:tgtEl>
                                          <p:spTgt spid="84"/>
                                        </p:tgtEl>
                                        <p:attrNameLst>
                                          <p:attrName>style.visibility</p:attrName>
                                        </p:attrNameLst>
                                      </p:cBhvr>
                                      <p:to>
                                        <p:strVal val="visible"/>
                                      </p:to>
                                    </p:set>
                                  </p:childTnLst>
                                </p:cTn>
                              </p:par>
                            </p:childTnLst>
                          </p:cTn>
                        </p:par>
                        <p:par>
                          <p:cTn id="202" fill="hold">
                            <p:stCondLst>
                              <p:cond delay="66000"/>
                            </p:stCondLst>
                            <p:childTnLst>
                              <p:par>
                                <p:cTn id="203" presetID="1" presetClass="entr" presetSubtype="0" fill="hold" grpId="0" nodeType="afterEffect">
                                  <p:stCondLst>
                                    <p:cond delay="0"/>
                                  </p:stCondLst>
                                  <p:childTnLst>
                                    <p:set>
                                      <p:cBhvr>
                                        <p:cTn id="204" dur="1" fill="hold">
                                          <p:stCondLst>
                                            <p:cond delay="999"/>
                                          </p:stCondLst>
                                        </p:cTn>
                                        <p:tgtEl>
                                          <p:spTgt spid="85"/>
                                        </p:tgtEl>
                                        <p:attrNameLst>
                                          <p:attrName>style.visibility</p:attrName>
                                        </p:attrNameLst>
                                      </p:cBhvr>
                                      <p:to>
                                        <p:strVal val="visible"/>
                                      </p:to>
                                    </p:set>
                                  </p:childTnLst>
                                </p:cTn>
                              </p:par>
                            </p:childTnLst>
                          </p:cTn>
                        </p:par>
                        <p:par>
                          <p:cTn id="205" fill="hold">
                            <p:stCondLst>
                              <p:cond delay="67000"/>
                            </p:stCondLst>
                            <p:childTnLst>
                              <p:par>
                                <p:cTn id="206" presetID="1" presetClass="entr" presetSubtype="0" fill="hold" grpId="0" nodeType="afterEffect">
                                  <p:stCondLst>
                                    <p:cond delay="0"/>
                                  </p:stCondLst>
                                  <p:childTnLst>
                                    <p:set>
                                      <p:cBhvr>
                                        <p:cTn id="207" dur="1" fill="hold">
                                          <p:stCondLst>
                                            <p:cond delay="999"/>
                                          </p:stCondLst>
                                        </p:cTn>
                                        <p:tgtEl>
                                          <p:spTgt spid="86"/>
                                        </p:tgtEl>
                                        <p:attrNameLst>
                                          <p:attrName>style.visibility</p:attrName>
                                        </p:attrNameLst>
                                      </p:cBhvr>
                                      <p:to>
                                        <p:strVal val="visible"/>
                                      </p:to>
                                    </p:set>
                                  </p:childTnLst>
                                </p:cTn>
                              </p:par>
                            </p:childTnLst>
                          </p:cTn>
                        </p:par>
                        <p:par>
                          <p:cTn id="208" fill="hold">
                            <p:stCondLst>
                              <p:cond delay="68000"/>
                            </p:stCondLst>
                            <p:childTnLst>
                              <p:par>
                                <p:cTn id="209" presetID="1" presetClass="entr" presetSubtype="0" fill="hold" grpId="0" nodeType="afterEffect">
                                  <p:stCondLst>
                                    <p:cond delay="0"/>
                                  </p:stCondLst>
                                  <p:childTnLst>
                                    <p:set>
                                      <p:cBhvr>
                                        <p:cTn id="210" dur="1" fill="hold">
                                          <p:stCondLst>
                                            <p:cond delay="999"/>
                                          </p:stCondLst>
                                        </p:cTn>
                                        <p:tgtEl>
                                          <p:spTgt spid="87"/>
                                        </p:tgtEl>
                                        <p:attrNameLst>
                                          <p:attrName>style.visibility</p:attrName>
                                        </p:attrNameLst>
                                      </p:cBhvr>
                                      <p:to>
                                        <p:strVal val="visible"/>
                                      </p:to>
                                    </p:set>
                                  </p:childTnLst>
                                </p:cTn>
                              </p:par>
                            </p:childTnLst>
                          </p:cTn>
                        </p:par>
                        <p:par>
                          <p:cTn id="211" fill="hold">
                            <p:stCondLst>
                              <p:cond delay="69000"/>
                            </p:stCondLst>
                            <p:childTnLst>
                              <p:par>
                                <p:cTn id="212" presetID="1" presetClass="entr" presetSubtype="0" fill="hold" grpId="0" nodeType="afterEffect">
                                  <p:stCondLst>
                                    <p:cond delay="0"/>
                                  </p:stCondLst>
                                  <p:childTnLst>
                                    <p:set>
                                      <p:cBhvr>
                                        <p:cTn id="213" dur="1" fill="hold">
                                          <p:stCondLst>
                                            <p:cond delay="999"/>
                                          </p:stCondLst>
                                        </p:cTn>
                                        <p:tgtEl>
                                          <p:spTgt spid="88"/>
                                        </p:tgtEl>
                                        <p:attrNameLst>
                                          <p:attrName>style.visibility</p:attrName>
                                        </p:attrNameLst>
                                      </p:cBhvr>
                                      <p:to>
                                        <p:strVal val="visible"/>
                                      </p:to>
                                    </p:set>
                                  </p:childTnLst>
                                </p:cTn>
                              </p:par>
                            </p:childTnLst>
                          </p:cTn>
                        </p:par>
                        <p:par>
                          <p:cTn id="214" fill="hold">
                            <p:stCondLst>
                              <p:cond delay="70000"/>
                            </p:stCondLst>
                            <p:childTnLst>
                              <p:par>
                                <p:cTn id="215" presetID="1" presetClass="entr" presetSubtype="0" fill="hold" grpId="0" nodeType="afterEffect">
                                  <p:stCondLst>
                                    <p:cond delay="0"/>
                                  </p:stCondLst>
                                  <p:childTnLst>
                                    <p:set>
                                      <p:cBhvr>
                                        <p:cTn id="216" dur="1" fill="hold">
                                          <p:stCondLst>
                                            <p:cond delay="999"/>
                                          </p:stCondLst>
                                        </p:cTn>
                                        <p:tgtEl>
                                          <p:spTgt spid="89"/>
                                        </p:tgtEl>
                                        <p:attrNameLst>
                                          <p:attrName>style.visibility</p:attrName>
                                        </p:attrNameLst>
                                      </p:cBhvr>
                                      <p:to>
                                        <p:strVal val="visible"/>
                                      </p:to>
                                    </p:set>
                                  </p:childTnLst>
                                </p:cTn>
                              </p:par>
                            </p:childTnLst>
                          </p:cTn>
                        </p:par>
                        <p:par>
                          <p:cTn id="217" fill="hold">
                            <p:stCondLst>
                              <p:cond delay="71000"/>
                            </p:stCondLst>
                            <p:childTnLst>
                              <p:par>
                                <p:cTn id="218" presetID="1" presetClass="entr" presetSubtype="0" fill="hold" grpId="0" nodeType="afterEffect">
                                  <p:stCondLst>
                                    <p:cond delay="0"/>
                                  </p:stCondLst>
                                  <p:childTnLst>
                                    <p:set>
                                      <p:cBhvr>
                                        <p:cTn id="219" dur="1" fill="hold">
                                          <p:stCondLst>
                                            <p:cond delay="999"/>
                                          </p:stCondLst>
                                        </p:cTn>
                                        <p:tgtEl>
                                          <p:spTgt spid="90"/>
                                        </p:tgtEl>
                                        <p:attrNameLst>
                                          <p:attrName>style.visibility</p:attrName>
                                        </p:attrNameLst>
                                      </p:cBhvr>
                                      <p:to>
                                        <p:strVal val="visible"/>
                                      </p:to>
                                    </p:set>
                                  </p:childTnLst>
                                </p:cTn>
                              </p:par>
                            </p:childTnLst>
                          </p:cTn>
                        </p:par>
                        <p:par>
                          <p:cTn id="220" fill="hold">
                            <p:stCondLst>
                              <p:cond delay="72000"/>
                            </p:stCondLst>
                            <p:childTnLst>
                              <p:par>
                                <p:cTn id="221" presetID="1" presetClass="entr" presetSubtype="0" fill="hold" grpId="0" nodeType="afterEffect">
                                  <p:stCondLst>
                                    <p:cond delay="0"/>
                                  </p:stCondLst>
                                  <p:childTnLst>
                                    <p:set>
                                      <p:cBhvr>
                                        <p:cTn id="222" dur="1" fill="hold">
                                          <p:stCondLst>
                                            <p:cond delay="999"/>
                                          </p:stCondLst>
                                        </p:cTn>
                                        <p:tgtEl>
                                          <p:spTgt spid="91"/>
                                        </p:tgtEl>
                                        <p:attrNameLst>
                                          <p:attrName>style.visibility</p:attrName>
                                        </p:attrNameLst>
                                      </p:cBhvr>
                                      <p:to>
                                        <p:strVal val="visible"/>
                                      </p:to>
                                    </p:set>
                                  </p:childTnLst>
                                </p:cTn>
                              </p:par>
                            </p:childTnLst>
                          </p:cTn>
                        </p:par>
                        <p:par>
                          <p:cTn id="223" fill="hold">
                            <p:stCondLst>
                              <p:cond delay="73000"/>
                            </p:stCondLst>
                            <p:childTnLst>
                              <p:par>
                                <p:cTn id="224" presetID="1" presetClass="entr" presetSubtype="0" fill="hold" grpId="0" nodeType="afterEffect">
                                  <p:stCondLst>
                                    <p:cond delay="0"/>
                                  </p:stCondLst>
                                  <p:childTnLst>
                                    <p:set>
                                      <p:cBhvr>
                                        <p:cTn id="225" dur="1" fill="hold">
                                          <p:stCondLst>
                                            <p:cond delay="999"/>
                                          </p:stCondLst>
                                        </p:cTn>
                                        <p:tgtEl>
                                          <p:spTgt spid="92"/>
                                        </p:tgtEl>
                                        <p:attrNameLst>
                                          <p:attrName>style.visibility</p:attrName>
                                        </p:attrNameLst>
                                      </p:cBhvr>
                                      <p:to>
                                        <p:strVal val="visible"/>
                                      </p:to>
                                    </p:set>
                                  </p:childTnLst>
                                </p:cTn>
                              </p:par>
                            </p:childTnLst>
                          </p:cTn>
                        </p:par>
                        <p:par>
                          <p:cTn id="226" fill="hold">
                            <p:stCondLst>
                              <p:cond delay="74000"/>
                            </p:stCondLst>
                            <p:childTnLst>
                              <p:par>
                                <p:cTn id="227" presetID="1" presetClass="entr" presetSubtype="0" fill="hold" grpId="0" nodeType="afterEffect">
                                  <p:stCondLst>
                                    <p:cond delay="0"/>
                                  </p:stCondLst>
                                  <p:childTnLst>
                                    <p:set>
                                      <p:cBhvr>
                                        <p:cTn id="228" dur="1" fill="hold">
                                          <p:stCondLst>
                                            <p:cond delay="999"/>
                                          </p:stCondLst>
                                        </p:cTn>
                                        <p:tgtEl>
                                          <p:spTgt spid="93"/>
                                        </p:tgtEl>
                                        <p:attrNameLst>
                                          <p:attrName>style.visibility</p:attrName>
                                        </p:attrNameLst>
                                      </p:cBhvr>
                                      <p:to>
                                        <p:strVal val="visible"/>
                                      </p:to>
                                    </p:set>
                                  </p:childTnLst>
                                </p:cTn>
                              </p:par>
                            </p:childTnLst>
                          </p:cTn>
                        </p:par>
                        <p:par>
                          <p:cTn id="229" fill="hold">
                            <p:stCondLst>
                              <p:cond delay="75000"/>
                            </p:stCondLst>
                            <p:childTnLst>
                              <p:par>
                                <p:cTn id="230" presetID="1" presetClass="entr" presetSubtype="0" fill="hold" grpId="0" nodeType="afterEffect">
                                  <p:stCondLst>
                                    <p:cond delay="0"/>
                                  </p:stCondLst>
                                  <p:childTnLst>
                                    <p:set>
                                      <p:cBhvr>
                                        <p:cTn id="231" dur="1" fill="hold">
                                          <p:stCondLst>
                                            <p:cond delay="999"/>
                                          </p:stCondLst>
                                        </p:cTn>
                                        <p:tgtEl>
                                          <p:spTgt spid="94"/>
                                        </p:tgtEl>
                                        <p:attrNameLst>
                                          <p:attrName>style.visibility</p:attrName>
                                        </p:attrNameLst>
                                      </p:cBhvr>
                                      <p:to>
                                        <p:strVal val="visible"/>
                                      </p:to>
                                    </p:set>
                                  </p:childTnLst>
                                </p:cTn>
                              </p:par>
                            </p:childTnLst>
                          </p:cTn>
                        </p:par>
                        <p:par>
                          <p:cTn id="232" fill="hold">
                            <p:stCondLst>
                              <p:cond delay="76000"/>
                            </p:stCondLst>
                            <p:childTnLst>
                              <p:par>
                                <p:cTn id="233" presetID="1" presetClass="entr" presetSubtype="0" fill="hold" grpId="0" nodeType="afterEffect">
                                  <p:stCondLst>
                                    <p:cond delay="0"/>
                                  </p:stCondLst>
                                  <p:childTnLst>
                                    <p:set>
                                      <p:cBhvr>
                                        <p:cTn id="234" dur="1" fill="hold">
                                          <p:stCondLst>
                                            <p:cond delay="999"/>
                                          </p:stCondLst>
                                        </p:cTn>
                                        <p:tgtEl>
                                          <p:spTgt spid="95"/>
                                        </p:tgtEl>
                                        <p:attrNameLst>
                                          <p:attrName>style.visibility</p:attrName>
                                        </p:attrNameLst>
                                      </p:cBhvr>
                                      <p:to>
                                        <p:strVal val="visible"/>
                                      </p:to>
                                    </p:set>
                                  </p:childTnLst>
                                </p:cTn>
                              </p:par>
                            </p:childTnLst>
                          </p:cTn>
                        </p:par>
                        <p:par>
                          <p:cTn id="235" fill="hold">
                            <p:stCondLst>
                              <p:cond delay="77000"/>
                            </p:stCondLst>
                            <p:childTnLst>
                              <p:par>
                                <p:cTn id="236" presetID="1" presetClass="entr" presetSubtype="0" fill="hold" grpId="0" nodeType="afterEffect">
                                  <p:stCondLst>
                                    <p:cond delay="0"/>
                                  </p:stCondLst>
                                  <p:childTnLst>
                                    <p:set>
                                      <p:cBhvr>
                                        <p:cTn id="237" dur="1" fill="hold">
                                          <p:stCondLst>
                                            <p:cond delay="999"/>
                                          </p:stCondLst>
                                        </p:cTn>
                                        <p:tgtEl>
                                          <p:spTgt spid="96"/>
                                        </p:tgtEl>
                                        <p:attrNameLst>
                                          <p:attrName>style.visibility</p:attrName>
                                        </p:attrNameLst>
                                      </p:cBhvr>
                                      <p:to>
                                        <p:strVal val="visible"/>
                                      </p:to>
                                    </p:set>
                                  </p:childTnLst>
                                </p:cTn>
                              </p:par>
                            </p:childTnLst>
                          </p:cTn>
                        </p:par>
                        <p:par>
                          <p:cTn id="238" fill="hold">
                            <p:stCondLst>
                              <p:cond delay="78000"/>
                            </p:stCondLst>
                            <p:childTnLst>
                              <p:par>
                                <p:cTn id="239" presetID="1" presetClass="entr" presetSubtype="0" fill="hold" grpId="0" nodeType="afterEffect">
                                  <p:stCondLst>
                                    <p:cond delay="0"/>
                                  </p:stCondLst>
                                  <p:childTnLst>
                                    <p:set>
                                      <p:cBhvr>
                                        <p:cTn id="240" dur="1" fill="hold">
                                          <p:stCondLst>
                                            <p:cond delay="999"/>
                                          </p:stCondLst>
                                        </p:cTn>
                                        <p:tgtEl>
                                          <p:spTgt spid="97"/>
                                        </p:tgtEl>
                                        <p:attrNameLst>
                                          <p:attrName>style.visibility</p:attrName>
                                        </p:attrNameLst>
                                      </p:cBhvr>
                                      <p:to>
                                        <p:strVal val="visible"/>
                                      </p:to>
                                    </p:set>
                                  </p:childTnLst>
                                </p:cTn>
                              </p:par>
                            </p:childTnLst>
                          </p:cTn>
                        </p:par>
                        <p:par>
                          <p:cTn id="241" fill="hold">
                            <p:stCondLst>
                              <p:cond delay="79000"/>
                            </p:stCondLst>
                            <p:childTnLst>
                              <p:par>
                                <p:cTn id="242" presetID="1" presetClass="entr" presetSubtype="0" fill="hold" grpId="0" nodeType="afterEffect">
                                  <p:stCondLst>
                                    <p:cond delay="0"/>
                                  </p:stCondLst>
                                  <p:childTnLst>
                                    <p:set>
                                      <p:cBhvr>
                                        <p:cTn id="243" dur="1" fill="hold">
                                          <p:stCondLst>
                                            <p:cond delay="999"/>
                                          </p:stCondLst>
                                        </p:cTn>
                                        <p:tgtEl>
                                          <p:spTgt spid="98"/>
                                        </p:tgtEl>
                                        <p:attrNameLst>
                                          <p:attrName>style.visibility</p:attrName>
                                        </p:attrNameLst>
                                      </p:cBhvr>
                                      <p:to>
                                        <p:strVal val="visible"/>
                                      </p:to>
                                    </p:set>
                                  </p:childTnLst>
                                </p:cTn>
                              </p:par>
                            </p:childTnLst>
                          </p:cTn>
                        </p:par>
                        <p:par>
                          <p:cTn id="244" fill="hold">
                            <p:stCondLst>
                              <p:cond delay="80000"/>
                            </p:stCondLst>
                            <p:childTnLst>
                              <p:par>
                                <p:cTn id="245" presetID="1" presetClass="entr" presetSubtype="0" fill="hold" grpId="0" nodeType="afterEffect">
                                  <p:stCondLst>
                                    <p:cond delay="0"/>
                                  </p:stCondLst>
                                  <p:childTnLst>
                                    <p:set>
                                      <p:cBhvr>
                                        <p:cTn id="246" dur="1" fill="hold">
                                          <p:stCondLst>
                                            <p:cond delay="999"/>
                                          </p:stCondLst>
                                        </p:cTn>
                                        <p:tgtEl>
                                          <p:spTgt spid="99"/>
                                        </p:tgtEl>
                                        <p:attrNameLst>
                                          <p:attrName>style.visibility</p:attrName>
                                        </p:attrNameLst>
                                      </p:cBhvr>
                                      <p:to>
                                        <p:strVal val="visible"/>
                                      </p:to>
                                    </p:set>
                                  </p:childTnLst>
                                </p:cTn>
                              </p:par>
                            </p:childTnLst>
                          </p:cTn>
                        </p:par>
                        <p:par>
                          <p:cTn id="247" fill="hold">
                            <p:stCondLst>
                              <p:cond delay="81000"/>
                            </p:stCondLst>
                            <p:childTnLst>
                              <p:par>
                                <p:cTn id="248" presetID="1" presetClass="entr" presetSubtype="0" fill="hold" grpId="0" nodeType="afterEffect">
                                  <p:stCondLst>
                                    <p:cond delay="0"/>
                                  </p:stCondLst>
                                  <p:childTnLst>
                                    <p:set>
                                      <p:cBhvr>
                                        <p:cTn id="249" dur="1" fill="hold">
                                          <p:stCondLst>
                                            <p:cond delay="999"/>
                                          </p:stCondLst>
                                        </p:cTn>
                                        <p:tgtEl>
                                          <p:spTgt spid="100"/>
                                        </p:tgtEl>
                                        <p:attrNameLst>
                                          <p:attrName>style.visibility</p:attrName>
                                        </p:attrNameLst>
                                      </p:cBhvr>
                                      <p:to>
                                        <p:strVal val="visible"/>
                                      </p:to>
                                    </p:set>
                                  </p:childTnLst>
                                </p:cTn>
                              </p:par>
                            </p:childTnLst>
                          </p:cTn>
                        </p:par>
                        <p:par>
                          <p:cTn id="250" fill="hold">
                            <p:stCondLst>
                              <p:cond delay="82000"/>
                            </p:stCondLst>
                            <p:childTnLst>
                              <p:par>
                                <p:cTn id="251" presetID="1" presetClass="entr" presetSubtype="0" fill="hold" grpId="0" nodeType="afterEffect">
                                  <p:stCondLst>
                                    <p:cond delay="0"/>
                                  </p:stCondLst>
                                  <p:childTnLst>
                                    <p:set>
                                      <p:cBhvr>
                                        <p:cTn id="252" dur="1" fill="hold">
                                          <p:stCondLst>
                                            <p:cond delay="999"/>
                                          </p:stCondLst>
                                        </p:cTn>
                                        <p:tgtEl>
                                          <p:spTgt spid="101"/>
                                        </p:tgtEl>
                                        <p:attrNameLst>
                                          <p:attrName>style.visibility</p:attrName>
                                        </p:attrNameLst>
                                      </p:cBhvr>
                                      <p:to>
                                        <p:strVal val="visible"/>
                                      </p:to>
                                    </p:set>
                                  </p:childTnLst>
                                </p:cTn>
                              </p:par>
                            </p:childTnLst>
                          </p:cTn>
                        </p:par>
                        <p:par>
                          <p:cTn id="253" fill="hold">
                            <p:stCondLst>
                              <p:cond delay="83000"/>
                            </p:stCondLst>
                            <p:childTnLst>
                              <p:par>
                                <p:cTn id="254" presetID="1" presetClass="entr" presetSubtype="0" fill="hold" grpId="0" nodeType="afterEffect">
                                  <p:stCondLst>
                                    <p:cond delay="0"/>
                                  </p:stCondLst>
                                  <p:childTnLst>
                                    <p:set>
                                      <p:cBhvr>
                                        <p:cTn id="255" dur="1" fill="hold">
                                          <p:stCondLst>
                                            <p:cond delay="999"/>
                                          </p:stCondLst>
                                        </p:cTn>
                                        <p:tgtEl>
                                          <p:spTgt spid="102"/>
                                        </p:tgtEl>
                                        <p:attrNameLst>
                                          <p:attrName>style.visibility</p:attrName>
                                        </p:attrNameLst>
                                      </p:cBhvr>
                                      <p:to>
                                        <p:strVal val="visible"/>
                                      </p:to>
                                    </p:set>
                                  </p:childTnLst>
                                </p:cTn>
                              </p:par>
                            </p:childTnLst>
                          </p:cTn>
                        </p:par>
                        <p:par>
                          <p:cTn id="256" fill="hold">
                            <p:stCondLst>
                              <p:cond delay="84000"/>
                            </p:stCondLst>
                            <p:childTnLst>
                              <p:par>
                                <p:cTn id="257" presetID="1" presetClass="entr" presetSubtype="0" fill="hold" grpId="0" nodeType="afterEffect">
                                  <p:stCondLst>
                                    <p:cond delay="0"/>
                                  </p:stCondLst>
                                  <p:childTnLst>
                                    <p:set>
                                      <p:cBhvr>
                                        <p:cTn id="258" dur="1" fill="hold">
                                          <p:stCondLst>
                                            <p:cond delay="999"/>
                                          </p:stCondLst>
                                        </p:cTn>
                                        <p:tgtEl>
                                          <p:spTgt spid="103"/>
                                        </p:tgtEl>
                                        <p:attrNameLst>
                                          <p:attrName>style.visibility</p:attrName>
                                        </p:attrNameLst>
                                      </p:cBhvr>
                                      <p:to>
                                        <p:strVal val="visible"/>
                                      </p:to>
                                    </p:set>
                                  </p:childTnLst>
                                </p:cTn>
                              </p:par>
                            </p:childTnLst>
                          </p:cTn>
                        </p:par>
                        <p:par>
                          <p:cTn id="259" fill="hold">
                            <p:stCondLst>
                              <p:cond delay="85000"/>
                            </p:stCondLst>
                            <p:childTnLst>
                              <p:par>
                                <p:cTn id="260" presetID="1" presetClass="entr" presetSubtype="0" fill="hold" grpId="0" nodeType="afterEffect">
                                  <p:stCondLst>
                                    <p:cond delay="0"/>
                                  </p:stCondLst>
                                  <p:childTnLst>
                                    <p:set>
                                      <p:cBhvr>
                                        <p:cTn id="261" dur="1" fill="hold">
                                          <p:stCondLst>
                                            <p:cond delay="999"/>
                                          </p:stCondLst>
                                        </p:cTn>
                                        <p:tgtEl>
                                          <p:spTgt spid="104"/>
                                        </p:tgtEl>
                                        <p:attrNameLst>
                                          <p:attrName>style.visibility</p:attrName>
                                        </p:attrNameLst>
                                      </p:cBhvr>
                                      <p:to>
                                        <p:strVal val="visible"/>
                                      </p:to>
                                    </p:set>
                                  </p:childTnLst>
                                </p:cTn>
                              </p:par>
                            </p:childTnLst>
                          </p:cTn>
                        </p:par>
                        <p:par>
                          <p:cTn id="262" fill="hold">
                            <p:stCondLst>
                              <p:cond delay="86000"/>
                            </p:stCondLst>
                            <p:childTnLst>
                              <p:par>
                                <p:cTn id="263" presetID="1" presetClass="entr" presetSubtype="0" fill="hold" grpId="0" nodeType="afterEffect">
                                  <p:stCondLst>
                                    <p:cond delay="0"/>
                                  </p:stCondLst>
                                  <p:childTnLst>
                                    <p:set>
                                      <p:cBhvr>
                                        <p:cTn id="264" dur="1" fill="hold">
                                          <p:stCondLst>
                                            <p:cond delay="999"/>
                                          </p:stCondLst>
                                        </p:cTn>
                                        <p:tgtEl>
                                          <p:spTgt spid="105"/>
                                        </p:tgtEl>
                                        <p:attrNameLst>
                                          <p:attrName>style.visibility</p:attrName>
                                        </p:attrNameLst>
                                      </p:cBhvr>
                                      <p:to>
                                        <p:strVal val="visible"/>
                                      </p:to>
                                    </p:set>
                                  </p:childTnLst>
                                </p:cTn>
                              </p:par>
                            </p:childTnLst>
                          </p:cTn>
                        </p:par>
                        <p:par>
                          <p:cTn id="265" fill="hold">
                            <p:stCondLst>
                              <p:cond delay="87000"/>
                            </p:stCondLst>
                            <p:childTnLst>
                              <p:par>
                                <p:cTn id="266" presetID="1" presetClass="entr" presetSubtype="0" fill="hold" grpId="0" nodeType="afterEffect">
                                  <p:stCondLst>
                                    <p:cond delay="0"/>
                                  </p:stCondLst>
                                  <p:childTnLst>
                                    <p:set>
                                      <p:cBhvr>
                                        <p:cTn id="267" dur="1" fill="hold">
                                          <p:stCondLst>
                                            <p:cond delay="999"/>
                                          </p:stCondLst>
                                        </p:cTn>
                                        <p:tgtEl>
                                          <p:spTgt spid="106"/>
                                        </p:tgtEl>
                                        <p:attrNameLst>
                                          <p:attrName>style.visibility</p:attrName>
                                        </p:attrNameLst>
                                      </p:cBhvr>
                                      <p:to>
                                        <p:strVal val="visible"/>
                                      </p:to>
                                    </p:set>
                                  </p:childTnLst>
                                </p:cTn>
                              </p:par>
                            </p:childTnLst>
                          </p:cTn>
                        </p:par>
                        <p:par>
                          <p:cTn id="268" fill="hold">
                            <p:stCondLst>
                              <p:cond delay="88000"/>
                            </p:stCondLst>
                            <p:childTnLst>
                              <p:par>
                                <p:cTn id="269" presetID="1" presetClass="entr" presetSubtype="0" fill="hold" grpId="0" nodeType="afterEffect">
                                  <p:stCondLst>
                                    <p:cond delay="0"/>
                                  </p:stCondLst>
                                  <p:childTnLst>
                                    <p:set>
                                      <p:cBhvr>
                                        <p:cTn id="270" dur="1" fill="hold">
                                          <p:stCondLst>
                                            <p:cond delay="999"/>
                                          </p:stCondLst>
                                        </p:cTn>
                                        <p:tgtEl>
                                          <p:spTgt spid="107"/>
                                        </p:tgtEl>
                                        <p:attrNameLst>
                                          <p:attrName>style.visibility</p:attrName>
                                        </p:attrNameLst>
                                      </p:cBhvr>
                                      <p:to>
                                        <p:strVal val="visible"/>
                                      </p:to>
                                    </p:set>
                                  </p:childTnLst>
                                </p:cTn>
                              </p:par>
                            </p:childTnLst>
                          </p:cTn>
                        </p:par>
                        <p:par>
                          <p:cTn id="271" fill="hold">
                            <p:stCondLst>
                              <p:cond delay="89000"/>
                            </p:stCondLst>
                            <p:childTnLst>
                              <p:par>
                                <p:cTn id="272" presetID="1" presetClass="entr" presetSubtype="0" fill="hold" grpId="0" nodeType="afterEffect">
                                  <p:stCondLst>
                                    <p:cond delay="0"/>
                                  </p:stCondLst>
                                  <p:childTnLst>
                                    <p:set>
                                      <p:cBhvr>
                                        <p:cTn id="273" dur="1" fill="hold">
                                          <p:stCondLst>
                                            <p:cond delay="999"/>
                                          </p:stCondLst>
                                        </p:cTn>
                                        <p:tgtEl>
                                          <p:spTgt spid="108"/>
                                        </p:tgtEl>
                                        <p:attrNameLst>
                                          <p:attrName>style.visibility</p:attrName>
                                        </p:attrNameLst>
                                      </p:cBhvr>
                                      <p:to>
                                        <p:strVal val="visible"/>
                                      </p:to>
                                    </p:set>
                                  </p:childTnLst>
                                </p:cTn>
                              </p:par>
                            </p:childTnLst>
                          </p:cTn>
                        </p:par>
                        <p:par>
                          <p:cTn id="274" fill="hold">
                            <p:stCondLst>
                              <p:cond delay="90000"/>
                            </p:stCondLst>
                            <p:childTnLst>
                              <p:par>
                                <p:cTn id="275" presetID="1" presetClass="entr" presetSubtype="0" fill="hold" grpId="0" nodeType="afterEffect">
                                  <p:stCondLst>
                                    <p:cond delay="0"/>
                                  </p:stCondLst>
                                  <p:childTnLst>
                                    <p:set>
                                      <p:cBhvr>
                                        <p:cTn id="276" dur="1" fill="hold">
                                          <p:stCondLst>
                                            <p:cond delay="999"/>
                                          </p:stCondLst>
                                        </p:cTn>
                                        <p:tgtEl>
                                          <p:spTgt spid="109"/>
                                        </p:tgtEl>
                                        <p:attrNameLst>
                                          <p:attrName>style.visibility</p:attrName>
                                        </p:attrNameLst>
                                      </p:cBhvr>
                                      <p:to>
                                        <p:strVal val="visible"/>
                                      </p:to>
                                    </p:set>
                                  </p:childTnLst>
                                </p:cTn>
                              </p:par>
                            </p:childTnLst>
                          </p:cTn>
                        </p:par>
                        <p:par>
                          <p:cTn id="277" fill="hold">
                            <p:stCondLst>
                              <p:cond delay="91000"/>
                            </p:stCondLst>
                            <p:childTnLst>
                              <p:par>
                                <p:cTn id="278" presetID="1" presetClass="entr" presetSubtype="0" fill="hold" grpId="0" nodeType="afterEffect">
                                  <p:stCondLst>
                                    <p:cond delay="0"/>
                                  </p:stCondLst>
                                  <p:childTnLst>
                                    <p:set>
                                      <p:cBhvr>
                                        <p:cTn id="279" dur="1" fill="hold">
                                          <p:stCondLst>
                                            <p:cond delay="999"/>
                                          </p:stCondLst>
                                        </p:cTn>
                                        <p:tgtEl>
                                          <p:spTgt spid="110"/>
                                        </p:tgtEl>
                                        <p:attrNameLst>
                                          <p:attrName>style.visibility</p:attrName>
                                        </p:attrNameLst>
                                      </p:cBhvr>
                                      <p:to>
                                        <p:strVal val="visible"/>
                                      </p:to>
                                    </p:set>
                                  </p:childTnLst>
                                </p:cTn>
                              </p:par>
                            </p:childTnLst>
                          </p:cTn>
                        </p:par>
                        <p:par>
                          <p:cTn id="280" fill="hold">
                            <p:stCondLst>
                              <p:cond delay="92000"/>
                            </p:stCondLst>
                            <p:childTnLst>
                              <p:par>
                                <p:cTn id="281" presetID="1" presetClass="entr" presetSubtype="0" fill="hold" grpId="0" nodeType="afterEffect">
                                  <p:stCondLst>
                                    <p:cond delay="0"/>
                                  </p:stCondLst>
                                  <p:childTnLst>
                                    <p:set>
                                      <p:cBhvr>
                                        <p:cTn id="282" dur="1" fill="hold">
                                          <p:stCondLst>
                                            <p:cond delay="999"/>
                                          </p:stCondLst>
                                        </p:cTn>
                                        <p:tgtEl>
                                          <p:spTgt spid="111"/>
                                        </p:tgtEl>
                                        <p:attrNameLst>
                                          <p:attrName>style.visibility</p:attrName>
                                        </p:attrNameLst>
                                      </p:cBhvr>
                                      <p:to>
                                        <p:strVal val="visible"/>
                                      </p:to>
                                    </p:set>
                                  </p:childTnLst>
                                </p:cTn>
                              </p:par>
                            </p:childTnLst>
                          </p:cTn>
                        </p:par>
                        <p:par>
                          <p:cTn id="283" fill="hold">
                            <p:stCondLst>
                              <p:cond delay="93000"/>
                            </p:stCondLst>
                            <p:childTnLst>
                              <p:par>
                                <p:cTn id="284" presetID="1" presetClass="entr" presetSubtype="0" fill="hold" grpId="0" nodeType="afterEffect">
                                  <p:stCondLst>
                                    <p:cond delay="0"/>
                                  </p:stCondLst>
                                  <p:childTnLst>
                                    <p:set>
                                      <p:cBhvr>
                                        <p:cTn id="285" dur="1" fill="hold">
                                          <p:stCondLst>
                                            <p:cond delay="999"/>
                                          </p:stCondLst>
                                        </p:cTn>
                                        <p:tgtEl>
                                          <p:spTgt spid="112"/>
                                        </p:tgtEl>
                                        <p:attrNameLst>
                                          <p:attrName>style.visibility</p:attrName>
                                        </p:attrNameLst>
                                      </p:cBhvr>
                                      <p:to>
                                        <p:strVal val="visible"/>
                                      </p:to>
                                    </p:set>
                                  </p:childTnLst>
                                </p:cTn>
                              </p:par>
                            </p:childTnLst>
                          </p:cTn>
                        </p:par>
                        <p:par>
                          <p:cTn id="286" fill="hold">
                            <p:stCondLst>
                              <p:cond delay="94000"/>
                            </p:stCondLst>
                            <p:childTnLst>
                              <p:par>
                                <p:cTn id="287" presetID="1" presetClass="entr" presetSubtype="0" fill="hold" grpId="0" nodeType="afterEffect">
                                  <p:stCondLst>
                                    <p:cond delay="0"/>
                                  </p:stCondLst>
                                  <p:childTnLst>
                                    <p:set>
                                      <p:cBhvr>
                                        <p:cTn id="288" dur="1" fill="hold">
                                          <p:stCondLst>
                                            <p:cond delay="999"/>
                                          </p:stCondLst>
                                        </p:cTn>
                                        <p:tgtEl>
                                          <p:spTgt spid="113"/>
                                        </p:tgtEl>
                                        <p:attrNameLst>
                                          <p:attrName>style.visibility</p:attrName>
                                        </p:attrNameLst>
                                      </p:cBhvr>
                                      <p:to>
                                        <p:strVal val="visible"/>
                                      </p:to>
                                    </p:set>
                                  </p:childTnLst>
                                </p:cTn>
                              </p:par>
                            </p:childTnLst>
                          </p:cTn>
                        </p:par>
                        <p:par>
                          <p:cTn id="289" fill="hold">
                            <p:stCondLst>
                              <p:cond delay="95000"/>
                            </p:stCondLst>
                            <p:childTnLst>
                              <p:par>
                                <p:cTn id="290" presetID="1" presetClass="entr" presetSubtype="0" fill="hold" grpId="0" nodeType="afterEffect">
                                  <p:stCondLst>
                                    <p:cond delay="0"/>
                                  </p:stCondLst>
                                  <p:childTnLst>
                                    <p:set>
                                      <p:cBhvr>
                                        <p:cTn id="291" dur="1" fill="hold">
                                          <p:stCondLst>
                                            <p:cond delay="999"/>
                                          </p:stCondLst>
                                        </p:cTn>
                                        <p:tgtEl>
                                          <p:spTgt spid="114"/>
                                        </p:tgtEl>
                                        <p:attrNameLst>
                                          <p:attrName>style.visibility</p:attrName>
                                        </p:attrNameLst>
                                      </p:cBhvr>
                                      <p:to>
                                        <p:strVal val="visible"/>
                                      </p:to>
                                    </p:set>
                                  </p:childTnLst>
                                </p:cTn>
                              </p:par>
                            </p:childTnLst>
                          </p:cTn>
                        </p:par>
                        <p:par>
                          <p:cTn id="292" fill="hold">
                            <p:stCondLst>
                              <p:cond delay="96000"/>
                            </p:stCondLst>
                            <p:childTnLst>
                              <p:par>
                                <p:cTn id="293" presetID="1" presetClass="entr" presetSubtype="0" fill="hold" grpId="0" nodeType="afterEffect">
                                  <p:stCondLst>
                                    <p:cond delay="0"/>
                                  </p:stCondLst>
                                  <p:childTnLst>
                                    <p:set>
                                      <p:cBhvr>
                                        <p:cTn id="294" dur="1" fill="hold">
                                          <p:stCondLst>
                                            <p:cond delay="999"/>
                                          </p:stCondLst>
                                        </p:cTn>
                                        <p:tgtEl>
                                          <p:spTgt spid="115"/>
                                        </p:tgtEl>
                                        <p:attrNameLst>
                                          <p:attrName>style.visibility</p:attrName>
                                        </p:attrNameLst>
                                      </p:cBhvr>
                                      <p:to>
                                        <p:strVal val="visible"/>
                                      </p:to>
                                    </p:set>
                                  </p:childTnLst>
                                </p:cTn>
                              </p:par>
                            </p:childTnLst>
                          </p:cTn>
                        </p:par>
                        <p:par>
                          <p:cTn id="295" fill="hold">
                            <p:stCondLst>
                              <p:cond delay="97000"/>
                            </p:stCondLst>
                            <p:childTnLst>
                              <p:par>
                                <p:cTn id="296" presetID="1" presetClass="entr" presetSubtype="0" fill="hold" grpId="0" nodeType="afterEffect">
                                  <p:stCondLst>
                                    <p:cond delay="0"/>
                                  </p:stCondLst>
                                  <p:childTnLst>
                                    <p:set>
                                      <p:cBhvr>
                                        <p:cTn id="297" dur="1" fill="hold">
                                          <p:stCondLst>
                                            <p:cond delay="999"/>
                                          </p:stCondLst>
                                        </p:cTn>
                                        <p:tgtEl>
                                          <p:spTgt spid="116"/>
                                        </p:tgtEl>
                                        <p:attrNameLst>
                                          <p:attrName>style.visibility</p:attrName>
                                        </p:attrNameLst>
                                      </p:cBhvr>
                                      <p:to>
                                        <p:strVal val="visible"/>
                                      </p:to>
                                    </p:set>
                                  </p:childTnLst>
                                </p:cTn>
                              </p:par>
                            </p:childTnLst>
                          </p:cTn>
                        </p:par>
                        <p:par>
                          <p:cTn id="298" fill="hold">
                            <p:stCondLst>
                              <p:cond delay="98000"/>
                            </p:stCondLst>
                            <p:childTnLst>
                              <p:par>
                                <p:cTn id="299" presetID="1" presetClass="entr" presetSubtype="0" fill="hold" grpId="0" nodeType="afterEffect">
                                  <p:stCondLst>
                                    <p:cond delay="0"/>
                                  </p:stCondLst>
                                  <p:childTnLst>
                                    <p:set>
                                      <p:cBhvr>
                                        <p:cTn id="300" dur="1" fill="hold">
                                          <p:stCondLst>
                                            <p:cond delay="999"/>
                                          </p:stCondLst>
                                        </p:cTn>
                                        <p:tgtEl>
                                          <p:spTgt spid="117"/>
                                        </p:tgtEl>
                                        <p:attrNameLst>
                                          <p:attrName>style.visibility</p:attrName>
                                        </p:attrNameLst>
                                      </p:cBhvr>
                                      <p:to>
                                        <p:strVal val="visible"/>
                                      </p:to>
                                    </p:set>
                                  </p:childTnLst>
                                </p:cTn>
                              </p:par>
                            </p:childTnLst>
                          </p:cTn>
                        </p:par>
                        <p:par>
                          <p:cTn id="301" fill="hold">
                            <p:stCondLst>
                              <p:cond delay="99000"/>
                            </p:stCondLst>
                            <p:childTnLst>
                              <p:par>
                                <p:cTn id="302" presetID="1" presetClass="entr" presetSubtype="0" fill="hold" grpId="0" nodeType="afterEffect">
                                  <p:stCondLst>
                                    <p:cond delay="0"/>
                                  </p:stCondLst>
                                  <p:childTnLst>
                                    <p:set>
                                      <p:cBhvr>
                                        <p:cTn id="303" dur="1" fill="hold">
                                          <p:stCondLst>
                                            <p:cond delay="999"/>
                                          </p:stCondLst>
                                        </p:cTn>
                                        <p:tgtEl>
                                          <p:spTgt spid="118"/>
                                        </p:tgtEl>
                                        <p:attrNameLst>
                                          <p:attrName>style.visibility</p:attrName>
                                        </p:attrNameLst>
                                      </p:cBhvr>
                                      <p:to>
                                        <p:strVal val="visible"/>
                                      </p:to>
                                    </p:set>
                                  </p:childTnLst>
                                </p:cTn>
                              </p:par>
                            </p:childTnLst>
                          </p:cTn>
                        </p:par>
                        <p:par>
                          <p:cTn id="304" fill="hold">
                            <p:stCondLst>
                              <p:cond delay="100000"/>
                            </p:stCondLst>
                            <p:childTnLst>
                              <p:par>
                                <p:cTn id="305" presetID="1" presetClass="entr" presetSubtype="0" fill="hold" grpId="0" nodeType="afterEffect">
                                  <p:stCondLst>
                                    <p:cond delay="0"/>
                                  </p:stCondLst>
                                  <p:childTnLst>
                                    <p:set>
                                      <p:cBhvr>
                                        <p:cTn id="306" dur="1" fill="hold">
                                          <p:stCondLst>
                                            <p:cond delay="999"/>
                                          </p:stCondLst>
                                        </p:cTn>
                                        <p:tgtEl>
                                          <p:spTgt spid="119"/>
                                        </p:tgtEl>
                                        <p:attrNameLst>
                                          <p:attrName>style.visibility</p:attrName>
                                        </p:attrNameLst>
                                      </p:cBhvr>
                                      <p:to>
                                        <p:strVal val="visible"/>
                                      </p:to>
                                    </p:set>
                                  </p:childTnLst>
                                </p:cTn>
                              </p:par>
                            </p:childTnLst>
                          </p:cTn>
                        </p:par>
                        <p:par>
                          <p:cTn id="307" fill="hold">
                            <p:stCondLst>
                              <p:cond delay="101000"/>
                            </p:stCondLst>
                            <p:childTnLst>
                              <p:par>
                                <p:cTn id="308" presetID="1" presetClass="entr" presetSubtype="0" fill="hold" grpId="0" nodeType="afterEffect">
                                  <p:stCondLst>
                                    <p:cond delay="0"/>
                                  </p:stCondLst>
                                  <p:childTnLst>
                                    <p:set>
                                      <p:cBhvr>
                                        <p:cTn id="309" dur="1" fill="hold">
                                          <p:stCondLst>
                                            <p:cond delay="999"/>
                                          </p:stCondLst>
                                        </p:cTn>
                                        <p:tgtEl>
                                          <p:spTgt spid="120"/>
                                        </p:tgtEl>
                                        <p:attrNameLst>
                                          <p:attrName>style.visibility</p:attrName>
                                        </p:attrNameLst>
                                      </p:cBhvr>
                                      <p:to>
                                        <p:strVal val="visible"/>
                                      </p:to>
                                    </p:set>
                                  </p:childTnLst>
                                </p:cTn>
                              </p:par>
                            </p:childTnLst>
                          </p:cTn>
                        </p:par>
                        <p:par>
                          <p:cTn id="310" fill="hold">
                            <p:stCondLst>
                              <p:cond delay="102000"/>
                            </p:stCondLst>
                            <p:childTnLst>
                              <p:par>
                                <p:cTn id="311" presetID="1" presetClass="entr" presetSubtype="0" fill="hold" grpId="0" nodeType="afterEffect">
                                  <p:stCondLst>
                                    <p:cond delay="0"/>
                                  </p:stCondLst>
                                  <p:childTnLst>
                                    <p:set>
                                      <p:cBhvr>
                                        <p:cTn id="312" dur="1" fill="hold">
                                          <p:stCondLst>
                                            <p:cond delay="999"/>
                                          </p:stCondLst>
                                        </p:cTn>
                                        <p:tgtEl>
                                          <p:spTgt spid="121"/>
                                        </p:tgtEl>
                                        <p:attrNameLst>
                                          <p:attrName>style.visibility</p:attrName>
                                        </p:attrNameLst>
                                      </p:cBhvr>
                                      <p:to>
                                        <p:strVal val="visible"/>
                                      </p:to>
                                    </p:set>
                                  </p:childTnLst>
                                </p:cTn>
                              </p:par>
                            </p:childTnLst>
                          </p:cTn>
                        </p:par>
                        <p:par>
                          <p:cTn id="313" fill="hold">
                            <p:stCondLst>
                              <p:cond delay="103000"/>
                            </p:stCondLst>
                            <p:childTnLst>
                              <p:par>
                                <p:cTn id="314" presetID="1" presetClass="entr" presetSubtype="0" fill="hold" grpId="0" nodeType="afterEffect">
                                  <p:stCondLst>
                                    <p:cond delay="0"/>
                                  </p:stCondLst>
                                  <p:childTnLst>
                                    <p:set>
                                      <p:cBhvr>
                                        <p:cTn id="315" dur="1" fill="hold">
                                          <p:stCondLst>
                                            <p:cond delay="999"/>
                                          </p:stCondLst>
                                        </p:cTn>
                                        <p:tgtEl>
                                          <p:spTgt spid="122"/>
                                        </p:tgtEl>
                                        <p:attrNameLst>
                                          <p:attrName>style.visibility</p:attrName>
                                        </p:attrNameLst>
                                      </p:cBhvr>
                                      <p:to>
                                        <p:strVal val="visible"/>
                                      </p:to>
                                    </p:set>
                                  </p:childTnLst>
                                </p:cTn>
                              </p:par>
                            </p:childTnLst>
                          </p:cTn>
                        </p:par>
                        <p:par>
                          <p:cTn id="316" fill="hold">
                            <p:stCondLst>
                              <p:cond delay="104000"/>
                            </p:stCondLst>
                            <p:childTnLst>
                              <p:par>
                                <p:cTn id="317" presetID="1" presetClass="entr" presetSubtype="0" fill="hold" grpId="0" nodeType="afterEffect">
                                  <p:stCondLst>
                                    <p:cond delay="0"/>
                                  </p:stCondLst>
                                  <p:childTnLst>
                                    <p:set>
                                      <p:cBhvr>
                                        <p:cTn id="318" dur="1" fill="hold">
                                          <p:stCondLst>
                                            <p:cond delay="999"/>
                                          </p:stCondLst>
                                        </p:cTn>
                                        <p:tgtEl>
                                          <p:spTgt spid="123"/>
                                        </p:tgtEl>
                                        <p:attrNameLst>
                                          <p:attrName>style.visibility</p:attrName>
                                        </p:attrNameLst>
                                      </p:cBhvr>
                                      <p:to>
                                        <p:strVal val="visible"/>
                                      </p:to>
                                    </p:set>
                                  </p:childTnLst>
                                </p:cTn>
                              </p:par>
                            </p:childTnLst>
                          </p:cTn>
                        </p:par>
                        <p:par>
                          <p:cTn id="319" fill="hold">
                            <p:stCondLst>
                              <p:cond delay="105000"/>
                            </p:stCondLst>
                            <p:childTnLst>
                              <p:par>
                                <p:cTn id="320" presetID="1" presetClass="entr" presetSubtype="0" fill="hold" grpId="0" nodeType="afterEffect">
                                  <p:stCondLst>
                                    <p:cond delay="0"/>
                                  </p:stCondLst>
                                  <p:childTnLst>
                                    <p:set>
                                      <p:cBhvr>
                                        <p:cTn id="321" dur="1" fill="hold">
                                          <p:stCondLst>
                                            <p:cond delay="999"/>
                                          </p:stCondLst>
                                        </p:cTn>
                                        <p:tgtEl>
                                          <p:spTgt spid="124"/>
                                        </p:tgtEl>
                                        <p:attrNameLst>
                                          <p:attrName>style.visibility</p:attrName>
                                        </p:attrNameLst>
                                      </p:cBhvr>
                                      <p:to>
                                        <p:strVal val="visible"/>
                                      </p:to>
                                    </p:set>
                                  </p:childTnLst>
                                </p:cTn>
                              </p:par>
                            </p:childTnLst>
                          </p:cTn>
                        </p:par>
                        <p:par>
                          <p:cTn id="322" fill="hold">
                            <p:stCondLst>
                              <p:cond delay="106000"/>
                            </p:stCondLst>
                            <p:childTnLst>
                              <p:par>
                                <p:cTn id="323" presetID="1" presetClass="entr" presetSubtype="0" fill="hold" grpId="0" nodeType="afterEffect">
                                  <p:stCondLst>
                                    <p:cond delay="0"/>
                                  </p:stCondLst>
                                  <p:childTnLst>
                                    <p:set>
                                      <p:cBhvr>
                                        <p:cTn id="324" dur="1" fill="hold">
                                          <p:stCondLst>
                                            <p:cond delay="999"/>
                                          </p:stCondLst>
                                        </p:cTn>
                                        <p:tgtEl>
                                          <p:spTgt spid="125"/>
                                        </p:tgtEl>
                                        <p:attrNameLst>
                                          <p:attrName>style.visibility</p:attrName>
                                        </p:attrNameLst>
                                      </p:cBhvr>
                                      <p:to>
                                        <p:strVal val="visible"/>
                                      </p:to>
                                    </p:set>
                                  </p:childTnLst>
                                </p:cTn>
                              </p:par>
                            </p:childTnLst>
                          </p:cTn>
                        </p:par>
                        <p:par>
                          <p:cTn id="325" fill="hold">
                            <p:stCondLst>
                              <p:cond delay="107000"/>
                            </p:stCondLst>
                            <p:childTnLst>
                              <p:par>
                                <p:cTn id="326" presetID="1" presetClass="entr" presetSubtype="0" fill="hold" grpId="0" nodeType="afterEffect">
                                  <p:stCondLst>
                                    <p:cond delay="0"/>
                                  </p:stCondLst>
                                  <p:childTnLst>
                                    <p:set>
                                      <p:cBhvr>
                                        <p:cTn id="327" dur="1" fill="hold">
                                          <p:stCondLst>
                                            <p:cond delay="999"/>
                                          </p:stCondLst>
                                        </p:cTn>
                                        <p:tgtEl>
                                          <p:spTgt spid="126"/>
                                        </p:tgtEl>
                                        <p:attrNameLst>
                                          <p:attrName>style.visibility</p:attrName>
                                        </p:attrNameLst>
                                      </p:cBhvr>
                                      <p:to>
                                        <p:strVal val="visible"/>
                                      </p:to>
                                    </p:set>
                                  </p:childTnLst>
                                </p:cTn>
                              </p:par>
                            </p:childTnLst>
                          </p:cTn>
                        </p:par>
                        <p:par>
                          <p:cTn id="328" fill="hold">
                            <p:stCondLst>
                              <p:cond delay="108000"/>
                            </p:stCondLst>
                            <p:childTnLst>
                              <p:par>
                                <p:cTn id="329" presetID="1" presetClass="entr" presetSubtype="0" fill="hold" grpId="0" nodeType="afterEffect">
                                  <p:stCondLst>
                                    <p:cond delay="0"/>
                                  </p:stCondLst>
                                  <p:childTnLst>
                                    <p:set>
                                      <p:cBhvr>
                                        <p:cTn id="330" dur="1" fill="hold">
                                          <p:stCondLst>
                                            <p:cond delay="999"/>
                                          </p:stCondLst>
                                        </p:cTn>
                                        <p:tgtEl>
                                          <p:spTgt spid="127"/>
                                        </p:tgtEl>
                                        <p:attrNameLst>
                                          <p:attrName>style.visibility</p:attrName>
                                        </p:attrNameLst>
                                      </p:cBhvr>
                                      <p:to>
                                        <p:strVal val="visible"/>
                                      </p:to>
                                    </p:set>
                                  </p:childTnLst>
                                </p:cTn>
                              </p:par>
                            </p:childTnLst>
                          </p:cTn>
                        </p:par>
                        <p:par>
                          <p:cTn id="331" fill="hold">
                            <p:stCondLst>
                              <p:cond delay="109000"/>
                            </p:stCondLst>
                            <p:childTnLst>
                              <p:par>
                                <p:cTn id="332" presetID="1" presetClass="entr" presetSubtype="0" fill="hold" grpId="0" nodeType="afterEffect">
                                  <p:stCondLst>
                                    <p:cond delay="0"/>
                                  </p:stCondLst>
                                  <p:childTnLst>
                                    <p:set>
                                      <p:cBhvr>
                                        <p:cTn id="333" dur="1" fill="hold">
                                          <p:stCondLst>
                                            <p:cond delay="999"/>
                                          </p:stCondLst>
                                        </p:cTn>
                                        <p:tgtEl>
                                          <p:spTgt spid="128"/>
                                        </p:tgtEl>
                                        <p:attrNameLst>
                                          <p:attrName>style.visibility</p:attrName>
                                        </p:attrNameLst>
                                      </p:cBhvr>
                                      <p:to>
                                        <p:strVal val="visible"/>
                                      </p:to>
                                    </p:set>
                                  </p:childTnLst>
                                </p:cTn>
                              </p:par>
                            </p:childTnLst>
                          </p:cTn>
                        </p:par>
                        <p:par>
                          <p:cTn id="334" fill="hold">
                            <p:stCondLst>
                              <p:cond delay="110000"/>
                            </p:stCondLst>
                            <p:childTnLst>
                              <p:par>
                                <p:cTn id="335" presetID="1" presetClass="entr" presetSubtype="0" fill="hold" grpId="0" nodeType="afterEffect">
                                  <p:stCondLst>
                                    <p:cond delay="0"/>
                                  </p:stCondLst>
                                  <p:childTnLst>
                                    <p:set>
                                      <p:cBhvr>
                                        <p:cTn id="336" dur="1" fill="hold">
                                          <p:stCondLst>
                                            <p:cond delay="999"/>
                                          </p:stCondLst>
                                        </p:cTn>
                                        <p:tgtEl>
                                          <p:spTgt spid="129"/>
                                        </p:tgtEl>
                                        <p:attrNameLst>
                                          <p:attrName>style.visibility</p:attrName>
                                        </p:attrNameLst>
                                      </p:cBhvr>
                                      <p:to>
                                        <p:strVal val="visible"/>
                                      </p:to>
                                    </p:set>
                                  </p:childTnLst>
                                </p:cTn>
                              </p:par>
                            </p:childTnLst>
                          </p:cTn>
                        </p:par>
                        <p:par>
                          <p:cTn id="337" fill="hold">
                            <p:stCondLst>
                              <p:cond delay="111000"/>
                            </p:stCondLst>
                            <p:childTnLst>
                              <p:par>
                                <p:cTn id="338" presetID="1" presetClass="entr" presetSubtype="0" fill="hold" grpId="0" nodeType="afterEffect">
                                  <p:stCondLst>
                                    <p:cond delay="0"/>
                                  </p:stCondLst>
                                  <p:childTnLst>
                                    <p:set>
                                      <p:cBhvr>
                                        <p:cTn id="339" dur="1" fill="hold">
                                          <p:stCondLst>
                                            <p:cond delay="999"/>
                                          </p:stCondLst>
                                        </p:cTn>
                                        <p:tgtEl>
                                          <p:spTgt spid="130"/>
                                        </p:tgtEl>
                                        <p:attrNameLst>
                                          <p:attrName>style.visibility</p:attrName>
                                        </p:attrNameLst>
                                      </p:cBhvr>
                                      <p:to>
                                        <p:strVal val="visible"/>
                                      </p:to>
                                    </p:set>
                                  </p:childTnLst>
                                </p:cTn>
                              </p:par>
                            </p:childTnLst>
                          </p:cTn>
                        </p:par>
                        <p:par>
                          <p:cTn id="340" fill="hold">
                            <p:stCondLst>
                              <p:cond delay="112000"/>
                            </p:stCondLst>
                            <p:childTnLst>
                              <p:par>
                                <p:cTn id="341" presetID="1" presetClass="entr" presetSubtype="0" fill="hold" grpId="0" nodeType="afterEffect">
                                  <p:stCondLst>
                                    <p:cond delay="0"/>
                                  </p:stCondLst>
                                  <p:childTnLst>
                                    <p:set>
                                      <p:cBhvr>
                                        <p:cTn id="342" dur="1" fill="hold">
                                          <p:stCondLst>
                                            <p:cond delay="999"/>
                                          </p:stCondLst>
                                        </p:cTn>
                                        <p:tgtEl>
                                          <p:spTgt spid="131"/>
                                        </p:tgtEl>
                                        <p:attrNameLst>
                                          <p:attrName>style.visibility</p:attrName>
                                        </p:attrNameLst>
                                      </p:cBhvr>
                                      <p:to>
                                        <p:strVal val="visible"/>
                                      </p:to>
                                    </p:set>
                                  </p:childTnLst>
                                </p:cTn>
                              </p:par>
                            </p:childTnLst>
                          </p:cTn>
                        </p:par>
                        <p:par>
                          <p:cTn id="343" fill="hold">
                            <p:stCondLst>
                              <p:cond delay="113000"/>
                            </p:stCondLst>
                            <p:childTnLst>
                              <p:par>
                                <p:cTn id="344" presetID="1" presetClass="entr" presetSubtype="0" fill="hold" grpId="0" nodeType="afterEffect">
                                  <p:stCondLst>
                                    <p:cond delay="0"/>
                                  </p:stCondLst>
                                  <p:childTnLst>
                                    <p:set>
                                      <p:cBhvr>
                                        <p:cTn id="345" dur="1" fill="hold">
                                          <p:stCondLst>
                                            <p:cond delay="999"/>
                                          </p:stCondLst>
                                        </p:cTn>
                                        <p:tgtEl>
                                          <p:spTgt spid="132"/>
                                        </p:tgtEl>
                                        <p:attrNameLst>
                                          <p:attrName>style.visibility</p:attrName>
                                        </p:attrNameLst>
                                      </p:cBhvr>
                                      <p:to>
                                        <p:strVal val="visible"/>
                                      </p:to>
                                    </p:set>
                                  </p:childTnLst>
                                </p:cTn>
                              </p:par>
                            </p:childTnLst>
                          </p:cTn>
                        </p:par>
                        <p:par>
                          <p:cTn id="346" fill="hold">
                            <p:stCondLst>
                              <p:cond delay="114000"/>
                            </p:stCondLst>
                            <p:childTnLst>
                              <p:par>
                                <p:cTn id="347" presetID="1" presetClass="entr" presetSubtype="0" fill="hold" grpId="0" nodeType="afterEffect">
                                  <p:stCondLst>
                                    <p:cond delay="0"/>
                                  </p:stCondLst>
                                  <p:childTnLst>
                                    <p:set>
                                      <p:cBhvr>
                                        <p:cTn id="348" dur="1" fill="hold">
                                          <p:stCondLst>
                                            <p:cond delay="999"/>
                                          </p:stCondLst>
                                        </p:cTn>
                                        <p:tgtEl>
                                          <p:spTgt spid="133"/>
                                        </p:tgtEl>
                                        <p:attrNameLst>
                                          <p:attrName>style.visibility</p:attrName>
                                        </p:attrNameLst>
                                      </p:cBhvr>
                                      <p:to>
                                        <p:strVal val="visible"/>
                                      </p:to>
                                    </p:set>
                                  </p:childTnLst>
                                </p:cTn>
                              </p:par>
                            </p:childTnLst>
                          </p:cTn>
                        </p:par>
                        <p:par>
                          <p:cTn id="349" fill="hold">
                            <p:stCondLst>
                              <p:cond delay="115000"/>
                            </p:stCondLst>
                            <p:childTnLst>
                              <p:par>
                                <p:cTn id="350" presetID="1" presetClass="entr" presetSubtype="0" fill="hold" grpId="0" nodeType="afterEffect">
                                  <p:stCondLst>
                                    <p:cond delay="0"/>
                                  </p:stCondLst>
                                  <p:childTnLst>
                                    <p:set>
                                      <p:cBhvr>
                                        <p:cTn id="351" dur="1" fill="hold">
                                          <p:stCondLst>
                                            <p:cond delay="999"/>
                                          </p:stCondLst>
                                        </p:cTn>
                                        <p:tgtEl>
                                          <p:spTgt spid="134"/>
                                        </p:tgtEl>
                                        <p:attrNameLst>
                                          <p:attrName>style.visibility</p:attrName>
                                        </p:attrNameLst>
                                      </p:cBhvr>
                                      <p:to>
                                        <p:strVal val="visible"/>
                                      </p:to>
                                    </p:set>
                                  </p:childTnLst>
                                </p:cTn>
                              </p:par>
                            </p:childTnLst>
                          </p:cTn>
                        </p:par>
                        <p:par>
                          <p:cTn id="352" fill="hold">
                            <p:stCondLst>
                              <p:cond delay="116000"/>
                            </p:stCondLst>
                            <p:childTnLst>
                              <p:par>
                                <p:cTn id="353" presetID="1" presetClass="entr" presetSubtype="0" fill="hold" grpId="0" nodeType="afterEffect">
                                  <p:stCondLst>
                                    <p:cond delay="0"/>
                                  </p:stCondLst>
                                  <p:childTnLst>
                                    <p:set>
                                      <p:cBhvr>
                                        <p:cTn id="354" dur="1" fill="hold">
                                          <p:stCondLst>
                                            <p:cond delay="999"/>
                                          </p:stCondLst>
                                        </p:cTn>
                                        <p:tgtEl>
                                          <p:spTgt spid="135"/>
                                        </p:tgtEl>
                                        <p:attrNameLst>
                                          <p:attrName>style.visibility</p:attrName>
                                        </p:attrNameLst>
                                      </p:cBhvr>
                                      <p:to>
                                        <p:strVal val="visible"/>
                                      </p:to>
                                    </p:set>
                                  </p:childTnLst>
                                </p:cTn>
                              </p:par>
                            </p:childTnLst>
                          </p:cTn>
                        </p:par>
                        <p:par>
                          <p:cTn id="355" fill="hold">
                            <p:stCondLst>
                              <p:cond delay="117000"/>
                            </p:stCondLst>
                            <p:childTnLst>
                              <p:par>
                                <p:cTn id="356" presetID="1" presetClass="entr" presetSubtype="0" fill="hold" grpId="0" nodeType="afterEffect">
                                  <p:stCondLst>
                                    <p:cond delay="0"/>
                                  </p:stCondLst>
                                  <p:childTnLst>
                                    <p:set>
                                      <p:cBhvr>
                                        <p:cTn id="357" dur="1" fill="hold">
                                          <p:stCondLst>
                                            <p:cond delay="999"/>
                                          </p:stCondLst>
                                        </p:cTn>
                                        <p:tgtEl>
                                          <p:spTgt spid="136"/>
                                        </p:tgtEl>
                                        <p:attrNameLst>
                                          <p:attrName>style.visibility</p:attrName>
                                        </p:attrNameLst>
                                      </p:cBhvr>
                                      <p:to>
                                        <p:strVal val="visible"/>
                                      </p:to>
                                    </p:set>
                                  </p:childTnLst>
                                </p:cTn>
                              </p:par>
                            </p:childTnLst>
                          </p:cTn>
                        </p:par>
                        <p:par>
                          <p:cTn id="358" fill="hold">
                            <p:stCondLst>
                              <p:cond delay="118000"/>
                            </p:stCondLst>
                            <p:childTnLst>
                              <p:par>
                                <p:cTn id="359" presetID="1" presetClass="entr" presetSubtype="0" fill="hold" grpId="0" nodeType="afterEffect">
                                  <p:stCondLst>
                                    <p:cond delay="0"/>
                                  </p:stCondLst>
                                  <p:childTnLst>
                                    <p:set>
                                      <p:cBhvr>
                                        <p:cTn id="360" dur="1" fill="hold">
                                          <p:stCondLst>
                                            <p:cond delay="999"/>
                                          </p:stCondLst>
                                        </p:cTn>
                                        <p:tgtEl>
                                          <p:spTgt spid="137"/>
                                        </p:tgtEl>
                                        <p:attrNameLst>
                                          <p:attrName>style.visibility</p:attrName>
                                        </p:attrNameLst>
                                      </p:cBhvr>
                                      <p:to>
                                        <p:strVal val="visible"/>
                                      </p:to>
                                    </p:set>
                                  </p:childTnLst>
                                </p:cTn>
                              </p:par>
                            </p:childTnLst>
                          </p:cTn>
                        </p:par>
                        <p:par>
                          <p:cTn id="361" fill="hold">
                            <p:stCondLst>
                              <p:cond delay="119000"/>
                            </p:stCondLst>
                            <p:childTnLst>
                              <p:par>
                                <p:cTn id="362" presetID="1" presetClass="entr" presetSubtype="0" fill="hold" grpId="0" nodeType="afterEffect">
                                  <p:stCondLst>
                                    <p:cond delay="0"/>
                                  </p:stCondLst>
                                  <p:childTnLst>
                                    <p:set>
                                      <p:cBhvr>
                                        <p:cTn id="363" dur="1" fill="hold">
                                          <p:stCondLst>
                                            <p:cond delay="999"/>
                                          </p:stCondLst>
                                        </p:cTn>
                                        <p:tgtEl>
                                          <p:spTgt spid="138"/>
                                        </p:tgtEl>
                                        <p:attrNameLst>
                                          <p:attrName>style.visibility</p:attrName>
                                        </p:attrNameLst>
                                      </p:cBhvr>
                                      <p:to>
                                        <p:strVal val="visible"/>
                                      </p:to>
                                    </p:set>
                                  </p:childTnLst>
                                </p:cTn>
                              </p:par>
                            </p:childTnLst>
                          </p:cTn>
                        </p:par>
                        <p:par>
                          <p:cTn id="364" fill="hold">
                            <p:stCondLst>
                              <p:cond delay="120000"/>
                            </p:stCondLst>
                            <p:childTnLst>
                              <p:par>
                                <p:cTn id="365" presetID="1" presetClass="entr" presetSubtype="0" fill="hold" grpId="0" nodeType="afterEffect">
                                  <p:stCondLst>
                                    <p:cond delay="0"/>
                                  </p:stCondLst>
                                  <p:childTnLst>
                                    <p:set>
                                      <p:cBhvr>
                                        <p:cTn id="366" dur="1" fill="hold">
                                          <p:stCondLst>
                                            <p:cond delay="999"/>
                                          </p:stCondLst>
                                        </p:cTn>
                                        <p:tgtEl>
                                          <p:spTgt spid="139"/>
                                        </p:tgtEl>
                                        <p:attrNameLst>
                                          <p:attrName>style.visibility</p:attrName>
                                        </p:attrNameLst>
                                      </p:cBhvr>
                                      <p:to>
                                        <p:strVal val="visible"/>
                                      </p:to>
                                    </p:set>
                                  </p:childTnLst>
                                </p:cTn>
                              </p:par>
                            </p:childTnLst>
                          </p:cTn>
                        </p:par>
                        <p:par>
                          <p:cTn id="367" fill="hold">
                            <p:stCondLst>
                              <p:cond delay="121000"/>
                            </p:stCondLst>
                            <p:childTnLst>
                              <p:par>
                                <p:cTn id="368" presetID="1" presetClass="entr" presetSubtype="0" fill="hold" grpId="0" nodeType="afterEffect">
                                  <p:stCondLst>
                                    <p:cond delay="0"/>
                                  </p:stCondLst>
                                  <p:childTnLst>
                                    <p:set>
                                      <p:cBhvr>
                                        <p:cTn id="369" dur="1" fill="hold">
                                          <p:stCondLst>
                                            <p:cond delay="999"/>
                                          </p:stCondLst>
                                        </p:cTn>
                                        <p:tgtEl>
                                          <p:spTgt spid="140"/>
                                        </p:tgtEl>
                                        <p:attrNameLst>
                                          <p:attrName>style.visibility</p:attrName>
                                        </p:attrNameLst>
                                      </p:cBhvr>
                                      <p:to>
                                        <p:strVal val="visible"/>
                                      </p:to>
                                    </p:set>
                                  </p:childTnLst>
                                </p:cTn>
                              </p:par>
                            </p:childTnLst>
                          </p:cTn>
                        </p:par>
                        <p:par>
                          <p:cTn id="370" fill="hold">
                            <p:stCondLst>
                              <p:cond delay="122000"/>
                            </p:stCondLst>
                            <p:childTnLst>
                              <p:par>
                                <p:cTn id="371" presetID="1" presetClass="entr" presetSubtype="0" fill="hold" grpId="0" nodeType="afterEffect">
                                  <p:stCondLst>
                                    <p:cond delay="0"/>
                                  </p:stCondLst>
                                  <p:childTnLst>
                                    <p:set>
                                      <p:cBhvr>
                                        <p:cTn id="372" dur="1" fill="hold">
                                          <p:stCondLst>
                                            <p:cond delay="999"/>
                                          </p:stCondLst>
                                        </p:cTn>
                                        <p:tgtEl>
                                          <p:spTgt spid="141"/>
                                        </p:tgtEl>
                                        <p:attrNameLst>
                                          <p:attrName>style.visibility</p:attrName>
                                        </p:attrNameLst>
                                      </p:cBhvr>
                                      <p:to>
                                        <p:strVal val="visible"/>
                                      </p:to>
                                    </p:set>
                                  </p:childTnLst>
                                </p:cTn>
                              </p:par>
                            </p:childTnLst>
                          </p:cTn>
                        </p:par>
                        <p:par>
                          <p:cTn id="373" fill="hold">
                            <p:stCondLst>
                              <p:cond delay="123000"/>
                            </p:stCondLst>
                            <p:childTnLst>
                              <p:par>
                                <p:cTn id="374" presetID="1" presetClass="entr" presetSubtype="0" fill="hold" grpId="0" nodeType="afterEffect">
                                  <p:stCondLst>
                                    <p:cond delay="0"/>
                                  </p:stCondLst>
                                  <p:childTnLst>
                                    <p:set>
                                      <p:cBhvr>
                                        <p:cTn id="375" dur="1" fill="hold">
                                          <p:stCondLst>
                                            <p:cond delay="999"/>
                                          </p:stCondLst>
                                        </p:cTn>
                                        <p:tgtEl>
                                          <p:spTgt spid="142"/>
                                        </p:tgtEl>
                                        <p:attrNameLst>
                                          <p:attrName>style.visibility</p:attrName>
                                        </p:attrNameLst>
                                      </p:cBhvr>
                                      <p:to>
                                        <p:strVal val="visible"/>
                                      </p:to>
                                    </p:set>
                                  </p:childTnLst>
                                </p:cTn>
                              </p:par>
                            </p:childTnLst>
                          </p:cTn>
                        </p:par>
                        <p:par>
                          <p:cTn id="376" fill="hold">
                            <p:stCondLst>
                              <p:cond delay="124000"/>
                            </p:stCondLst>
                            <p:childTnLst>
                              <p:par>
                                <p:cTn id="377" presetID="1" presetClass="entr" presetSubtype="0" fill="hold" grpId="0" nodeType="afterEffect">
                                  <p:stCondLst>
                                    <p:cond delay="0"/>
                                  </p:stCondLst>
                                  <p:childTnLst>
                                    <p:set>
                                      <p:cBhvr>
                                        <p:cTn id="378" dur="1" fill="hold">
                                          <p:stCondLst>
                                            <p:cond delay="999"/>
                                          </p:stCondLst>
                                        </p:cTn>
                                        <p:tgtEl>
                                          <p:spTgt spid="143"/>
                                        </p:tgtEl>
                                        <p:attrNameLst>
                                          <p:attrName>style.visibility</p:attrName>
                                        </p:attrNameLst>
                                      </p:cBhvr>
                                      <p:to>
                                        <p:strVal val="visible"/>
                                      </p:to>
                                    </p:set>
                                  </p:childTnLst>
                                </p:cTn>
                              </p:par>
                            </p:childTnLst>
                          </p:cTn>
                        </p:par>
                        <p:par>
                          <p:cTn id="379" fill="hold">
                            <p:stCondLst>
                              <p:cond delay="125000"/>
                            </p:stCondLst>
                            <p:childTnLst>
                              <p:par>
                                <p:cTn id="380" presetID="1" presetClass="entr" presetSubtype="0" fill="hold" grpId="0" nodeType="afterEffect">
                                  <p:stCondLst>
                                    <p:cond delay="0"/>
                                  </p:stCondLst>
                                  <p:childTnLst>
                                    <p:set>
                                      <p:cBhvr>
                                        <p:cTn id="381" dur="1" fill="hold">
                                          <p:stCondLst>
                                            <p:cond delay="999"/>
                                          </p:stCondLst>
                                        </p:cTn>
                                        <p:tgtEl>
                                          <p:spTgt spid="144"/>
                                        </p:tgtEl>
                                        <p:attrNameLst>
                                          <p:attrName>style.visibility</p:attrName>
                                        </p:attrNameLst>
                                      </p:cBhvr>
                                      <p:to>
                                        <p:strVal val="visible"/>
                                      </p:to>
                                    </p:set>
                                  </p:childTnLst>
                                </p:cTn>
                              </p:par>
                            </p:childTnLst>
                          </p:cTn>
                        </p:par>
                        <p:par>
                          <p:cTn id="382" fill="hold">
                            <p:stCondLst>
                              <p:cond delay="126000"/>
                            </p:stCondLst>
                            <p:childTnLst>
                              <p:par>
                                <p:cTn id="383" presetID="1" presetClass="entr" presetSubtype="0" fill="hold" grpId="0" nodeType="afterEffect">
                                  <p:stCondLst>
                                    <p:cond delay="0"/>
                                  </p:stCondLst>
                                  <p:childTnLst>
                                    <p:set>
                                      <p:cBhvr>
                                        <p:cTn id="384" dur="1" fill="hold">
                                          <p:stCondLst>
                                            <p:cond delay="999"/>
                                          </p:stCondLst>
                                        </p:cTn>
                                        <p:tgtEl>
                                          <p:spTgt spid="145"/>
                                        </p:tgtEl>
                                        <p:attrNameLst>
                                          <p:attrName>style.visibility</p:attrName>
                                        </p:attrNameLst>
                                      </p:cBhvr>
                                      <p:to>
                                        <p:strVal val="visible"/>
                                      </p:to>
                                    </p:set>
                                  </p:childTnLst>
                                </p:cTn>
                              </p:par>
                            </p:childTnLst>
                          </p:cTn>
                        </p:par>
                        <p:par>
                          <p:cTn id="385" fill="hold">
                            <p:stCondLst>
                              <p:cond delay="127000"/>
                            </p:stCondLst>
                            <p:childTnLst>
                              <p:par>
                                <p:cTn id="386" presetID="1" presetClass="entr" presetSubtype="0" fill="hold" grpId="0" nodeType="afterEffect">
                                  <p:stCondLst>
                                    <p:cond delay="0"/>
                                  </p:stCondLst>
                                  <p:childTnLst>
                                    <p:set>
                                      <p:cBhvr>
                                        <p:cTn id="387" dur="1" fill="hold">
                                          <p:stCondLst>
                                            <p:cond delay="999"/>
                                          </p:stCondLst>
                                        </p:cTn>
                                        <p:tgtEl>
                                          <p:spTgt spid="146"/>
                                        </p:tgtEl>
                                        <p:attrNameLst>
                                          <p:attrName>style.visibility</p:attrName>
                                        </p:attrNameLst>
                                      </p:cBhvr>
                                      <p:to>
                                        <p:strVal val="visible"/>
                                      </p:to>
                                    </p:set>
                                  </p:childTnLst>
                                </p:cTn>
                              </p:par>
                            </p:childTnLst>
                          </p:cTn>
                        </p:par>
                        <p:par>
                          <p:cTn id="388" fill="hold">
                            <p:stCondLst>
                              <p:cond delay="128000"/>
                            </p:stCondLst>
                            <p:childTnLst>
                              <p:par>
                                <p:cTn id="389" presetID="1" presetClass="entr" presetSubtype="0" fill="hold" grpId="0" nodeType="afterEffect">
                                  <p:stCondLst>
                                    <p:cond delay="0"/>
                                  </p:stCondLst>
                                  <p:childTnLst>
                                    <p:set>
                                      <p:cBhvr>
                                        <p:cTn id="390" dur="1" fill="hold">
                                          <p:stCondLst>
                                            <p:cond delay="999"/>
                                          </p:stCondLst>
                                        </p:cTn>
                                        <p:tgtEl>
                                          <p:spTgt spid="147"/>
                                        </p:tgtEl>
                                        <p:attrNameLst>
                                          <p:attrName>style.visibility</p:attrName>
                                        </p:attrNameLst>
                                      </p:cBhvr>
                                      <p:to>
                                        <p:strVal val="visible"/>
                                      </p:to>
                                    </p:set>
                                  </p:childTnLst>
                                </p:cTn>
                              </p:par>
                            </p:childTnLst>
                          </p:cTn>
                        </p:par>
                        <p:par>
                          <p:cTn id="391" fill="hold">
                            <p:stCondLst>
                              <p:cond delay="129000"/>
                            </p:stCondLst>
                            <p:childTnLst>
                              <p:par>
                                <p:cTn id="392" presetID="1" presetClass="entr" presetSubtype="0" fill="hold" grpId="0" nodeType="afterEffect">
                                  <p:stCondLst>
                                    <p:cond delay="0"/>
                                  </p:stCondLst>
                                  <p:childTnLst>
                                    <p:set>
                                      <p:cBhvr>
                                        <p:cTn id="393" dur="1" fill="hold">
                                          <p:stCondLst>
                                            <p:cond delay="999"/>
                                          </p:stCondLst>
                                        </p:cTn>
                                        <p:tgtEl>
                                          <p:spTgt spid="148"/>
                                        </p:tgtEl>
                                        <p:attrNameLst>
                                          <p:attrName>style.visibility</p:attrName>
                                        </p:attrNameLst>
                                      </p:cBhvr>
                                      <p:to>
                                        <p:strVal val="visible"/>
                                      </p:to>
                                    </p:set>
                                  </p:childTnLst>
                                </p:cTn>
                              </p:par>
                            </p:childTnLst>
                          </p:cTn>
                        </p:par>
                        <p:par>
                          <p:cTn id="394" fill="hold">
                            <p:stCondLst>
                              <p:cond delay="130000"/>
                            </p:stCondLst>
                            <p:childTnLst>
                              <p:par>
                                <p:cTn id="395" presetID="1" presetClass="entr" presetSubtype="0" fill="hold" grpId="0" nodeType="afterEffect">
                                  <p:stCondLst>
                                    <p:cond delay="0"/>
                                  </p:stCondLst>
                                  <p:childTnLst>
                                    <p:set>
                                      <p:cBhvr>
                                        <p:cTn id="396" dur="1" fill="hold">
                                          <p:stCondLst>
                                            <p:cond delay="999"/>
                                          </p:stCondLst>
                                        </p:cTn>
                                        <p:tgtEl>
                                          <p:spTgt spid="149"/>
                                        </p:tgtEl>
                                        <p:attrNameLst>
                                          <p:attrName>style.visibility</p:attrName>
                                        </p:attrNameLst>
                                      </p:cBhvr>
                                      <p:to>
                                        <p:strVal val="visible"/>
                                      </p:to>
                                    </p:set>
                                  </p:childTnLst>
                                </p:cTn>
                              </p:par>
                            </p:childTnLst>
                          </p:cTn>
                        </p:par>
                        <p:par>
                          <p:cTn id="397" fill="hold">
                            <p:stCondLst>
                              <p:cond delay="131000"/>
                            </p:stCondLst>
                            <p:childTnLst>
                              <p:par>
                                <p:cTn id="398" presetID="1" presetClass="entr" presetSubtype="0" fill="hold" grpId="0" nodeType="afterEffect">
                                  <p:stCondLst>
                                    <p:cond delay="0"/>
                                  </p:stCondLst>
                                  <p:childTnLst>
                                    <p:set>
                                      <p:cBhvr>
                                        <p:cTn id="399" dur="1" fill="hold">
                                          <p:stCondLst>
                                            <p:cond delay="999"/>
                                          </p:stCondLst>
                                        </p:cTn>
                                        <p:tgtEl>
                                          <p:spTgt spid="150"/>
                                        </p:tgtEl>
                                        <p:attrNameLst>
                                          <p:attrName>style.visibility</p:attrName>
                                        </p:attrNameLst>
                                      </p:cBhvr>
                                      <p:to>
                                        <p:strVal val="visible"/>
                                      </p:to>
                                    </p:set>
                                  </p:childTnLst>
                                </p:cTn>
                              </p:par>
                            </p:childTnLst>
                          </p:cTn>
                        </p:par>
                        <p:par>
                          <p:cTn id="400" fill="hold">
                            <p:stCondLst>
                              <p:cond delay="132000"/>
                            </p:stCondLst>
                            <p:childTnLst>
                              <p:par>
                                <p:cTn id="401" presetID="1" presetClass="entr" presetSubtype="0" fill="hold" grpId="0" nodeType="afterEffect">
                                  <p:stCondLst>
                                    <p:cond delay="0"/>
                                  </p:stCondLst>
                                  <p:childTnLst>
                                    <p:set>
                                      <p:cBhvr>
                                        <p:cTn id="402" dur="1" fill="hold">
                                          <p:stCondLst>
                                            <p:cond delay="999"/>
                                          </p:stCondLst>
                                        </p:cTn>
                                        <p:tgtEl>
                                          <p:spTgt spid="151"/>
                                        </p:tgtEl>
                                        <p:attrNameLst>
                                          <p:attrName>style.visibility</p:attrName>
                                        </p:attrNameLst>
                                      </p:cBhvr>
                                      <p:to>
                                        <p:strVal val="visible"/>
                                      </p:to>
                                    </p:set>
                                  </p:childTnLst>
                                </p:cTn>
                              </p:par>
                            </p:childTnLst>
                          </p:cTn>
                        </p:par>
                        <p:par>
                          <p:cTn id="403" fill="hold">
                            <p:stCondLst>
                              <p:cond delay="133000"/>
                            </p:stCondLst>
                            <p:childTnLst>
                              <p:par>
                                <p:cTn id="404" presetID="1" presetClass="entr" presetSubtype="0" fill="hold" grpId="0" nodeType="afterEffect">
                                  <p:stCondLst>
                                    <p:cond delay="0"/>
                                  </p:stCondLst>
                                  <p:childTnLst>
                                    <p:set>
                                      <p:cBhvr>
                                        <p:cTn id="405" dur="1" fill="hold">
                                          <p:stCondLst>
                                            <p:cond delay="999"/>
                                          </p:stCondLst>
                                        </p:cTn>
                                        <p:tgtEl>
                                          <p:spTgt spid="152"/>
                                        </p:tgtEl>
                                        <p:attrNameLst>
                                          <p:attrName>style.visibility</p:attrName>
                                        </p:attrNameLst>
                                      </p:cBhvr>
                                      <p:to>
                                        <p:strVal val="visible"/>
                                      </p:to>
                                    </p:set>
                                  </p:childTnLst>
                                </p:cTn>
                              </p:par>
                            </p:childTnLst>
                          </p:cTn>
                        </p:par>
                        <p:par>
                          <p:cTn id="406" fill="hold">
                            <p:stCondLst>
                              <p:cond delay="134000"/>
                            </p:stCondLst>
                            <p:childTnLst>
                              <p:par>
                                <p:cTn id="407" presetID="1" presetClass="entr" presetSubtype="0" fill="hold" grpId="0" nodeType="afterEffect">
                                  <p:stCondLst>
                                    <p:cond delay="0"/>
                                  </p:stCondLst>
                                  <p:childTnLst>
                                    <p:set>
                                      <p:cBhvr>
                                        <p:cTn id="408" dur="1" fill="hold">
                                          <p:stCondLst>
                                            <p:cond delay="999"/>
                                          </p:stCondLst>
                                        </p:cTn>
                                        <p:tgtEl>
                                          <p:spTgt spid="153"/>
                                        </p:tgtEl>
                                        <p:attrNameLst>
                                          <p:attrName>style.visibility</p:attrName>
                                        </p:attrNameLst>
                                      </p:cBhvr>
                                      <p:to>
                                        <p:strVal val="visible"/>
                                      </p:to>
                                    </p:set>
                                  </p:childTnLst>
                                </p:cTn>
                              </p:par>
                            </p:childTnLst>
                          </p:cTn>
                        </p:par>
                        <p:par>
                          <p:cTn id="409" fill="hold">
                            <p:stCondLst>
                              <p:cond delay="135000"/>
                            </p:stCondLst>
                            <p:childTnLst>
                              <p:par>
                                <p:cTn id="410" presetID="1" presetClass="entr" presetSubtype="0" fill="hold" grpId="0" nodeType="afterEffect">
                                  <p:stCondLst>
                                    <p:cond delay="0"/>
                                  </p:stCondLst>
                                  <p:childTnLst>
                                    <p:set>
                                      <p:cBhvr>
                                        <p:cTn id="411" dur="1" fill="hold">
                                          <p:stCondLst>
                                            <p:cond delay="999"/>
                                          </p:stCondLst>
                                        </p:cTn>
                                        <p:tgtEl>
                                          <p:spTgt spid="154"/>
                                        </p:tgtEl>
                                        <p:attrNameLst>
                                          <p:attrName>style.visibility</p:attrName>
                                        </p:attrNameLst>
                                      </p:cBhvr>
                                      <p:to>
                                        <p:strVal val="visible"/>
                                      </p:to>
                                    </p:set>
                                  </p:childTnLst>
                                </p:cTn>
                              </p:par>
                            </p:childTnLst>
                          </p:cTn>
                        </p:par>
                        <p:par>
                          <p:cTn id="412" fill="hold">
                            <p:stCondLst>
                              <p:cond delay="136000"/>
                            </p:stCondLst>
                            <p:childTnLst>
                              <p:par>
                                <p:cTn id="413" presetID="1" presetClass="entr" presetSubtype="0" fill="hold" grpId="0" nodeType="afterEffect">
                                  <p:stCondLst>
                                    <p:cond delay="0"/>
                                  </p:stCondLst>
                                  <p:childTnLst>
                                    <p:set>
                                      <p:cBhvr>
                                        <p:cTn id="414" dur="1" fill="hold">
                                          <p:stCondLst>
                                            <p:cond delay="999"/>
                                          </p:stCondLst>
                                        </p:cTn>
                                        <p:tgtEl>
                                          <p:spTgt spid="155"/>
                                        </p:tgtEl>
                                        <p:attrNameLst>
                                          <p:attrName>style.visibility</p:attrName>
                                        </p:attrNameLst>
                                      </p:cBhvr>
                                      <p:to>
                                        <p:strVal val="visible"/>
                                      </p:to>
                                    </p:set>
                                  </p:childTnLst>
                                </p:cTn>
                              </p:par>
                            </p:childTnLst>
                          </p:cTn>
                        </p:par>
                        <p:par>
                          <p:cTn id="415" fill="hold">
                            <p:stCondLst>
                              <p:cond delay="137000"/>
                            </p:stCondLst>
                            <p:childTnLst>
                              <p:par>
                                <p:cTn id="416" presetID="1" presetClass="entr" presetSubtype="0" fill="hold" grpId="0" nodeType="afterEffect">
                                  <p:stCondLst>
                                    <p:cond delay="0"/>
                                  </p:stCondLst>
                                  <p:childTnLst>
                                    <p:set>
                                      <p:cBhvr>
                                        <p:cTn id="417" dur="1" fill="hold">
                                          <p:stCondLst>
                                            <p:cond delay="999"/>
                                          </p:stCondLst>
                                        </p:cTn>
                                        <p:tgtEl>
                                          <p:spTgt spid="156"/>
                                        </p:tgtEl>
                                        <p:attrNameLst>
                                          <p:attrName>style.visibility</p:attrName>
                                        </p:attrNameLst>
                                      </p:cBhvr>
                                      <p:to>
                                        <p:strVal val="visible"/>
                                      </p:to>
                                    </p:set>
                                  </p:childTnLst>
                                </p:cTn>
                              </p:par>
                            </p:childTnLst>
                          </p:cTn>
                        </p:par>
                        <p:par>
                          <p:cTn id="418" fill="hold">
                            <p:stCondLst>
                              <p:cond delay="138000"/>
                            </p:stCondLst>
                            <p:childTnLst>
                              <p:par>
                                <p:cTn id="419" presetID="1" presetClass="entr" presetSubtype="0" fill="hold" grpId="0" nodeType="afterEffect">
                                  <p:stCondLst>
                                    <p:cond delay="0"/>
                                  </p:stCondLst>
                                  <p:childTnLst>
                                    <p:set>
                                      <p:cBhvr>
                                        <p:cTn id="420" dur="1" fill="hold">
                                          <p:stCondLst>
                                            <p:cond delay="999"/>
                                          </p:stCondLst>
                                        </p:cTn>
                                        <p:tgtEl>
                                          <p:spTgt spid="157"/>
                                        </p:tgtEl>
                                        <p:attrNameLst>
                                          <p:attrName>style.visibility</p:attrName>
                                        </p:attrNameLst>
                                      </p:cBhvr>
                                      <p:to>
                                        <p:strVal val="visible"/>
                                      </p:to>
                                    </p:set>
                                  </p:childTnLst>
                                </p:cTn>
                              </p:par>
                            </p:childTnLst>
                          </p:cTn>
                        </p:par>
                        <p:par>
                          <p:cTn id="421" fill="hold">
                            <p:stCondLst>
                              <p:cond delay="139000"/>
                            </p:stCondLst>
                            <p:childTnLst>
                              <p:par>
                                <p:cTn id="422" presetID="1" presetClass="entr" presetSubtype="0" fill="hold" grpId="0" nodeType="afterEffect">
                                  <p:stCondLst>
                                    <p:cond delay="0"/>
                                  </p:stCondLst>
                                  <p:childTnLst>
                                    <p:set>
                                      <p:cBhvr>
                                        <p:cTn id="423" dur="1" fill="hold">
                                          <p:stCondLst>
                                            <p:cond delay="999"/>
                                          </p:stCondLst>
                                        </p:cTn>
                                        <p:tgtEl>
                                          <p:spTgt spid="158"/>
                                        </p:tgtEl>
                                        <p:attrNameLst>
                                          <p:attrName>style.visibility</p:attrName>
                                        </p:attrNameLst>
                                      </p:cBhvr>
                                      <p:to>
                                        <p:strVal val="visible"/>
                                      </p:to>
                                    </p:set>
                                  </p:childTnLst>
                                </p:cTn>
                              </p:par>
                            </p:childTnLst>
                          </p:cTn>
                        </p:par>
                        <p:par>
                          <p:cTn id="424" fill="hold">
                            <p:stCondLst>
                              <p:cond delay="140000"/>
                            </p:stCondLst>
                            <p:childTnLst>
                              <p:par>
                                <p:cTn id="425" presetID="1" presetClass="entr" presetSubtype="0" fill="hold" grpId="0" nodeType="afterEffect">
                                  <p:stCondLst>
                                    <p:cond delay="0"/>
                                  </p:stCondLst>
                                  <p:childTnLst>
                                    <p:set>
                                      <p:cBhvr>
                                        <p:cTn id="426" dur="1" fill="hold">
                                          <p:stCondLst>
                                            <p:cond delay="999"/>
                                          </p:stCondLst>
                                        </p:cTn>
                                        <p:tgtEl>
                                          <p:spTgt spid="159"/>
                                        </p:tgtEl>
                                        <p:attrNameLst>
                                          <p:attrName>style.visibility</p:attrName>
                                        </p:attrNameLst>
                                      </p:cBhvr>
                                      <p:to>
                                        <p:strVal val="visible"/>
                                      </p:to>
                                    </p:set>
                                  </p:childTnLst>
                                </p:cTn>
                              </p:par>
                            </p:childTnLst>
                          </p:cTn>
                        </p:par>
                        <p:par>
                          <p:cTn id="427" fill="hold">
                            <p:stCondLst>
                              <p:cond delay="141000"/>
                            </p:stCondLst>
                            <p:childTnLst>
                              <p:par>
                                <p:cTn id="428" presetID="1" presetClass="entr" presetSubtype="0" fill="hold" grpId="0" nodeType="afterEffect">
                                  <p:stCondLst>
                                    <p:cond delay="0"/>
                                  </p:stCondLst>
                                  <p:childTnLst>
                                    <p:set>
                                      <p:cBhvr>
                                        <p:cTn id="429" dur="1" fill="hold">
                                          <p:stCondLst>
                                            <p:cond delay="999"/>
                                          </p:stCondLst>
                                        </p:cTn>
                                        <p:tgtEl>
                                          <p:spTgt spid="160"/>
                                        </p:tgtEl>
                                        <p:attrNameLst>
                                          <p:attrName>style.visibility</p:attrName>
                                        </p:attrNameLst>
                                      </p:cBhvr>
                                      <p:to>
                                        <p:strVal val="visible"/>
                                      </p:to>
                                    </p:set>
                                  </p:childTnLst>
                                </p:cTn>
                              </p:par>
                            </p:childTnLst>
                          </p:cTn>
                        </p:par>
                        <p:par>
                          <p:cTn id="430" fill="hold">
                            <p:stCondLst>
                              <p:cond delay="142000"/>
                            </p:stCondLst>
                            <p:childTnLst>
                              <p:par>
                                <p:cTn id="431" presetID="1" presetClass="entr" presetSubtype="0" fill="hold" grpId="0" nodeType="afterEffect">
                                  <p:stCondLst>
                                    <p:cond delay="0"/>
                                  </p:stCondLst>
                                  <p:childTnLst>
                                    <p:set>
                                      <p:cBhvr>
                                        <p:cTn id="432" dur="1" fill="hold">
                                          <p:stCondLst>
                                            <p:cond delay="999"/>
                                          </p:stCondLst>
                                        </p:cTn>
                                        <p:tgtEl>
                                          <p:spTgt spid="161"/>
                                        </p:tgtEl>
                                        <p:attrNameLst>
                                          <p:attrName>style.visibility</p:attrName>
                                        </p:attrNameLst>
                                      </p:cBhvr>
                                      <p:to>
                                        <p:strVal val="visible"/>
                                      </p:to>
                                    </p:set>
                                  </p:childTnLst>
                                </p:cTn>
                              </p:par>
                            </p:childTnLst>
                          </p:cTn>
                        </p:par>
                        <p:par>
                          <p:cTn id="433" fill="hold">
                            <p:stCondLst>
                              <p:cond delay="143000"/>
                            </p:stCondLst>
                            <p:childTnLst>
                              <p:par>
                                <p:cTn id="434" presetID="1" presetClass="entr" presetSubtype="0" fill="hold" grpId="0" nodeType="afterEffect">
                                  <p:stCondLst>
                                    <p:cond delay="0"/>
                                  </p:stCondLst>
                                  <p:childTnLst>
                                    <p:set>
                                      <p:cBhvr>
                                        <p:cTn id="435" dur="1" fill="hold">
                                          <p:stCondLst>
                                            <p:cond delay="999"/>
                                          </p:stCondLst>
                                        </p:cTn>
                                        <p:tgtEl>
                                          <p:spTgt spid="162"/>
                                        </p:tgtEl>
                                        <p:attrNameLst>
                                          <p:attrName>style.visibility</p:attrName>
                                        </p:attrNameLst>
                                      </p:cBhvr>
                                      <p:to>
                                        <p:strVal val="visible"/>
                                      </p:to>
                                    </p:set>
                                  </p:childTnLst>
                                </p:cTn>
                              </p:par>
                            </p:childTnLst>
                          </p:cTn>
                        </p:par>
                        <p:par>
                          <p:cTn id="436" fill="hold">
                            <p:stCondLst>
                              <p:cond delay="144000"/>
                            </p:stCondLst>
                            <p:childTnLst>
                              <p:par>
                                <p:cTn id="437" presetID="1" presetClass="entr" presetSubtype="0" fill="hold" grpId="0" nodeType="afterEffect">
                                  <p:stCondLst>
                                    <p:cond delay="0"/>
                                  </p:stCondLst>
                                  <p:childTnLst>
                                    <p:set>
                                      <p:cBhvr>
                                        <p:cTn id="438" dur="1" fill="hold">
                                          <p:stCondLst>
                                            <p:cond delay="999"/>
                                          </p:stCondLst>
                                        </p:cTn>
                                        <p:tgtEl>
                                          <p:spTgt spid="163"/>
                                        </p:tgtEl>
                                        <p:attrNameLst>
                                          <p:attrName>style.visibility</p:attrName>
                                        </p:attrNameLst>
                                      </p:cBhvr>
                                      <p:to>
                                        <p:strVal val="visible"/>
                                      </p:to>
                                    </p:set>
                                  </p:childTnLst>
                                </p:cTn>
                              </p:par>
                            </p:childTnLst>
                          </p:cTn>
                        </p:par>
                        <p:par>
                          <p:cTn id="439" fill="hold">
                            <p:stCondLst>
                              <p:cond delay="145000"/>
                            </p:stCondLst>
                            <p:childTnLst>
                              <p:par>
                                <p:cTn id="440" presetID="1" presetClass="entr" presetSubtype="0" fill="hold" grpId="0" nodeType="afterEffect">
                                  <p:stCondLst>
                                    <p:cond delay="0"/>
                                  </p:stCondLst>
                                  <p:childTnLst>
                                    <p:set>
                                      <p:cBhvr>
                                        <p:cTn id="441" dur="1" fill="hold">
                                          <p:stCondLst>
                                            <p:cond delay="999"/>
                                          </p:stCondLst>
                                        </p:cTn>
                                        <p:tgtEl>
                                          <p:spTgt spid="164"/>
                                        </p:tgtEl>
                                        <p:attrNameLst>
                                          <p:attrName>style.visibility</p:attrName>
                                        </p:attrNameLst>
                                      </p:cBhvr>
                                      <p:to>
                                        <p:strVal val="visible"/>
                                      </p:to>
                                    </p:set>
                                  </p:childTnLst>
                                </p:cTn>
                              </p:par>
                            </p:childTnLst>
                          </p:cTn>
                        </p:par>
                        <p:par>
                          <p:cTn id="442" fill="hold">
                            <p:stCondLst>
                              <p:cond delay="146000"/>
                            </p:stCondLst>
                            <p:childTnLst>
                              <p:par>
                                <p:cTn id="443" presetID="1" presetClass="entr" presetSubtype="0" fill="hold" grpId="0" nodeType="afterEffect">
                                  <p:stCondLst>
                                    <p:cond delay="0"/>
                                  </p:stCondLst>
                                  <p:childTnLst>
                                    <p:set>
                                      <p:cBhvr>
                                        <p:cTn id="444" dur="1" fill="hold">
                                          <p:stCondLst>
                                            <p:cond delay="999"/>
                                          </p:stCondLst>
                                        </p:cTn>
                                        <p:tgtEl>
                                          <p:spTgt spid="165"/>
                                        </p:tgtEl>
                                        <p:attrNameLst>
                                          <p:attrName>style.visibility</p:attrName>
                                        </p:attrNameLst>
                                      </p:cBhvr>
                                      <p:to>
                                        <p:strVal val="visible"/>
                                      </p:to>
                                    </p:set>
                                  </p:childTnLst>
                                </p:cTn>
                              </p:par>
                            </p:childTnLst>
                          </p:cTn>
                        </p:par>
                        <p:par>
                          <p:cTn id="445" fill="hold">
                            <p:stCondLst>
                              <p:cond delay="147000"/>
                            </p:stCondLst>
                            <p:childTnLst>
                              <p:par>
                                <p:cTn id="446" presetID="1" presetClass="entr" presetSubtype="0" fill="hold" grpId="0" nodeType="afterEffect">
                                  <p:stCondLst>
                                    <p:cond delay="0"/>
                                  </p:stCondLst>
                                  <p:childTnLst>
                                    <p:set>
                                      <p:cBhvr>
                                        <p:cTn id="447" dur="1" fill="hold">
                                          <p:stCondLst>
                                            <p:cond delay="999"/>
                                          </p:stCondLst>
                                        </p:cTn>
                                        <p:tgtEl>
                                          <p:spTgt spid="166"/>
                                        </p:tgtEl>
                                        <p:attrNameLst>
                                          <p:attrName>style.visibility</p:attrName>
                                        </p:attrNameLst>
                                      </p:cBhvr>
                                      <p:to>
                                        <p:strVal val="visible"/>
                                      </p:to>
                                    </p:set>
                                  </p:childTnLst>
                                </p:cTn>
                              </p:par>
                            </p:childTnLst>
                          </p:cTn>
                        </p:par>
                        <p:par>
                          <p:cTn id="448" fill="hold">
                            <p:stCondLst>
                              <p:cond delay="148000"/>
                            </p:stCondLst>
                            <p:childTnLst>
                              <p:par>
                                <p:cTn id="449" presetID="1" presetClass="entr"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visible"/>
                                      </p:to>
                                    </p:set>
                                  </p:childTnLst>
                                </p:cTn>
                              </p:par>
                            </p:childTnLst>
                          </p:cTn>
                        </p:par>
                        <p:par>
                          <p:cTn id="451" fill="hold">
                            <p:stCondLst>
                              <p:cond delay="149000"/>
                            </p:stCondLst>
                            <p:childTnLst>
                              <p:par>
                                <p:cTn id="452" presetID="1" presetClass="entr" presetSubtype="0" fill="hold" grpId="0" nodeType="afterEffect">
                                  <p:stCondLst>
                                    <p:cond delay="0"/>
                                  </p:stCondLst>
                                  <p:childTnLst>
                                    <p:set>
                                      <p:cBhvr>
                                        <p:cTn id="453" dur="1" fill="hold">
                                          <p:stCondLst>
                                            <p:cond delay="999"/>
                                          </p:stCondLst>
                                        </p:cTn>
                                        <p:tgtEl>
                                          <p:spTgt spid="168"/>
                                        </p:tgtEl>
                                        <p:attrNameLst>
                                          <p:attrName>style.visibility</p:attrName>
                                        </p:attrNameLst>
                                      </p:cBhvr>
                                      <p:to>
                                        <p:strVal val="visible"/>
                                      </p:to>
                                    </p:set>
                                  </p:childTnLst>
                                </p:cTn>
                              </p:par>
                            </p:childTnLst>
                          </p:cTn>
                        </p:par>
                        <p:par>
                          <p:cTn id="454" fill="hold">
                            <p:stCondLst>
                              <p:cond delay="150000"/>
                            </p:stCondLst>
                            <p:childTnLst>
                              <p:par>
                                <p:cTn id="455" presetID="1" presetClass="entr" presetSubtype="0" fill="hold" grpId="0" nodeType="afterEffect">
                                  <p:stCondLst>
                                    <p:cond delay="0"/>
                                  </p:stCondLst>
                                  <p:childTnLst>
                                    <p:set>
                                      <p:cBhvr>
                                        <p:cTn id="456" dur="1" fill="hold">
                                          <p:stCondLst>
                                            <p:cond delay="999"/>
                                          </p:stCondLst>
                                        </p:cTn>
                                        <p:tgtEl>
                                          <p:spTgt spid="169"/>
                                        </p:tgtEl>
                                        <p:attrNameLst>
                                          <p:attrName>style.visibility</p:attrName>
                                        </p:attrNameLst>
                                      </p:cBhvr>
                                      <p:to>
                                        <p:strVal val="visible"/>
                                      </p:to>
                                    </p:set>
                                  </p:childTnLst>
                                </p:cTn>
                              </p:par>
                            </p:childTnLst>
                          </p:cTn>
                        </p:par>
                        <p:par>
                          <p:cTn id="457" fill="hold">
                            <p:stCondLst>
                              <p:cond delay="151000"/>
                            </p:stCondLst>
                            <p:childTnLst>
                              <p:par>
                                <p:cTn id="458" presetID="1" presetClass="entr" presetSubtype="0" fill="hold" grpId="0" nodeType="afterEffect">
                                  <p:stCondLst>
                                    <p:cond delay="0"/>
                                  </p:stCondLst>
                                  <p:childTnLst>
                                    <p:set>
                                      <p:cBhvr>
                                        <p:cTn id="459" dur="1" fill="hold">
                                          <p:stCondLst>
                                            <p:cond delay="999"/>
                                          </p:stCondLst>
                                        </p:cTn>
                                        <p:tgtEl>
                                          <p:spTgt spid="170"/>
                                        </p:tgtEl>
                                        <p:attrNameLst>
                                          <p:attrName>style.visibility</p:attrName>
                                        </p:attrNameLst>
                                      </p:cBhvr>
                                      <p:to>
                                        <p:strVal val="visible"/>
                                      </p:to>
                                    </p:set>
                                  </p:childTnLst>
                                </p:cTn>
                              </p:par>
                            </p:childTnLst>
                          </p:cTn>
                        </p:par>
                        <p:par>
                          <p:cTn id="460" fill="hold">
                            <p:stCondLst>
                              <p:cond delay="152000"/>
                            </p:stCondLst>
                            <p:childTnLst>
                              <p:par>
                                <p:cTn id="461" presetID="1" presetClass="entr" presetSubtype="0" fill="hold" grpId="0" nodeType="afterEffect">
                                  <p:stCondLst>
                                    <p:cond delay="0"/>
                                  </p:stCondLst>
                                  <p:childTnLst>
                                    <p:set>
                                      <p:cBhvr>
                                        <p:cTn id="462" dur="1" fill="hold">
                                          <p:stCondLst>
                                            <p:cond delay="999"/>
                                          </p:stCondLst>
                                        </p:cTn>
                                        <p:tgtEl>
                                          <p:spTgt spid="171"/>
                                        </p:tgtEl>
                                        <p:attrNameLst>
                                          <p:attrName>style.visibility</p:attrName>
                                        </p:attrNameLst>
                                      </p:cBhvr>
                                      <p:to>
                                        <p:strVal val="visible"/>
                                      </p:to>
                                    </p:set>
                                  </p:childTnLst>
                                </p:cTn>
                              </p:par>
                            </p:childTnLst>
                          </p:cTn>
                        </p:par>
                        <p:par>
                          <p:cTn id="463" fill="hold">
                            <p:stCondLst>
                              <p:cond delay="153000"/>
                            </p:stCondLst>
                            <p:childTnLst>
                              <p:par>
                                <p:cTn id="464" presetID="1" presetClass="entr" presetSubtype="0" fill="hold" grpId="0" nodeType="afterEffect">
                                  <p:stCondLst>
                                    <p:cond delay="0"/>
                                  </p:stCondLst>
                                  <p:childTnLst>
                                    <p:set>
                                      <p:cBhvr>
                                        <p:cTn id="465" dur="1" fill="hold">
                                          <p:stCondLst>
                                            <p:cond delay="999"/>
                                          </p:stCondLst>
                                        </p:cTn>
                                        <p:tgtEl>
                                          <p:spTgt spid="172"/>
                                        </p:tgtEl>
                                        <p:attrNameLst>
                                          <p:attrName>style.visibility</p:attrName>
                                        </p:attrNameLst>
                                      </p:cBhvr>
                                      <p:to>
                                        <p:strVal val="visible"/>
                                      </p:to>
                                    </p:set>
                                  </p:childTnLst>
                                </p:cTn>
                              </p:par>
                            </p:childTnLst>
                          </p:cTn>
                        </p:par>
                        <p:par>
                          <p:cTn id="466" fill="hold">
                            <p:stCondLst>
                              <p:cond delay="154000"/>
                            </p:stCondLst>
                            <p:childTnLst>
                              <p:par>
                                <p:cTn id="467" presetID="1" presetClass="entr" presetSubtype="0" fill="hold" grpId="0" nodeType="afterEffect">
                                  <p:stCondLst>
                                    <p:cond delay="0"/>
                                  </p:stCondLst>
                                  <p:childTnLst>
                                    <p:set>
                                      <p:cBhvr>
                                        <p:cTn id="468" dur="1" fill="hold">
                                          <p:stCondLst>
                                            <p:cond delay="999"/>
                                          </p:stCondLst>
                                        </p:cTn>
                                        <p:tgtEl>
                                          <p:spTgt spid="173"/>
                                        </p:tgtEl>
                                        <p:attrNameLst>
                                          <p:attrName>style.visibility</p:attrName>
                                        </p:attrNameLst>
                                      </p:cBhvr>
                                      <p:to>
                                        <p:strVal val="visible"/>
                                      </p:to>
                                    </p:set>
                                  </p:childTnLst>
                                </p:cTn>
                              </p:par>
                            </p:childTnLst>
                          </p:cTn>
                        </p:par>
                        <p:par>
                          <p:cTn id="469" fill="hold">
                            <p:stCondLst>
                              <p:cond delay="155000"/>
                            </p:stCondLst>
                            <p:childTnLst>
                              <p:par>
                                <p:cTn id="470" presetID="1" presetClass="entr" presetSubtype="0" fill="hold" grpId="0" nodeType="afterEffect">
                                  <p:stCondLst>
                                    <p:cond delay="0"/>
                                  </p:stCondLst>
                                  <p:childTnLst>
                                    <p:set>
                                      <p:cBhvr>
                                        <p:cTn id="471" dur="1" fill="hold">
                                          <p:stCondLst>
                                            <p:cond delay="999"/>
                                          </p:stCondLst>
                                        </p:cTn>
                                        <p:tgtEl>
                                          <p:spTgt spid="174"/>
                                        </p:tgtEl>
                                        <p:attrNameLst>
                                          <p:attrName>style.visibility</p:attrName>
                                        </p:attrNameLst>
                                      </p:cBhvr>
                                      <p:to>
                                        <p:strVal val="visible"/>
                                      </p:to>
                                    </p:set>
                                  </p:childTnLst>
                                </p:cTn>
                              </p:par>
                            </p:childTnLst>
                          </p:cTn>
                        </p:par>
                        <p:par>
                          <p:cTn id="472" fill="hold">
                            <p:stCondLst>
                              <p:cond delay="156000"/>
                            </p:stCondLst>
                            <p:childTnLst>
                              <p:par>
                                <p:cTn id="473" presetID="1" presetClass="entr" presetSubtype="0" fill="hold" grpId="0" nodeType="afterEffect">
                                  <p:stCondLst>
                                    <p:cond delay="0"/>
                                  </p:stCondLst>
                                  <p:childTnLst>
                                    <p:set>
                                      <p:cBhvr>
                                        <p:cTn id="474" dur="1" fill="hold">
                                          <p:stCondLst>
                                            <p:cond delay="999"/>
                                          </p:stCondLst>
                                        </p:cTn>
                                        <p:tgtEl>
                                          <p:spTgt spid="175"/>
                                        </p:tgtEl>
                                        <p:attrNameLst>
                                          <p:attrName>style.visibility</p:attrName>
                                        </p:attrNameLst>
                                      </p:cBhvr>
                                      <p:to>
                                        <p:strVal val="visible"/>
                                      </p:to>
                                    </p:set>
                                  </p:childTnLst>
                                </p:cTn>
                              </p:par>
                            </p:childTnLst>
                          </p:cTn>
                        </p:par>
                        <p:par>
                          <p:cTn id="475" fill="hold">
                            <p:stCondLst>
                              <p:cond delay="157000"/>
                            </p:stCondLst>
                            <p:childTnLst>
                              <p:par>
                                <p:cTn id="476" presetID="1" presetClass="entr" presetSubtype="0" fill="hold" grpId="0" nodeType="afterEffect">
                                  <p:stCondLst>
                                    <p:cond delay="0"/>
                                  </p:stCondLst>
                                  <p:childTnLst>
                                    <p:set>
                                      <p:cBhvr>
                                        <p:cTn id="477" dur="1" fill="hold">
                                          <p:stCondLst>
                                            <p:cond delay="999"/>
                                          </p:stCondLst>
                                        </p:cTn>
                                        <p:tgtEl>
                                          <p:spTgt spid="176"/>
                                        </p:tgtEl>
                                        <p:attrNameLst>
                                          <p:attrName>style.visibility</p:attrName>
                                        </p:attrNameLst>
                                      </p:cBhvr>
                                      <p:to>
                                        <p:strVal val="visible"/>
                                      </p:to>
                                    </p:set>
                                  </p:childTnLst>
                                </p:cTn>
                              </p:par>
                            </p:childTnLst>
                          </p:cTn>
                        </p:par>
                        <p:par>
                          <p:cTn id="478" fill="hold">
                            <p:stCondLst>
                              <p:cond delay="158000"/>
                            </p:stCondLst>
                            <p:childTnLst>
                              <p:par>
                                <p:cTn id="479" presetID="1" presetClass="entr" presetSubtype="0" fill="hold" grpId="0" nodeType="afterEffect">
                                  <p:stCondLst>
                                    <p:cond delay="0"/>
                                  </p:stCondLst>
                                  <p:childTnLst>
                                    <p:set>
                                      <p:cBhvr>
                                        <p:cTn id="480" dur="1" fill="hold">
                                          <p:stCondLst>
                                            <p:cond delay="999"/>
                                          </p:stCondLst>
                                        </p:cTn>
                                        <p:tgtEl>
                                          <p:spTgt spid="177"/>
                                        </p:tgtEl>
                                        <p:attrNameLst>
                                          <p:attrName>style.visibility</p:attrName>
                                        </p:attrNameLst>
                                      </p:cBhvr>
                                      <p:to>
                                        <p:strVal val="visible"/>
                                      </p:to>
                                    </p:set>
                                  </p:childTnLst>
                                </p:cTn>
                              </p:par>
                            </p:childTnLst>
                          </p:cTn>
                        </p:par>
                        <p:par>
                          <p:cTn id="481" fill="hold">
                            <p:stCondLst>
                              <p:cond delay="159000"/>
                            </p:stCondLst>
                            <p:childTnLst>
                              <p:par>
                                <p:cTn id="482" presetID="1" presetClass="entr" presetSubtype="0" fill="hold" grpId="0" nodeType="afterEffect">
                                  <p:stCondLst>
                                    <p:cond delay="0"/>
                                  </p:stCondLst>
                                  <p:childTnLst>
                                    <p:set>
                                      <p:cBhvr>
                                        <p:cTn id="483" dur="1" fill="hold">
                                          <p:stCondLst>
                                            <p:cond delay="999"/>
                                          </p:stCondLst>
                                        </p:cTn>
                                        <p:tgtEl>
                                          <p:spTgt spid="178"/>
                                        </p:tgtEl>
                                        <p:attrNameLst>
                                          <p:attrName>style.visibility</p:attrName>
                                        </p:attrNameLst>
                                      </p:cBhvr>
                                      <p:to>
                                        <p:strVal val="visible"/>
                                      </p:to>
                                    </p:set>
                                  </p:childTnLst>
                                </p:cTn>
                              </p:par>
                            </p:childTnLst>
                          </p:cTn>
                        </p:par>
                        <p:par>
                          <p:cTn id="484" fill="hold">
                            <p:stCondLst>
                              <p:cond delay="160000"/>
                            </p:stCondLst>
                            <p:childTnLst>
                              <p:par>
                                <p:cTn id="485" presetID="1" presetClass="entr" presetSubtype="0" fill="hold" grpId="0" nodeType="afterEffect">
                                  <p:stCondLst>
                                    <p:cond delay="0"/>
                                  </p:stCondLst>
                                  <p:childTnLst>
                                    <p:set>
                                      <p:cBhvr>
                                        <p:cTn id="486" dur="1" fill="hold">
                                          <p:stCondLst>
                                            <p:cond delay="999"/>
                                          </p:stCondLst>
                                        </p:cTn>
                                        <p:tgtEl>
                                          <p:spTgt spid="179"/>
                                        </p:tgtEl>
                                        <p:attrNameLst>
                                          <p:attrName>style.visibility</p:attrName>
                                        </p:attrNameLst>
                                      </p:cBhvr>
                                      <p:to>
                                        <p:strVal val="visible"/>
                                      </p:to>
                                    </p:set>
                                  </p:childTnLst>
                                </p:cTn>
                              </p:par>
                            </p:childTnLst>
                          </p:cTn>
                        </p:par>
                        <p:par>
                          <p:cTn id="487" fill="hold">
                            <p:stCondLst>
                              <p:cond delay="161000"/>
                            </p:stCondLst>
                            <p:childTnLst>
                              <p:par>
                                <p:cTn id="488" presetID="1" presetClass="entr" presetSubtype="0" fill="hold" grpId="0" nodeType="afterEffect">
                                  <p:stCondLst>
                                    <p:cond delay="0"/>
                                  </p:stCondLst>
                                  <p:childTnLst>
                                    <p:set>
                                      <p:cBhvr>
                                        <p:cTn id="489" dur="1" fill="hold">
                                          <p:stCondLst>
                                            <p:cond delay="999"/>
                                          </p:stCondLst>
                                        </p:cTn>
                                        <p:tgtEl>
                                          <p:spTgt spid="180"/>
                                        </p:tgtEl>
                                        <p:attrNameLst>
                                          <p:attrName>style.visibility</p:attrName>
                                        </p:attrNameLst>
                                      </p:cBhvr>
                                      <p:to>
                                        <p:strVal val="visible"/>
                                      </p:to>
                                    </p:set>
                                  </p:childTnLst>
                                </p:cTn>
                              </p:par>
                            </p:childTnLst>
                          </p:cTn>
                        </p:par>
                        <p:par>
                          <p:cTn id="490" fill="hold">
                            <p:stCondLst>
                              <p:cond delay="162000"/>
                            </p:stCondLst>
                            <p:childTnLst>
                              <p:par>
                                <p:cTn id="491" presetID="1" presetClass="entr" presetSubtype="0" fill="hold" grpId="0" nodeType="afterEffect">
                                  <p:stCondLst>
                                    <p:cond delay="0"/>
                                  </p:stCondLst>
                                  <p:childTnLst>
                                    <p:set>
                                      <p:cBhvr>
                                        <p:cTn id="492" dur="1" fill="hold">
                                          <p:stCondLst>
                                            <p:cond delay="999"/>
                                          </p:stCondLst>
                                        </p:cTn>
                                        <p:tgtEl>
                                          <p:spTgt spid="181"/>
                                        </p:tgtEl>
                                        <p:attrNameLst>
                                          <p:attrName>style.visibility</p:attrName>
                                        </p:attrNameLst>
                                      </p:cBhvr>
                                      <p:to>
                                        <p:strVal val="visible"/>
                                      </p:to>
                                    </p:set>
                                  </p:childTnLst>
                                </p:cTn>
                              </p:par>
                            </p:childTnLst>
                          </p:cTn>
                        </p:par>
                        <p:par>
                          <p:cTn id="493" fill="hold">
                            <p:stCondLst>
                              <p:cond delay="163000"/>
                            </p:stCondLst>
                            <p:childTnLst>
                              <p:par>
                                <p:cTn id="494" presetID="1" presetClass="entr" presetSubtype="0" fill="hold" grpId="0" nodeType="afterEffect">
                                  <p:stCondLst>
                                    <p:cond delay="0"/>
                                  </p:stCondLst>
                                  <p:childTnLst>
                                    <p:set>
                                      <p:cBhvr>
                                        <p:cTn id="495" dur="1" fill="hold">
                                          <p:stCondLst>
                                            <p:cond delay="999"/>
                                          </p:stCondLst>
                                        </p:cTn>
                                        <p:tgtEl>
                                          <p:spTgt spid="182"/>
                                        </p:tgtEl>
                                        <p:attrNameLst>
                                          <p:attrName>style.visibility</p:attrName>
                                        </p:attrNameLst>
                                      </p:cBhvr>
                                      <p:to>
                                        <p:strVal val="visible"/>
                                      </p:to>
                                    </p:set>
                                  </p:childTnLst>
                                </p:cTn>
                              </p:par>
                            </p:childTnLst>
                          </p:cTn>
                        </p:par>
                        <p:par>
                          <p:cTn id="496" fill="hold">
                            <p:stCondLst>
                              <p:cond delay="164000"/>
                            </p:stCondLst>
                            <p:childTnLst>
                              <p:par>
                                <p:cTn id="497" presetID="1" presetClass="entr" presetSubtype="0" fill="hold" grpId="0" nodeType="afterEffect">
                                  <p:stCondLst>
                                    <p:cond delay="0"/>
                                  </p:stCondLst>
                                  <p:childTnLst>
                                    <p:set>
                                      <p:cBhvr>
                                        <p:cTn id="498" dur="1" fill="hold">
                                          <p:stCondLst>
                                            <p:cond delay="999"/>
                                          </p:stCondLst>
                                        </p:cTn>
                                        <p:tgtEl>
                                          <p:spTgt spid="183"/>
                                        </p:tgtEl>
                                        <p:attrNameLst>
                                          <p:attrName>style.visibility</p:attrName>
                                        </p:attrNameLst>
                                      </p:cBhvr>
                                      <p:to>
                                        <p:strVal val="visible"/>
                                      </p:to>
                                    </p:set>
                                  </p:childTnLst>
                                </p:cTn>
                              </p:par>
                            </p:childTnLst>
                          </p:cTn>
                        </p:par>
                        <p:par>
                          <p:cTn id="499" fill="hold">
                            <p:stCondLst>
                              <p:cond delay="165000"/>
                            </p:stCondLst>
                            <p:childTnLst>
                              <p:par>
                                <p:cTn id="500" presetID="1" presetClass="entr" presetSubtype="0" fill="hold" grpId="0" nodeType="afterEffect">
                                  <p:stCondLst>
                                    <p:cond delay="0"/>
                                  </p:stCondLst>
                                  <p:childTnLst>
                                    <p:set>
                                      <p:cBhvr>
                                        <p:cTn id="501" dur="1" fill="hold">
                                          <p:stCondLst>
                                            <p:cond delay="999"/>
                                          </p:stCondLst>
                                        </p:cTn>
                                        <p:tgtEl>
                                          <p:spTgt spid="184"/>
                                        </p:tgtEl>
                                        <p:attrNameLst>
                                          <p:attrName>style.visibility</p:attrName>
                                        </p:attrNameLst>
                                      </p:cBhvr>
                                      <p:to>
                                        <p:strVal val="visible"/>
                                      </p:to>
                                    </p:set>
                                  </p:childTnLst>
                                </p:cTn>
                              </p:par>
                            </p:childTnLst>
                          </p:cTn>
                        </p:par>
                        <p:par>
                          <p:cTn id="502" fill="hold">
                            <p:stCondLst>
                              <p:cond delay="166000"/>
                            </p:stCondLst>
                            <p:childTnLst>
                              <p:par>
                                <p:cTn id="503" presetID="1" presetClass="entr" presetSubtype="0" fill="hold" grpId="0" nodeType="afterEffect">
                                  <p:stCondLst>
                                    <p:cond delay="0"/>
                                  </p:stCondLst>
                                  <p:childTnLst>
                                    <p:set>
                                      <p:cBhvr>
                                        <p:cTn id="504" dur="1" fill="hold">
                                          <p:stCondLst>
                                            <p:cond delay="999"/>
                                          </p:stCondLst>
                                        </p:cTn>
                                        <p:tgtEl>
                                          <p:spTgt spid="185"/>
                                        </p:tgtEl>
                                        <p:attrNameLst>
                                          <p:attrName>style.visibility</p:attrName>
                                        </p:attrNameLst>
                                      </p:cBhvr>
                                      <p:to>
                                        <p:strVal val="visible"/>
                                      </p:to>
                                    </p:set>
                                  </p:childTnLst>
                                </p:cTn>
                              </p:par>
                            </p:childTnLst>
                          </p:cTn>
                        </p:par>
                        <p:par>
                          <p:cTn id="505" fill="hold">
                            <p:stCondLst>
                              <p:cond delay="167000"/>
                            </p:stCondLst>
                            <p:childTnLst>
                              <p:par>
                                <p:cTn id="506" presetID="1" presetClass="entr" presetSubtype="0" fill="hold" grpId="0" nodeType="afterEffect">
                                  <p:stCondLst>
                                    <p:cond delay="0"/>
                                  </p:stCondLst>
                                  <p:childTnLst>
                                    <p:set>
                                      <p:cBhvr>
                                        <p:cTn id="507" dur="1" fill="hold">
                                          <p:stCondLst>
                                            <p:cond delay="999"/>
                                          </p:stCondLst>
                                        </p:cTn>
                                        <p:tgtEl>
                                          <p:spTgt spid="186"/>
                                        </p:tgtEl>
                                        <p:attrNameLst>
                                          <p:attrName>style.visibility</p:attrName>
                                        </p:attrNameLst>
                                      </p:cBhvr>
                                      <p:to>
                                        <p:strVal val="visible"/>
                                      </p:to>
                                    </p:set>
                                  </p:childTnLst>
                                </p:cTn>
                              </p:par>
                            </p:childTnLst>
                          </p:cTn>
                        </p:par>
                        <p:par>
                          <p:cTn id="508" fill="hold">
                            <p:stCondLst>
                              <p:cond delay="168000"/>
                            </p:stCondLst>
                            <p:childTnLst>
                              <p:par>
                                <p:cTn id="509" presetID="1" presetClass="entr" presetSubtype="0" fill="hold" grpId="0" nodeType="afterEffect">
                                  <p:stCondLst>
                                    <p:cond delay="0"/>
                                  </p:stCondLst>
                                  <p:childTnLst>
                                    <p:set>
                                      <p:cBhvr>
                                        <p:cTn id="510" dur="1" fill="hold">
                                          <p:stCondLst>
                                            <p:cond delay="999"/>
                                          </p:stCondLst>
                                        </p:cTn>
                                        <p:tgtEl>
                                          <p:spTgt spid="187"/>
                                        </p:tgtEl>
                                        <p:attrNameLst>
                                          <p:attrName>style.visibility</p:attrName>
                                        </p:attrNameLst>
                                      </p:cBhvr>
                                      <p:to>
                                        <p:strVal val="visible"/>
                                      </p:to>
                                    </p:set>
                                  </p:childTnLst>
                                </p:cTn>
                              </p:par>
                            </p:childTnLst>
                          </p:cTn>
                        </p:par>
                        <p:par>
                          <p:cTn id="511" fill="hold">
                            <p:stCondLst>
                              <p:cond delay="169000"/>
                            </p:stCondLst>
                            <p:childTnLst>
                              <p:par>
                                <p:cTn id="512" presetID="1" presetClass="entr" presetSubtype="0" fill="hold" grpId="0" nodeType="afterEffect">
                                  <p:stCondLst>
                                    <p:cond delay="0"/>
                                  </p:stCondLst>
                                  <p:childTnLst>
                                    <p:set>
                                      <p:cBhvr>
                                        <p:cTn id="513" dur="1" fill="hold">
                                          <p:stCondLst>
                                            <p:cond delay="999"/>
                                          </p:stCondLst>
                                        </p:cTn>
                                        <p:tgtEl>
                                          <p:spTgt spid="188"/>
                                        </p:tgtEl>
                                        <p:attrNameLst>
                                          <p:attrName>style.visibility</p:attrName>
                                        </p:attrNameLst>
                                      </p:cBhvr>
                                      <p:to>
                                        <p:strVal val="visible"/>
                                      </p:to>
                                    </p:set>
                                  </p:childTnLst>
                                </p:cTn>
                              </p:par>
                            </p:childTnLst>
                          </p:cTn>
                        </p:par>
                        <p:par>
                          <p:cTn id="514" fill="hold">
                            <p:stCondLst>
                              <p:cond delay="170000"/>
                            </p:stCondLst>
                            <p:childTnLst>
                              <p:par>
                                <p:cTn id="515" presetID="1" presetClass="entr" presetSubtype="0" fill="hold" grpId="0" nodeType="afterEffect">
                                  <p:stCondLst>
                                    <p:cond delay="0"/>
                                  </p:stCondLst>
                                  <p:childTnLst>
                                    <p:set>
                                      <p:cBhvr>
                                        <p:cTn id="516" dur="1" fill="hold">
                                          <p:stCondLst>
                                            <p:cond delay="999"/>
                                          </p:stCondLst>
                                        </p:cTn>
                                        <p:tgtEl>
                                          <p:spTgt spid="189"/>
                                        </p:tgtEl>
                                        <p:attrNameLst>
                                          <p:attrName>style.visibility</p:attrName>
                                        </p:attrNameLst>
                                      </p:cBhvr>
                                      <p:to>
                                        <p:strVal val="visible"/>
                                      </p:to>
                                    </p:set>
                                  </p:childTnLst>
                                </p:cTn>
                              </p:par>
                            </p:childTnLst>
                          </p:cTn>
                        </p:par>
                        <p:par>
                          <p:cTn id="517" fill="hold">
                            <p:stCondLst>
                              <p:cond delay="171000"/>
                            </p:stCondLst>
                            <p:childTnLst>
                              <p:par>
                                <p:cTn id="518" presetID="1" presetClass="entr" presetSubtype="0" fill="hold" grpId="0" nodeType="afterEffect">
                                  <p:stCondLst>
                                    <p:cond delay="0"/>
                                  </p:stCondLst>
                                  <p:childTnLst>
                                    <p:set>
                                      <p:cBhvr>
                                        <p:cTn id="519" dur="1" fill="hold">
                                          <p:stCondLst>
                                            <p:cond delay="999"/>
                                          </p:stCondLst>
                                        </p:cTn>
                                        <p:tgtEl>
                                          <p:spTgt spid="190"/>
                                        </p:tgtEl>
                                        <p:attrNameLst>
                                          <p:attrName>style.visibility</p:attrName>
                                        </p:attrNameLst>
                                      </p:cBhvr>
                                      <p:to>
                                        <p:strVal val="visible"/>
                                      </p:to>
                                    </p:set>
                                  </p:childTnLst>
                                </p:cTn>
                              </p:par>
                            </p:childTnLst>
                          </p:cTn>
                        </p:par>
                        <p:par>
                          <p:cTn id="520" fill="hold">
                            <p:stCondLst>
                              <p:cond delay="172000"/>
                            </p:stCondLst>
                            <p:childTnLst>
                              <p:par>
                                <p:cTn id="521" presetID="1" presetClass="entr" presetSubtype="0" fill="hold" grpId="0" nodeType="afterEffect">
                                  <p:stCondLst>
                                    <p:cond delay="0"/>
                                  </p:stCondLst>
                                  <p:childTnLst>
                                    <p:set>
                                      <p:cBhvr>
                                        <p:cTn id="522" dur="1" fill="hold">
                                          <p:stCondLst>
                                            <p:cond delay="999"/>
                                          </p:stCondLst>
                                        </p:cTn>
                                        <p:tgtEl>
                                          <p:spTgt spid="191"/>
                                        </p:tgtEl>
                                        <p:attrNameLst>
                                          <p:attrName>style.visibility</p:attrName>
                                        </p:attrNameLst>
                                      </p:cBhvr>
                                      <p:to>
                                        <p:strVal val="visible"/>
                                      </p:to>
                                    </p:set>
                                  </p:childTnLst>
                                </p:cTn>
                              </p:par>
                            </p:childTnLst>
                          </p:cTn>
                        </p:par>
                        <p:par>
                          <p:cTn id="523" fill="hold">
                            <p:stCondLst>
                              <p:cond delay="173000"/>
                            </p:stCondLst>
                            <p:childTnLst>
                              <p:par>
                                <p:cTn id="524" presetID="1" presetClass="entr" presetSubtype="0" fill="hold" grpId="0" nodeType="afterEffect">
                                  <p:stCondLst>
                                    <p:cond delay="0"/>
                                  </p:stCondLst>
                                  <p:childTnLst>
                                    <p:set>
                                      <p:cBhvr>
                                        <p:cTn id="525" dur="1" fill="hold">
                                          <p:stCondLst>
                                            <p:cond delay="999"/>
                                          </p:stCondLst>
                                        </p:cTn>
                                        <p:tgtEl>
                                          <p:spTgt spid="192"/>
                                        </p:tgtEl>
                                        <p:attrNameLst>
                                          <p:attrName>style.visibility</p:attrName>
                                        </p:attrNameLst>
                                      </p:cBhvr>
                                      <p:to>
                                        <p:strVal val="visible"/>
                                      </p:to>
                                    </p:set>
                                  </p:childTnLst>
                                </p:cTn>
                              </p:par>
                            </p:childTnLst>
                          </p:cTn>
                        </p:par>
                        <p:par>
                          <p:cTn id="526" fill="hold">
                            <p:stCondLst>
                              <p:cond delay="174000"/>
                            </p:stCondLst>
                            <p:childTnLst>
                              <p:par>
                                <p:cTn id="527" presetID="1" presetClass="entr" presetSubtype="0" fill="hold" grpId="0" nodeType="afterEffect">
                                  <p:stCondLst>
                                    <p:cond delay="0"/>
                                  </p:stCondLst>
                                  <p:childTnLst>
                                    <p:set>
                                      <p:cBhvr>
                                        <p:cTn id="528" dur="1" fill="hold">
                                          <p:stCondLst>
                                            <p:cond delay="999"/>
                                          </p:stCondLst>
                                        </p:cTn>
                                        <p:tgtEl>
                                          <p:spTgt spid="193"/>
                                        </p:tgtEl>
                                        <p:attrNameLst>
                                          <p:attrName>style.visibility</p:attrName>
                                        </p:attrNameLst>
                                      </p:cBhvr>
                                      <p:to>
                                        <p:strVal val="visible"/>
                                      </p:to>
                                    </p:set>
                                  </p:childTnLst>
                                </p:cTn>
                              </p:par>
                            </p:childTnLst>
                          </p:cTn>
                        </p:par>
                        <p:par>
                          <p:cTn id="529" fill="hold">
                            <p:stCondLst>
                              <p:cond delay="175000"/>
                            </p:stCondLst>
                            <p:childTnLst>
                              <p:par>
                                <p:cTn id="530" presetID="1" presetClass="entr" presetSubtype="0" fill="hold" grpId="0" nodeType="afterEffect">
                                  <p:stCondLst>
                                    <p:cond delay="0"/>
                                  </p:stCondLst>
                                  <p:childTnLst>
                                    <p:set>
                                      <p:cBhvr>
                                        <p:cTn id="531" dur="1" fill="hold">
                                          <p:stCondLst>
                                            <p:cond delay="999"/>
                                          </p:stCondLst>
                                        </p:cTn>
                                        <p:tgtEl>
                                          <p:spTgt spid="194"/>
                                        </p:tgtEl>
                                        <p:attrNameLst>
                                          <p:attrName>style.visibility</p:attrName>
                                        </p:attrNameLst>
                                      </p:cBhvr>
                                      <p:to>
                                        <p:strVal val="visible"/>
                                      </p:to>
                                    </p:set>
                                  </p:childTnLst>
                                </p:cTn>
                              </p:par>
                            </p:childTnLst>
                          </p:cTn>
                        </p:par>
                        <p:par>
                          <p:cTn id="532" fill="hold">
                            <p:stCondLst>
                              <p:cond delay="176000"/>
                            </p:stCondLst>
                            <p:childTnLst>
                              <p:par>
                                <p:cTn id="533" presetID="1" presetClass="entr" presetSubtype="0" fill="hold" grpId="0" nodeType="afterEffect">
                                  <p:stCondLst>
                                    <p:cond delay="0"/>
                                  </p:stCondLst>
                                  <p:childTnLst>
                                    <p:set>
                                      <p:cBhvr>
                                        <p:cTn id="534" dur="1" fill="hold">
                                          <p:stCondLst>
                                            <p:cond delay="999"/>
                                          </p:stCondLst>
                                        </p:cTn>
                                        <p:tgtEl>
                                          <p:spTgt spid="195"/>
                                        </p:tgtEl>
                                        <p:attrNameLst>
                                          <p:attrName>style.visibility</p:attrName>
                                        </p:attrNameLst>
                                      </p:cBhvr>
                                      <p:to>
                                        <p:strVal val="visible"/>
                                      </p:to>
                                    </p:set>
                                  </p:childTnLst>
                                </p:cTn>
                              </p:par>
                            </p:childTnLst>
                          </p:cTn>
                        </p:par>
                        <p:par>
                          <p:cTn id="535" fill="hold">
                            <p:stCondLst>
                              <p:cond delay="177000"/>
                            </p:stCondLst>
                            <p:childTnLst>
                              <p:par>
                                <p:cTn id="536" presetID="1" presetClass="entr" presetSubtype="0" fill="hold" grpId="0" nodeType="afterEffect">
                                  <p:stCondLst>
                                    <p:cond delay="0"/>
                                  </p:stCondLst>
                                  <p:childTnLst>
                                    <p:set>
                                      <p:cBhvr>
                                        <p:cTn id="537" dur="1" fill="hold">
                                          <p:stCondLst>
                                            <p:cond delay="999"/>
                                          </p:stCondLst>
                                        </p:cTn>
                                        <p:tgtEl>
                                          <p:spTgt spid="196"/>
                                        </p:tgtEl>
                                        <p:attrNameLst>
                                          <p:attrName>style.visibility</p:attrName>
                                        </p:attrNameLst>
                                      </p:cBhvr>
                                      <p:to>
                                        <p:strVal val="visible"/>
                                      </p:to>
                                    </p:set>
                                  </p:childTnLst>
                                </p:cTn>
                              </p:par>
                            </p:childTnLst>
                          </p:cTn>
                        </p:par>
                        <p:par>
                          <p:cTn id="538" fill="hold">
                            <p:stCondLst>
                              <p:cond delay="178000"/>
                            </p:stCondLst>
                            <p:childTnLst>
                              <p:par>
                                <p:cTn id="539" presetID="1" presetClass="entr" presetSubtype="0" fill="hold" grpId="0" nodeType="afterEffect">
                                  <p:stCondLst>
                                    <p:cond delay="0"/>
                                  </p:stCondLst>
                                  <p:childTnLst>
                                    <p:set>
                                      <p:cBhvr>
                                        <p:cTn id="540" dur="1" fill="hold">
                                          <p:stCondLst>
                                            <p:cond delay="999"/>
                                          </p:stCondLst>
                                        </p:cTn>
                                        <p:tgtEl>
                                          <p:spTgt spid="197"/>
                                        </p:tgtEl>
                                        <p:attrNameLst>
                                          <p:attrName>style.visibility</p:attrName>
                                        </p:attrNameLst>
                                      </p:cBhvr>
                                      <p:to>
                                        <p:strVal val="visible"/>
                                      </p:to>
                                    </p:set>
                                  </p:childTnLst>
                                </p:cTn>
                              </p:par>
                            </p:childTnLst>
                          </p:cTn>
                        </p:par>
                        <p:par>
                          <p:cTn id="541" fill="hold">
                            <p:stCondLst>
                              <p:cond delay="179000"/>
                            </p:stCondLst>
                            <p:childTnLst>
                              <p:par>
                                <p:cTn id="542" presetID="1" presetClass="entr" presetSubtype="0" fill="hold" grpId="0" nodeType="afterEffect">
                                  <p:stCondLst>
                                    <p:cond delay="0"/>
                                  </p:stCondLst>
                                  <p:childTnLst>
                                    <p:set>
                                      <p:cBhvr>
                                        <p:cTn id="543" dur="1" fill="hold">
                                          <p:stCondLst>
                                            <p:cond delay="999"/>
                                          </p:stCondLst>
                                        </p:cTn>
                                        <p:tgtEl>
                                          <p:spTgt spid="198"/>
                                        </p:tgtEl>
                                        <p:attrNameLst>
                                          <p:attrName>style.visibility</p:attrName>
                                        </p:attrNameLst>
                                      </p:cBhvr>
                                      <p:to>
                                        <p:strVal val="visible"/>
                                      </p:to>
                                    </p:set>
                                  </p:childTnLst>
                                </p:cTn>
                              </p:par>
                            </p:childTnLst>
                          </p:cTn>
                        </p:par>
                        <p:par>
                          <p:cTn id="544" fill="hold">
                            <p:stCondLst>
                              <p:cond delay="180000"/>
                            </p:stCondLst>
                            <p:childTnLst>
                              <p:par>
                                <p:cTn id="545" presetID="1" presetClass="entr" presetSubtype="0" fill="hold" grpId="0" nodeType="afterEffect">
                                  <p:stCondLst>
                                    <p:cond delay="0"/>
                                  </p:stCondLst>
                                  <p:childTnLst>
                                    <p:set>
                                      <p:cBhvr>
                                        <p:cTn id="546" dur="1" fill="hold">
                                          <p:stCondLst>
                                            <p:cond delay="999"/>
                                          </p:stCondLst>
                                        </p:cTn>
                                        <p:tgtEl>
                                          <p:spTgt spid="199"/>
                                        </p:tgtEl>
                                        <p:attrNameLst>
                                          <p:attrName>style.visibility</p:attrName>
                                        </p:attrNameLst>
                                      </p:cBhvr>
                                      <p:to>
                                        <p:strVal val="visible"/>
                                      </p:to>
                                    </p:set>
                                  </p:childTnLst>
                                </p:cTn>
                              </p:par>
                            </p:childTnLst>
                          </p:cTn>
                        </p:par>
                        <p:par>
                          <p:cTn id="547" fill="hold">
                            <p:stCondLst>
                              <p:cond delay="181000"/>
                            </p:stCondLst>
                            <p:childTnLst>
                              <p:par>
                                <p:cTn id="548" presetID="1" presetClass="entr" presetSubtype="0" fill="hold" grpId="0" nodeType="afterEffect">
                                  <p:stCondLst>
                                    <p:cond delay="0"/>
                                  </p:stCondLst>
                                  <p:childTnLst>
                                    <p:set>
                                      <p:cBhvr>
                                        <p:cTn id="549" dur="1" fill="hold">
                                          <p:stCondLst>
                                            <p:cond delay="999"/>
                                          </p:stCondLst>
                                        </p:cTn>
                                        <p:tgtEl>
                                          <p:spTgt spid="200"/>
                                        </p:tgtEl>
                                        <p:attrNameLst>
                                          <p:attrName>style.visibility</p:attrName>
                                        </p:attrNameLst>
                                      </p:cBhvr>
                                      <p:to>
                                        <p:strVal val="visible"/>
                                      </p:to>
                                    </p:set>
                                  </p:childTnLst>
                                </p:cTn>
                              </p:par>
                            </p:childTnLst>
                          </p:cTn>
                        </p:par>
                        <p:par>
                          <p:cTn id="550" fill="hold">
                            <p:stCondLst>
                              <p:cond delay="182000"/>
                            </p:stCondLst>
                            <p:childTnLst>
                              <p:par>
                                <p:cTn id="551" presetID="1" presetClass="entr" presetSubtype="0" fill="hold" grpId="0" nodeType="afterEffect">
                                  <p:stCondLst>
                                    <p:cond delay="0"/>
                                  </p:stCondLst>
                                  <p:childTnLst>
                                    <p:set>
                                      <p:cBhvr>
                                        <p:cTn id="552" dur="1" fill="hold">
                                          <p:stCondLst>
                                            <p:cond delay="999"/>
                                          </p:stCondLst>
                                        </p:cTn>
                                        <p:tgtEl>
                                          <p:spTgt spid="201"/>
                                        </p:tgtEl>
                                        <p:attrNameLst>
                                          <p:attrName>style.visibility</p:attrName>
                                        </p:attrNameLst>
                                      </p:cBhvr>
                                      <p:to>
                                        <p:strVal val="visible"/>
                                      </p:to>
                                    </p:set>
                                  </p:childTnLst>
                                </p:cTn>
                              </p:par>
                            </p:childTnLst>
                          </p:cTn>
                        </p:par>
                        <p:par>
                          <p:cTn id="553" fill="hold">
                            <p:stCondLst>
                              <p:cond delay="183000"/>
                            </p:stCondLst>
                            <p:childTnLst>
                              <p:par>
                                <p:cTn id="554" presetID="1" presetClass="entr" presetSubtype="0" fill="hold" grpId="0" nodeType="afterEffect">
                                  <p:stCondLst>
                                    <p:cond delay="0"/>
                                  </p:stCondLst>
                                  <p:childTnLst>
                                    <p:set>
                                      <p:cBhvr>
                                        <p:cTn id="555" dur="1" fill="hold">
                                          <p:stCondLst>
                                            <p:cond delay="999"/>
                                          </p:stCondLst>
                                        </p:cTn>
                                        <p:tgtEl>
                                          <p:spTgt spid="202"/>
                                        </p:tgtEl>
                                        <p:attrNameLst>
                                          <p:attrName>style.visibility</p:attrName>
                                        </p:attrNameLst>
                                      </p:cBhvr>
                                      <p:to>
                                        <p:strVal val="visible"/>
                                      </p:to>
                                    </p:set>
                                  </p:childTnLst>
                                </p:cTn>
                              </p:par>
                            </p:childTnLst>
                          </p:cTn>
                        </p:par>
                        <p:par>
                          <p:cTn id="556" fill="hold">
                            <p:stCondLst>
                              <p:cond delay="184000"/>
                            </p:stCondLst>
                            <p:childTnLst>
                              <p:par>
                                <p:cTn id="557" presetID="1" presetClass="entr" presetSubtype="0" fill="hold" grpId="0" nodeType="afterEffect">
                                  <p:stCondLst>
                                    <p:cond delay="0"/>
                                  </p:stCondLst>
                                  <p:childTnLst>
                                    <p:set>
                                      <p:cBhvr>
                                        <p:cTn id="558" dur="1" fill="hold">
                                          <p:stCondLst>
                                            <p:cond delay="999"/>
                                          </p:stCondLst>
                                        </p:cTn>
                                        <p:tgtEl>
                                          <p:spTgt spid="203"/>
                                        </p:tgtEl>
                                        <p:attrNameLst>
                                          <p:attrName>style.visibility</p:attrName>
                                        </p:attrNameLst>
                                      </p:cBhvr>
                                      <p:to>
                                        <p:strVal val="visible"/>
                                      </p:to>
                                    </p:set>
                                  </p:childTnLst>
                                </p:cTn>
                              </p:par>
                            </p:childTnLst>
                          </p:cTn>
                        </p:par>
                        <p:par>
                          <p:cTn id="559" fill="hold">
                            <p:stCondLst>
                              <p:cond delay="185000"/>
                            </p:stCondLst>
                            <p:childTnLst>
                              <p:par>
                                <p:cTn id="560" presetID="1" presetClass="entr" presetSubtype="0" fill="hold" grpId="0" nodeType="afterEffect">
                                  <p:stCondLst>
                                    <p:cond delay="0"/>
                                  </p:stCondLst>
                                  <p:childTnLst>
                                    <p:set>
                                      <p:cBhvr>
                                        <p:cTn id="561" dur="1" fill="hold">
                                          <p:stCondLst>
                                            <p:cond delay="999"/>
                                          </p:stCondLst>
                                        </p:cTn>
                                        <p:tgtEl>
                                          <p:spTgt spid="204"/>
                                        </p:tgtEl>
                                        <p:attrNameLst>
                                          <p:attrName>style.visibility</p:attrName>
                                        </p:attrNameLst>
                                      </p:cBhvr>
                                      <p:to>
                                        <p:strVal val="visible"/>
                                      </p:to>
                                    </p:set>
                                  </p:childTnLst>
                                </p:cTn>
                              </p:par>
                            </p:childTnLst>
                          </p:cTn>
                        </p:par>
                        <p:par>
                          <p:cTn id="562" fill="hold">
                            <p:stCondLst>
                              <p:cond delay="186000"/>
                            </p:stCondLst>
                            <p:childTnLst>
                              <p:par>
                                <p:cTn id="563" presetID="1" presetClass="entr" presetSubtype="0" fill="hold" grpId="0" nodeType="afterEffect">
                                  <p:stCondLst>
                                    <p:cond delay="0"/>
                                  </p:stCondLst>
                                  <p:childTnLst>
                                    <p:set>
                                      <p:cBhvr>
                                        <p:cTn id="564" dur="1" fill="hold">
                                          <p:stCondLst>
                                            <p:cond delay="999"/>
                                          </p:stCondLst>
                                        </p:cTn>
                                        <p:tgtEl>
                                          <p:spTgt spid="205"/>
                                        </p:tgtEl>
                                        <p:attrNameLst>
                                          <p:attrName>style.visibility</p:attrName>
                                        </p:attrNameLst>
                                      </p:cBhvr>
                                      <p:to>
                                        <p:strVal val="visible"/>
                                      </p:to>
                                    </p:set>
                                  </p:childTnLst>
                                </p:cTn>
                              </p:par>
                            </p:childTnLst>
                          </p:cTn>
                        </p:par>
                        <p:par>
                          <p:cTn id="565" fill="hold">
                            <p:stCondLst>
                              <p:cond delay="187000"/>
                            </p:stCondLst>
                            <p:childTnLst>
                              <p:par>
                                <p:cTn id="566" presetID="1" presetClass="entr" presetSubtype="0" fill="hold" grpId="0" nodeType="afterEffect">
                                  <p:stCondLst>
                                    <p:cond delay="0"/>
                                  </p:stCondLst>
                                  <p:childTnLst>
                                    <p:set>
                                      <p:cBhvr>
                                        <p:cTn id="567" dur="1" fill="hold">
                                          <p:stCondLst>
                                            <p:cond delay="999"/>
                                          </p:stCondLst>
                                        </p:cTn>
                                        <p:tgtEl>
                                          <p:spTgt spid="206"/>
                                        </p:tgtEl>
                                        <p:attrNameLst>
                                          <p:attrName>style.visibility</p:attrName>
                                        </p:attrNameLst>
                                      </p:cBhvr>
                                      <p:to>
                                        <p:strVal val="visible"/>
                                      </p:to>
                                    </p:set>
                                  </p:childTnLst>
                                </p:cTn>
                              </p:par>
                            </p:childTnLst>
                          </p:cTn>
                        </p:par>
                        <p:par>
                          <p:cTn id="568" fill="hold">
                            <p:stCondLst>
                              <p:cond delay="188000"/>
                            </p:stCondLst>
                            <p:childTnLst>
                              <p:par>
                                <p:cTn id="569" presetID="1" presetClass="entr" presetSubtype="0" fill="hold" grpId="0" nodeType="afterEffect">
                                  <p:stCondLst>
                                    <p:cond delay="0"/>
                                  </p:stCondLst>
                                  <p:childTnLst>
                                    <p:set>
                                      <p:cBhvr>
                                        <p:cTn id="570" dur="1" fill="hold">
                                          <p:stCondLst>
                                            <p:cond delay="999"/>
                                          </p:stCondLst>
                                        </p:cTn>
                                        <p:tgtEl>
                                          <p:spTgt spid="207"/>
                                        </p:tgtEl>
                                        <p:attrNameLst>
                                          <p:attrName>style.visibility</p:attrName>
                                        </p:attrNameLst>
                                      </p:cBhvr>
                                      <p:to>
                                        <p:strVal val="visible"/>
                                      </p:to>
                                    </p:set>
                                  </p:childTnLst>
                                </p:cTn>
                              </p:par>
                            </p:childTnLst>
                          </p:cTn>
                        </p:par>
                        <p:par>
                          <p:cTn id="571" fill="hold">
                            <p:stCondLst>
                              <p:cond delay="189000"/>
                            </p:stCondLst>
                            <p:childTnLst>
                              <p:par>
                                <p:cTn id="572" presetID="1" presetClass="entr" presetSubtype="0" fill="hold" grpId="0" nodeType="afterEffect">
                                  <p:stCondLst>
                                    <p:cond delay="0"/>
                                  </p:stCondLst>
                                  <p:childTnLst>
                                    <p:set>
                                      <p:cBhvr>
                                        <p:cTn id="573" dur="1" fill="hold">
                                          <p:stCondLst>
                                            <p:cond delay="999"/>
                                          </p:stCondLst>
                                        </p:cTn>
                                        <p:tgtEl>
                                          <p:spTgt spid="208"/>
                                        </p:tgtEl>
                                        <p:attrNameLst>
                                          <p:attrName>style.visibility</p:attrName>
                                        </p:attrNameLst>
                                      </p:cBhvr>
                                      <p:to>
                                        <p:strVal val="visible"/>
                                      </p:to>
                                    </p:set>
                                  </p:childTnLst>
                                </p:cTn>
                              </p:par>
                            </p:childTnLst>
                          </p:cTn>
                        </p:par>
                        <p:par>
                          <p:cTn id="574" fill="hold">
                            <p:stCondLst>
                              <p:cond delay="190000"/>
                            </p:stCondLst>
                            <p:childTnLst>
                              <p:par>
                                <p:cTn id="575" presetID="1" presetClass="entr" presetSubtype="0" fill="hold" grpId="0" nodeType="afterEffect">
                                  <p:stCondLst>
                                    <p:cond delay="0"/>
                                  </p:stCondLst>
                                  <p:childTnLst>
                                    <p:set>
                                      <p:cBhvr>
                                        <p:cTn id="576" dur="1" fill="hold">
                                          <p:stCondLst>
                                            <p:cond delay="999"/>
                                          </p:stCondLst>
                                        </p:cTn>
                                        <p:tgtEl>
                                          <p:spTgt spid="209"/>
                                        </p:tgtEl>
                                        <p:attrNameLst>
                                          <p:attrName>style.visibility</p:attrName>
                                        </p:attrNameLst>
                                      </p:cBhvr>
                                      <p:to>
                                        <p:strVal val="visible"/>
                                      </p:to>
                                    </p:set>
                                  </p:childTnLst>
                                </p:cTn>
                              </p:par>
                            </p:childTnLst>
                          </p:cTn>
                        </p:par>
                        <p:par>
                          <p:cTn id="577" fill="hold">
                            <p:stCondLst>
                              <p:cond delay="191000"/>
                            </p:stCondLst>
                            <p:childTnLst>
                              <p:par>
                                <p:cTn id="578" presetID="1" presetClass="entr" presetSubtype="0" fill="hold" grpId="0" nodeType="afterEffect">
                                  <p:stCondLst>
                                    <p:cond delay="0"/>
                                  </p:stCondLst>
                                  <p:childTnLst>
                                    <p:set>
                                      <p:cBhvr>
                                        <p:cTn id="579" dur="1" fill="hold">
                                          <p:stCondLst>
                                            <p:cond delay="999"/>
                                          </p:stCondLst>
                                        </p:cTn>
                                        <p:tgtEl>
                                          <p:spTgt spid="210"/>
                                        </p:tgtEl>
                                        <p:attrNameLst>
                                          <p:attrName>style.visibility</p:attrName>
                                        </p:attrNameLst>
                                      </p:cBhvr>
                                      <p:to>
                                        <p:strVal val="visible"/>
                                      </p:to>
                                    </p:set>
                                  </p:childTnLst>
                                </p:cTn>
                              </p:par>
                            </p:childTnLst>
                          </p:cTn>
                        </p:par>
                        <p:par>
                          <p:cTn id="580" fill="hold">
                            <p:stCondLst>
                              <p:cond delay="192000"/>
                            </p:stCondLst>
                            <p:childTnLst>
                              <p:par>
                                <p:cTn id="581" presetID="1" presetClass="entr" presetSubtype="0" fill="hold" grpId="0" nodeType="afterEffect">
                                  <p:stCondLst>
                                    <p:cond delay="0"/>
                                  </p:stCondLst>
                                  <p:childTnLst>
                                    <p:set>
                                      <p:cBhvr>
                                        <p:cTn id="582" dur="1" fill="hold">
                                          <p:stCondLst>
                                            <p:cond delay="999"/>
                                          </p:stCondLst>
                                        </p:cTn>
                                        <p:tgtEl>
                                          <p:spTgt spid="211"/>
                                        </p:tgtEl>
                                        <p:attrNameLst>
                                          <p:attrName>style.visibility</p:attrName>
                                        </p:attrNameLst>
                                      </p:cBhvr>
                                      <p:to>
                                        <p:strVal val="visible"/>
                                      </p:to>
                                    </p:set>
                                  </p:childTnLst>
                                </p:cTn>
                              </p:par>
                            </p:childTnLst>
                          </p:cTn>
                        </p:par>
                        <p:par>
                          <p:cTn id="583" fill="hold">
                            <p:stCondLst>
                              <p:cond delay="193000"/>
                            </p:stCondLst>
                            <p:childTnLst>
                              <p:par>
                                <p:cTn id="584" presetID="1" presetClass="entr" presetSubtype="0" fill="hold" grpId="0" nodeType="afterEffect">
                                  <p:stCondLst>
                                    <p:cond delay="0"/>
                                  </p:stCondLst>
                                  <p:childTnLst>
                                    <p:set>
                                      <p:cBhvr>
                                        <p:cTn id="585" dur="1" fill="hold">
                                          <p:stCondLst>
                                            <p:cond delay="999"/>
                                          </p:stCondLst>
                                        </p:cTn>
                                        <p:tgtEl>
                                          <p:spTgt spid="212"/>
                                        </p:tgtEl>
                                        <p:attrNameLst>
                                          <p:attrName>style.visibility</p:attrName>
                                        </p:attrNameLst>
                                      </p:cBhvr>
                                      <p:to>
                                        <p:strVal val="visible"/>
                                      </p:to>
                                    </p:set>
                                  </p:childTnLst>
                                </p:cTn>
                              </p:par>
                            </p:childTnLst>
                          </p:cTn>
                        </p:par>
                        <p:par>
                          <p:cTn id="586" fill="hold">
                            <p:stCondLst>
                              <p:cond delay="194000"/>
                            </p:stCondLst>
                            <p:childTnLst>
                              <p:par>
                                <p:cTn id="587" presetID="1" presetClass="entr" presetSubtype="0" fill="hold" grpId="0" nodeType="afterEffect">
                                  <p:stCondLst>
                                    <p:cond delay="0"/>
                                  </p:stCondLst>
                                  <p:childTnLst>
                                    <p:set>
                                      <p:cBhvr>
                                        <p:cTn id="588" dur="1" fill="hold">
                                          <p:stCondLst>
                                            <p:cond delay="999"/>
                                          </p:stCondLst>
                                        </p:cTn>
                                        <p:tgtEl>
                                          <p:spTgt spid="213"/>
                                        </p:tgtEl>
                                        <p:attrNameLst>
                                          <p:attrName>style.visibility</p:attrName>
                                        </p:attrNameLst>
                                      </p:cBhvr>
                                      <p:to>
                                        <p:strVal val="visible"/>
                                      </p:to>
                                    </p:set>
                                  </p:childTnLst>
                                </p:cTn>
                              </p:par>
                            </p:childTnLst>
                          </p:cTn>
                        </p:par>
                        <p:par>
                          <p:cTn id="589" fill="hold">
                            <p:stCondLst>
                              <p:cond delay="195000"/>
                            </p:stCondLst>
                            <p:childTnLst>
                              <p:par>
                                <p:cTn id="590" presetID="1" presetClass="entr" presetSubtype="0" fill="hold" grpId="0" nodeType="afterEffect">
                                  <p:stCondLst>
                                    <p:cond delay="0"/>
                                  </p:stCondLst>
                                  <p:childTnLst>
                                    <p:set>
                                      <p:cBhvr>
                                        <p:cTn id="591" dur="1" fill="hold">
                                          <p:stCondLst>
                                            <p:cond delay="999"/>
                                          </p:stCondLst>
                                        </p:cTn>
                                        <p:tgtEl>
                                          <p:spTgt spid="214"/>
                                        </p:tgtEl>
                                        <p:attrNameLst>
                                          <p:attrName>style.visibility</p:attrName>
                                        </p:attrNameLst>
                                      </p:cBhvr>
                                      <p:to>
                                        <p:strVal val="visible"/>
                                      </p:to>
                                    </p:set>
                                  </p:childTnLst>
                                </p:cTn>
                              </p:par>
                            </p:childTnLst>
                          </p:cTn>
                        </p:par>
                        <p:par>
                          <p:cTn id="592" fill="hold">
                            <p:stCondLst>
                              <p:cond delay="196000"/>
                            </p:stCondLst>
                            <p:childTnLst>
                              <p:par>
                                <p:cTn id="593" presetID="1" presetClass="entr" presetSubtype="0" fill="hold" grpId="0" nodeType="afterEffect">
                                  <p:stCondLst>
                                    <p:cond delay="0"/>
                                  </p:stCondLst>
                                  <p:childTnLst>
                                    <p:set>
                                      <p:cBhvr>
                                        <p:cTn id="594" dur="1" fill="hold">
                                          <p:stCondLst>
                                            <p:cond delay="999"/>
                                          </p:stCondLst>
                                        </p:cTn>
                                        <p:tgtEl>
                                          <p:spTgt spid="215"/>
                                        </p:tgtEl>
                                        <p:attrNameLst>
                                          <p:attrName>style.visibility</p:attrName>
                                        </p:attrNameLst>
                                      </p:cBhvr>
                                      <p:to>
                                        <p:strVal val="visible"/>
                                      </p:to>
                                    </p:set>
                                  </p:childTnLst>
                                </p:cTn>
                              </p:par>
                            </p:childTnLst>
                          </p:cTn>
                        </p:par>
                        <p:par>
                          <p:cTn id="595" fill="hold">
                            <p:stCondLst>
                              <p:cond delay="197000"/>
                            </p:stCondLst>
                            <p:childTnLst>
                              <p:par>
                                <p:cTn id="596" presetID="1" presetClass="entr" presetSubtype="0" fill="hold" grpId="0" nodeType="afterEffect">
                                  <p:stCondLst>
                                    <p:cond delay="0"/>
                                  </p:stCondLst>
                                  <p:childTnLst>
                                    <p:set>
                                      <p:cBhvr>
                                        <p:cTn id="597" dur="1" fill="hold">
                                          <p:stCondLst>
                                            <p:cond delay="999"/>
                                          </p:stCondLst>
                                        </p:cTn>
                                        <p:tgtEl>
                                          <p:spTgt spid="216"/>
                                        </p:tgtEl>
                                        <p:attrNameLst>
                                          <p:attrName>style.visibility</p:attrName>
                                        </p:attrNameLst>
                                      </p:cBhvr>
                                      <p:to>
                                        <p:strVal val="visible"/>
                                      </p:to>
                                    </p:set>
                                  </p:childTnLst>
                                </p:cTn>
                              </p:par>
                            </p:childTnLst>
                          </p:cTn>
                        </p:par>
                        <p:par>
                          <p:cTn id="598" fill="hold">
                            <p:stCondLst>
                              <p:cond delay="198000"/>
                            </p:stCondLst>
                            <p:childTnLst>
                              <p:par>
                                <p:cTn id="599" presetID="1" presetClass="entr" presetSubtype="0" fill="hold" grpId="0" nodeType="afterEffect">
                                  <p:stCondLst>
                                    <p:cond delay="0"/>
                                  </p:stCondLst>
                                  <p:childTnLst>
                                    <p:set>
                                      <p:cBhvr>
                                        <p:cTn id="600" dur="1" fill="hold">
                                          <p:stCondLst>
                                            <p:cond delay="999"/>
                                          </p:stCondLst>
                                        </p:cTn>
                                        <p:tgtEl>
                                          <p:spTgt spid="217"/>
                                        </p:tgtEl>
                                        <p:attrNameLst>
                                          <p:attrName>style.visibility</p:attrName>
                                        </p:attrNameLst>
                                      </p:cBhvr>
                                      <p:to>
                                        <p:strVal val="visible"/>
                                      </p:to>
                                    </p:set>
                                  </p:childTnLst>
                                </p:cTn>
                              </p:par>
                            </p:childTnLst>
                          </p:cTn>
                        </p:par>
                        <p:par>
                          <p:cTn id="601" fill="hold">
                            <p:stCondLst>
                              <p:cond delay="199000"/>
                            </p:stCondLst>
                            <p:childTnLst>
                              <p:par>
                                <p:cTn id="602" presetID="1" presetClass="entr" presetSubtype="0" fill="hold" grpId="0" nodeType="afterEffect">
                                  <p:stCondLst>
                                    <p:cond delay="0"/>
                                  </p:stCondLst>
                                  <p:childTnLst>
                                    <p:set>
                                      <p:cBhvr>
                                        <p:cTn id="603" dur="1" fill="hold">
                                          <p:stCondLst>
                                            <p:cond delay="999"/>
                                          </p:stCondLst>
                                        </p:cTn>
                                        <p:tgtEl>
                                          <p:spTgt spid="218"/>
                                        </p:tgtEl>
                                        <p:attrNameLst>
                                          <p:attrName>style.visibility</p:attrName>
                                        </p:attrNameLst>
                                      </p:cBhvr>
                                      <p:to>
                                        <p:strVal val="visible"/>
                                      </p:to>
                                    </p:set>
                                  </p:childTnLst>
                                </p:cTn>
                              </p:par>
                            </p:childTnLst>
                          </p:cTn>
                        </p:par>
                        <p:par>
                          <p:cTn id="604" fill="hold">
                            <p:stCondLst>
                              <p:cond delay="200000"/>
                            </p:stCondLst>
                            <p:childTnLst>
                              <p:par>
                                <p:cTn id="605" presetID="1" presetClass="entr" presetSubtype="0" fill="hold" grpId="0" nodeType="afterEffect">
                                  <p:stCondLst>
                                    <p:cond delay="0"/>
                                  </p:stCondLst>
                                  <p:childTnLst>
                                    <p:set>
                                      <p:cBhvr>
                                        <p:cTn id="606" dur="1" fill="hold">
                                          <p:stCondLst>
                                            <p:cond delay="999"/>
                                          </p:stCondLst>
                                        </p:cTn>
                                        <p:tgtEl>
                                          <p:spTgt spid="219"/>
                                        </p:tgtEl>
                                        <p:attrNameLst>
                                          <p:attrName>style.visibility</p:attrName>
                                        </p:attrNameLst>
                                      </p:cBhvr>
                                      <p:to>
                                        <p:strVal val="visible"/>
                                      </p:to>
                                    </p:set>
                                  </p:childTnLst>
                                </p:cTn>
                              </p:par>
                            </p:childTnLst>
                          </p:cTn>
                        </p:par>
                        <p:par>
                          <p:cTn id="607" fill="hold">
                            <p:stCondLst>
                              <p:cond delay="201000"/>
                            </p:stCondLst>
                            <p:childTnLst>
                              <p:par>
                                <p:cTn id="608" presetID="1" presetClass="entr" presetSubtype="0" fill="hold" grpId="0" nodeType="afterEffect">
                                  <p:stCondLst>
                                    <p:cond delay="0"/>
                                  </p:stCondLst>
                                  <p:childTnLst>
                                    <p:set>
                                      <p:cBhvr>
                                        <p:cTn id="609" dur="1" fill="hold">
                                          <p:stCondLst>
                                            <p:cond delay="999"/>
                                          </p:stCondLst>
                                        </p:cTn>
                                        <p:tgtEl>
                                          <p:spTgt spid="220"/>
                                        </p:tgtEl>
                                        <p:attrNameLst>
                                          <p:attrName>style.visibility</p:attrName>
                                        </p:attrNameLst>
                                      </p:cBhvr>
                                      <p:to>
                                        <p:strVal val="visible"/>
                                      </p:to>
                                    </p:set>
                                  </p:childTnLst>
                                </p:cTn>
                              </p:par>
                            </p:childTnLst>
                          </p:cTn>
                        </p:par>
                        <p:par>
                          <p:cTn id="610" fill="hold">
                            <p:stCondLst>
                              <p:cond delay="202000"/>
                            </p:stCondLst>
                            <p:childTnLst>
                              <p:par>
                                <p:cTn id="611" presetID="1" presetClass="entr" presetSubtype="0" fill="hold" grpId="0" nodeType="afterEffect">
                                  <p:stCondLst>
                                    <p:cond delay="0"/>
                                  </p:stCondLst>
                                  <p:childTnLst>
                                    <p:set>
                                      <p:cBhvr>
                                        <p:cTn id="612" dur="1" fill="hold">
                                          <p:stCondLst>
                                            <p:cond delay="999"/>
                                          </p:stCondLst>
                                        </p:cTn>
                                        <p:tgtEl>
                                          <p:spTgt spid="221"/>
                                        </p:tgtEl>
                                        <p:attrNameLst>
                                          <p:attrName>style.visibility</p:attrName>
                                        </p:attrNameLst>
                                      </p:cBhvr>
                                      <p:to>
                                        <p:strVal val="visible"/>
                                      </p:to>
                                    </p:set>
                                  </p:childTnLst>
                                </p:cTn>
                              </p:par>
                            </p:childTnLst>
                          </p:cTn>
                        </p:par>
                        <p:par>
                          <p:cTn id="613" fill="hold">
                            <p:stCondLst>
                              <p:cond delay="203000"/>
                            </p:stCondLst>
                            <p:childTnLst>
                              <p:par>
                                <p:cTn id="614" presetID="1" presetClass="entr" presetSubtype="0" fill="hold" grpId="0" nodeType="afterEffect">
                                  <p:stCondLst>
                                    <p:cond delay="0"/>
                                  </p:stCondLst>
                                  <p:childTnLst>
                                    <p:set>
                                      <p:cBhvr>
                                        <p:cTn id="615" dur="1" fill="hold">
                                          <p:stCondLst>
                                            <p:cond delay="999"/>
                                          </p:stCondLst>
                                        </p:cTn>
                                        <p:tgtEl>
                                          <p:spTgt spid="222"/>
                                        </p:tgtEl>
                                        <p:attrNameLst>
                                          <p:attrName>style.visibility</p:attrName>
                                        </p:attrNameLst>
                                      </p:cBhvr>
                                      <p:to>
                                        <p:strVal val="visible"/>
                                      </p:to>
                                    </p:set>
                                  </p:childTnLst>
                                </p:cTn>
                              </p:par>
                            </p:childTnLst>
                          </p:cTn>
                        </p:par>
                        <p:par>
                          <p:cTn id="616" fill="hold">
                            <p:stCondLst>
                              <p:cond delay="204000"/>
                            </p:stCondLst>
                            <p:childTnLst>
                              <p:par>
                                <p:cTn id="617" presetID="1" presetClass="entr" presetSubtype="0" fill="hold" grpId="0" nodeType="afterEffect">
                                  <p:stCondLst>
                                    <p:cond delay="0"/>
                                  </p:stCondLst>
                                  <p:childTnLst>
                                    <p:set>
                                      <p:cBhvr>
                                        <p:cTn id="618" dur="1" fill="hold">
                                          <p:stCondLst>
                                            <p:cond delay="999"/>
                                          </p:stCondLst>
                                        </p:cTn>
                                        <p:tgtEl>
                                          <p:spTgt spid="223"/>
                                        </p:tgtEl>
                                        <p:attrNameLst>
                                          <p:attrName>style.visibility</p:attrName>
                                        </p:attrNameLst>
                                      </p:cBhvr>
                                      <p:to>
                                        <p:strVal val="visible"/>
                                      </p:to>
                                    </p:set>
                                  </p:childTnLst>
                                </p:cTn>
                              </p:par>
                            </p:childTnLst>
                          </p:cTn>
                        </p:par>
                        <p:par>
                          <p:cTn id="619" fill="hold">
                            <p:stCondLst>
                              <p:cond delay="205000"/>
                            </p:stCondLst>
                            <p:childTnLst>
                              <p:par>
                                <p:cTn id="620" presetID="1" presetClass="entr" presetSubtype="0" fill="hold" grpId="0" nodeType="afterEffect">
                                  <p:stCondLst>
                                    <p:cond delay="0"/>
                                  </p:stCondLst>
                                  <p:childTnLst>
                                    <p:set>
                                      <p:cBhvr>
                                        <p:cTn id="621" dur="1" fill="hold">
                                          <p:stCondLst>
                                            <p:cond delay="999"/>
                                          </p:stCondLst>
                                        </p:cTn>
                                        <p:tgtEl>
                                          <p:spTgt spid="224"/>
                                        </p:tgtEl>
                                        <p:attrNameLst>
                                          <p:attrName>style.visibility</p:attrName>
                                        </p:attrNameLst>
                                      </p:cBhvr>
                                      <p:to>
                                        <p:strVal val="visible"/>
                                      </p:to>
                                    </p:set>
                                  </p:childTnLst>
                                </p:cTn>
                              </p:par>
                            </p:childTnLst>
                          </p:cTn>
                        </p:par>
                        <p:par>
                          <p:cTn id="622" fill="hold">
                            <p:stCondLst>
                              <p:cond delay="206000"/>
                            </p:stCondLst>
                            <p:childTnLst>
                              <p:par>
                                <p:cTn id="623" presetID="1" presetClass="entr" presetSubtype="0" fill="hold" grpId="0" nodeType="afterEffect">
                                  <p:stCondLst>
                                    <p:cond delay="0"/>
                                  </p:stCondLst>
                                  <p:childTnLst>
                                    <p:set>
                                      <p:cBhvr>
                                        <p:cTn id="624" dur="1" fill="hold">
                                          <p:stCondLst>
                                            <p:cond delay="999"/>
                                          </p:stCondLst>
                                        </p:cTn>
                                        <p:tgtEl>
                                          <p:spTgt spid="225"/>
                                        </p:tgtEl>
                                        <p:attrNameLst>
                                          <p:attrName>style.visibility</p:attrName>
                                        </p:attrNameLst>
                                      </p:cBhvr>
                                      <p:to>
                                        <p:strVal val="visible"/>
                                      </p:to>
                                    </p:set>
                                  </p:childTnLst>
                                </p:cTn>
                              </p:par>
                            </p:childTnLst>
                          </p:cTn>
                        </p:par>
                        <p:par>
                          <p:cTn id="625" fill="hold">
                            <p:stCondLst>
                              <p:cond delay="207000"/>
                            </p:stCondLst>
                            <p:childTnLst>
                              <p:par>
                                <p:cTn id="626" presetID="1" presetClass="entr" presetSubtype="0" fill="hold" grpId="0" nodeType="afterEffect">
                                  <p:stCondLst>
                                    <p:cond delay="0"/>
                                  </p:stCondLst>
                                  <p:childTnLst>
                                    <p:set>
                                      <p:cBhvr>
                                        <p:cTn id="627" dur="1" fill="hold">
                                          <p:stCondLst>
                                            <p:cond delay="999"/>
                                          </p:stCondLst>
                                        </p:cTn>
                                        <p:tgtEl>
                                          <p:spTgt spid="226"/>
                                        </p:tgtEl>
                                        <p:attrNameLst>
                                          <p:attrName>style.visibility</p:attrName>
                                        </p:attrNameLst>
                                      </p:cBhvr>
                                      <p:to>
                                        <p:strVal val="visible"/>
                                      </p:to>
                                    </p:set>
                                  </p:childTnLst>
                                </p:cTn>
                              </p:par>
                            </p:childTnLst>
                          </p:cTn>
                        </p:par>
                        <p:par>
                          <p:cTn id="628" fill="hold">
                            <p:stCondLst>
                              <p:cond delay="208000"/>
                            </p:stCondLst>
                            <p:childTnLst>
                              <p:par>
                                <p:cTn id="629" presetID="1" presetClass="entr" presetSubtype="0" fill="hold" grpId="0" nodeType="afterEffect">
                                  <p:stCondLst>
                                    <p:cond delay="0"/>
                                  </p:stCondLst>
                                  <p:childTnLst>
                                    <p:set>
                                      <p:cBhvr>
                                        <p:cTn id="630" dur="1" fill="hold">
                                          <p:stCondLst>
                                            <p:cond delay="999"/>
                                          </p:stCondLst>
                                        </p:cTn>
                                        <p:tgtEl>
                                          <p:spTgt spid="227"/>
                                        </p:tgtEl>
                                        <p:attrNameLst>
                                          <p:attrName>style.visibility</p:attrName>
                                        </p:attrNameLst>
                                      </p:cBhvr>
                                      <p:to>
                                        <p:strVal val="visible"/>
                                      </p:to>
                                    </p:set>
                                  </p:childTnLst>
                                </p:cTn>
                              </p:par>
                            </p:childTnLst>
                          </p:cTn>
                        </p:par>
                        <p:par>
                          <p:cTn id="631" fill="hold">
                            <p:stCondLst>
                              <p:cond delay="209000"/>
                            </p:stCondLst>
                            <p:childTnLst>
                              <p:par>
                                <p:cTn id="632" presetID="1" presetClass="entr" presetSubtype="0" fill="hold" grpId="0" nodeType="afterEffect">
                                  <p:stCondLst>
                                    <p:cond delay="0"/>
                                  </p:stCondLst>
                                  <p:childTnLst>
                                    <p:set>
                                      <p:cBhvr>
                                        <p:cTn id="633" dur="1" fill="hold">
                                          <p:stCondLst>
                                            <p:cond delay="999"/>
                                          </p:stCondLst>
                                        </p:cTn>
                                        <p:tgtEl>
                                          <p:spTgt spid="228"/>
                                        </p:tgtEl>
                                        <p:attrNameLst>
                                          <p:attrName>style.visibility</p:attrName>
                                        </p:attrNameLst>
                                      </p:cBhvr>
                                      <p:to>
                                        <p:strVal val="visible"/>
                                      </p:to>
                                    </p:set>
                                  </p:childTnLst>
                                </p:cTn>
                              </p:par>
                            </p:childTnLst>
                          </p:cTn>
                        </p:par>
                        <p:par>
                          <p:cTn id="634" fill="hold">
                            <p:stCondLst>
                              <p:cond delay="210000"/>
                            </p:stCondLst>
                            <p:childTnLst>
                              <p:par>
                                <p:cTn id="635" presetID="1" presetClass="entr" presetSubtype="0" fill="hold" grpId="0" nodeType="afterEffect">
                                  <p:stCondLst>
                                    <p:cond delay="0"/>
                                  </p:stCondLst>
                                  <p:childTnLst>
                                    <p:set>
                                      <p:cBhvr>
                                        <p:cTn id="636" dur="1" fill="hold">
                                          <p:stCondLst>
                                            <p:cond delay="999"/>
                                          </p:stCondLst>
                                        </p:cTn>
                                        <p:tgtEl>
                                          <p:spTgt spid="229"/>
                                        </p:tgtEl>
                                        <p:attrNameLst>
                                          <p:attrName>style.visibility</p:attrName>
                                        </p:attrNameLst>
                                      </p:cBhvr>
                                      <p:to>
                                        <p:strVal val="visible"/>
                                      </p:to>
                                    </p:set>
                                  </p:childTnLst>
                                </p:cTn>
                              </p:par>
                            </p:childTnLst>
                          </p:cTn>
                        </p:par>
                        <p:par>
                          <p:cTn id="637" fill="hold">
                            <p:stCondLst>
                              <p:cond delay="211000"/>
                            </p:stCondLst>
                            <p:childTnLst>
                              <p:par>
                                <p:cTn id="638" presetID="1" presetClass="entr" presetSubtype="0" fill="hold" grpId="0" nodeType="afterEffect">
                                  <p:stCondLst>
                                    <p:cond delay="0"/>
                                  </p:stCondLst>
                                  <p:childTnLst>
                                    <p:set>
                                      <p:cBhvr>
                                        <p:cTn id="639" dur="1" fill="hold">
                                          <p:stCondLst>
                                            <p:cond delay="999"/>
                                          </p:stCondLst>
                                        </p:cTn>
                                        <p:tgtEl>
                                          <p:spTgt spid="230"/>
                                        </p:tgtEl>
                                        <p:attrNameLst>
                                          <p:attrName>style.visibility</p:attrName>
                                        </p:attrNameLst>
                                      </p:cBhvr>
                                      <p:to>
                                        <p:strVal val="visible"/>
                                      </p:to>
                                    </p:set>
                                  </p:childTnLst>
                                </p:cTn>
                              </p:par>
                            </p:childTnLst>
                          </p:cTn>
                        </p:par>
                        <p:par>
                          <p:cTn id="640" fill="hold">
                            <p:stCondLst>
                              <p:cond delay="212000"/>
                            </p:stCondLst>
                            <p:childTnLst>
                              <p:par>
                                <p:cTn id="641" presetID="1" presetClass="entr" presetSubtype="0" fill="hold" grpId="0" nodeType="afterEffect">
                                  <p:stCondLst>
                                    <p:cond delay="0"/>
                                  </p:stCondLst>
                                  <p:childTnLst>
                                    <p:set>
                                      <p:cBhvr>
                                        <p:cTn id="642" dur="1" fill="hold">
                                          <p:stCondLst>
                                            <p:cond delay="999"/>
                                          </p:stCondLst>
                                        </p:cTn>
                                        <p:tgtEl>
                                          <p:spTgt spid="231"/>
                                        </p:tgtEl>
                                        <p:attrNameLst>
                                          <p:attrName>style.visibility</p:attrName>
                                        </p:attrNameLst>
                                      </p:cBhvr>
                                      <p:to>
                                        <p:strVal val="visible"/>
                                      </p:to>
                                    </p:set>
                                  </p:childTnLst>
                                </p:cTn>
                              </p:par>
                            </p:childTnLst>
                          </p:cTn>
                        </p:par>
                        <p:par>
                          <p:cTn id="643" fill="hold">
                            <p:stCondLst>
                              <p:cond delay="213000"/>
                            </p:stCondLst>
                            <p:childTnLst>
                              <p:par>
                                <p:cTn id="644" presetID="1" presetClass="entr" presetSubtype="0" fill="hold" grpId="0" nodeType="afterEffect">
                                  <p:stCondLst>
                                    <p:cond delay="0"/>
                                  </p:stCondLst>
                                  <p:childTnLst>
                                    <p:set>
                                      <p:cBhvr>
                                        <p:cTn id="645" dur="1" fill="hold">
                                          <p:stCondLst>
                                            <p:cond delay="999"/>
                                          </p:stCondLst>
                                        </p:cTn>
                                        <p:tgtEl>
                                          <p:spTgt spid="232"/>
                                        </p:tgtEl>
                                        <p:attrNameLst>
                                          <p:attrName>style.visibility</p:attrName>
                                        </p:attrNameLst>
                                      </p:cBhvr>
                                      <p:to>
                                        <p:strVal val="visible"/>
                                      </p:to>
                                    </p:set>
                                  </p:childTnLst>
                                </p:cTn>
                              </p:par>
                            </p:childTnLst>
                          </p:cTn>
                        </p:par>
                        <p:par>
                          <p:cTn id="646" fill="hold">
                            <p:stCondLst>
                              <p:cond delay="214000"/>
                            </p:stCondLst>
                            <p:childTnLst>
                              <p:par>
                                <p:cTn id="647" presetID="1" presetClass="entr" presetSubtype="0" fill="hold" grpId="0" nodeType="afterEffect">
                                  <p:stCondLst>
                                    <p:cond delay="0"/>
                                  </p:stCondLst>
                                  <p:childTnLst>
                                    <p:set>
                                      <p:cBhvr>
                                        <p:cTn id="648" dur="1" fill="hold">
                                          <p:stCondLst>
                                            <p:cond delay="999"/>
                                          </p:stCondLst>
                                        </p:cTn>
                                        <p:tgtEl>
                                          <p:spTgt spid="233"/>
                                        </p:tgtEl>
                                        <p:attrNameLst>
                                          <p:attrName>style.visibility</p:attrName>
                                        </p:attrNameLst>
                                      </p:cBhvr>
                                      <p:to>
                                        <p:strVal val="visible"/>
                                      </p:to>
                                    </p:set>
                                  </p:childTnLst>
                                </p:cTn>
                              </p:par>
                            </p:childTnLst>
                          </p:cTn>
                        </p:par>
                        <p:par>
                          <p:cTn id="649" fill="hold">
                            <p:stCondLst>
                              <p:cond delay="215000"/>
                            </p:stCondLst>
                            <p:childTnLst>
                              <p:par>
                                <p:cTn id="650" presetID="1" presetClass="entr" presetSubtype="0" fill="hold" grpId="0" nodeType="afterEffect">
                                  <p:stCondLst>
                                    <p:cond delay="0"/>
                                  </p:stCondLst>
                                  <p:childTnLst>
                                    <p:set>
                                      <p:cBhvr>
                                        <p:cTn id="651" dur="1" fill="hold">
                                          <p:stCondLst>
                                            <p:cond delay="999"/>
                                          </p:stCondLst>
                                        </p:cTn>
                                        <p:tgtEl>
                                          <p:spTgt spid="234"/>
                                        </p:tgtEl>
                                        <p:attrNameLst>
                                          <p:attrName>style.visibility</p:attrName>
                                        </p:attrNameLst>
                                      </p:cBhvr>
                                      <p:to>
                                        <p:strVal val="visible"/>
                                      </p:to>
                                    </p:set>
                                  </p:childTnLst>
                                </p:cTn>
                              </p:par>
                            </p:childTnLst>
                          </p:cTn>
                        </p:par>
                        <p:par>
                          <p:cTn id="652" fill="hold">
                            <p:stCondLst>
                              <p:cond delay="216000"/>
                            </p:stCondLst>
                            <p:childTnLst>
                              <p:par>
                                <p:cTn id="653" presetID="1" presetClass="entr" presetSubtype="0" fill="hold" grpId="0" nodeType="afterEffect">
                                  <p:stCondLst>
                                    <p:cond delay="0"/>
                                  </p:stCondLst>
                                  <p:childTnLst>
                                    <p:set>
                                      <p:cBhvr>
                                        <p:cTn id="654" dur="1" fill="hold">
                                          <p:stCondLst>
                                            <p:cond delay="999"/>
                                          </p:stCondLst>
                                        </p:cTn>
                                        <p:tgtEl>
                                          <p:spTgt spid="235"/>
                                        </p:tgtEl>
                                        <p:attrNameLst>
                                          <p:attrName>style.visibility</p:attrName>
                                        </p:attrNameLst>
                                      </p:cBhvr>
                                      <p:to>
                                        <p:strVal val="visible"/>
                                      </p:to>
                                    </p:set>
                                  </p:childTnLst>
                                </p:cTn>
                              </p:par>
                            </p:childTnLst>
                          </p:cTn>
                        </p:par>
                        <p:par>
                          <p:cTn id="655" fill="hold">
                            <p:stCondLst>
                              <p:cond delay="217000"/>
                            </p:stCondLst>
                            <p:childTnLst>
                              <p:par>
                                <p:cTn id="656" presetID="1" presetClass="entr" presetSubtype="0" fill="hold" grpId="0" nodeType="afterEffect">
                                  <p:stCondLst>
                                    <p:cond delay="0"/>
                                  </p:stCondLst>
                                  <p:childTnLst>
                                    <p:set>
                                      <p:cBhvr>
                                        <p:cTn id="657" dur="1" fill="hold">
                                          <p:stCondLst>
                                            <p:cond delay="999"/>
                                          </p:stCondLst>
                                        </p:cTn>
                                        <p:tgtEl>
                                          <p:spTgt spid="236"/>
                                        </p:tgtEl>
                                        <p:attrNameLst>
                                          <p:attrName>style.visibility</p:attrName>
                                        </p:attrNameLst>
                                      </p:cBhvr>
                                      <p:to>
                                        <p:strVal val="visible"/>
                                      </p:to>
                                    </p:set>
                                  </p:childTnLst>
                                </p:cTn>
                              </p:par>
                            </p:childTnLst>
                          </p:cTn>
                        </p:par>
                        <p:par>
                          <p:cTn id="658" fill="hold">
                            <p:stCondLst>
                              <p:cond delay="218000"/>
                            </p:stCondLst>
                            <p:childTnLst>
                              <p:par>
                                <p:cTn id="659" presetID="1" presetClass="entr" presetSubtype="0" fill="hold" grpId="0" nodeType="afterEffect">
                                  <p:stCondLst>
                                    <p:cond delay="0"/>
                                  </p:stCondLst>
                                  <p:childTnLst>
                                    <p:set>
                                      <p:cBhvr>
                                        <p:cTn id="660" dur="1" fill="hold">
                                          <p:stCondLst>
                                            <p:cond delay="999"/>
                                          </p:stCondLst>
                                        </p:cTn>
                                        <p:tgtEl>
                                          <p:spTgt spid="237"/>
                                        </p:tgtEl>
                                        <p:attrNameLst>
                                          <p:attrName>style.visibility</p:attrName>
                                        </p:attrNameLst>
                                      </p:cBhvr>
                                      <p:to>
                                        <p:strVal val="visible"/>
                                      </p:to>
                                    </p:set>
                                  </p:childTnLst>
                                </p:cTn>
                              </p:par>
                            </p:childTnLst>
                          </p:cTn>
                        </p:par>
                        <p:par>
                          <p:cTn id="661" fill="hold">
                            <p:stCondLst>
                              <p:cond delay="219000"/>
                            </p:stCondLst>
                            <p:childTnLst>
                              <p:par>
                                <p:cTn id="662" presetID="1" presetClass="entr" presetSubtype="0" fill="hold" grpId="0" nodeType="afterEffect">
                                  <p:stCondLst>
                                    <p:cond delay="0"/>
                                  </p:stCondLst>
                                  <p:childTnLst>
                                    <p:set>
                                      <p:cBhvr>
                                        <p:cTn id="663" dur="1" fill="hold">
                                          <p:stCondLst>
                                            <p:cond delay="999"/>
                                          </p:stCondLst>
                                        </p:cTn>
                                        <p:tgtEl>
                                          <p:spTgt spid="238"/>
                                        </p:tgtEl>
                                        <p:attrNameLst>
                                          <p:attrName>style.visibility</p:attrName>
                                        </p:attrNameLst>
                                      </p:cBhvr>
                                      <p:to>
                                        <p:strVal val="visible"/>
                                      </p:to>
                                    </p:set>
                                  </p:childTnLst>
                                </p:cTn>
                              </p:par>
                            </p:childTnLst>
                          </p:cTn>
                        </p:par>
                        <p:par>
                          <p:cTn id="664" fill="hold">
                            <p:stCondLst>
                              <p:cond delay="220000"/>
                            </p:stCondLst>
                            <p:childTnLst>
                              <p:par>
                                <p:cTn id="665" presetID="1" presetClass="entr" presetSubtype="0" fill="hold" grpId="0" nodeType="afterEffect">
                                  <p:stCondLst>
                                    <p:cond delay="0"/>
                                  </p:stCondLst>
                                  <p:childTnLst>
                                    <p:set>
                                      <p:cBhvr>
                                        <p:cTn id="666" dur="1" fill="hold">
                                          <p:stCondLst>
                                            <p:cond delay="999"/>
                                          </p:stCondLst>
                                        </p:cTn>
                                        <p:tgtEl>
                                          <p:spTgt spid="239"/>
                                        </p:tgtEl>
                                        <p:attrNameLst>
                                          <p:attrName>style.visibility</p:attrName>
                                        </p:attrNameLst>
                                      </p:cBhvr>
                                      <p:to>
                                        <p:strVal val="visible"/>
                                      </p:to>
                                    </p:set>
                                  </p:childTnLst>
                                </p:cTn>
                              </p:par>
                            </p:childTnLst>
                          </p:cTn>
                        </p:par>
                        <p:par>
                          <p:cTn id="667" fill="hold">
                            <p:stCondLst>
                              <p:cond delay="221000"/>
                            </p:stCondLst>
                            <p:childTnLst>
                              <p:par>
                                <p:cTn id="668" presetID="1" presetClass="entr" presetSubtype="0" fill="hold" grpId="0" nodeType="afterEffect">
                                  <p:stCondLst>
                                    <p:cond delay="0"/>
                                  </p:stCondLst>
                                  <p:childTnLst>
                                    <p:set>
                                      <p:cBhvr>
                                        <p:cTn id="669" dur="1" fill="hold">
                                          <p:stCondLst>
                                            <p:cond delay="999"/>
                                          </p:stCondLst>
                                        </p:cTn>
                                        <p:tgtEl>
                                          <p:spTgt spid="240"/>
                                        </p:tgtEl>
                                        <p:attrNameLst>
                                          <p:attrName>style.visibility</p:attrName>
                                        </p:attrNameLst>
                                      </p:cBhvr>
                                      <p:to>
                                        <p:strVal val="visible"/>
                                      </p:to>
                                    </p:set>
                                  </p:childTnLst>
                                </p:cTn>
                              </p:par>
                            </p:childTnLst>
                          </p:cTn>
                        </p:par>
                        <p:par>
                          <p:cTn id="670" fill="hold">
                            <p:stCondLst>
                              <p:cond delay="222000"/>
                            </p:stCondLst>
                            <p:childTnLst>
                              <p:par>
                                <p:cTn id="671" presetID="1" presetClass="entr" presetSubtype="0" fill="hold" grpId="0" nodeType="afterEffect">
                                  <p:stCondLst>
                                    <p:cond delay="0"/>
                                  </p:stCondLst>
                                  <p:childTnLst>
                                    <p:set>
                                      <p:cBhvr>
                                        <p:cTn id="672" dur="1" fill="hold">
                                          <p:stCondLst>
                                            <p:cond delay="999"/>
                                          </p:stCondLst>
                                        </p:cTn>
                                        <p:tgtEl>
                                          <p:spTgt spid="241"/>
                                        </p:tgtEl>
                                        <p:attrNameLst>
                                          <p:attrName>style.visibility</p:attrName>
                                        </p:attrNameLst>
                                      </p:cBhvr>
                                      <p:to>
                                        <p:strVal val="visible"/>
                                      </p:to>
                                    </p:set>
                                  </p:childTnLst>
                                </p:cTn>
                              </p:par>
                            </p:childTnLst>
                          </p:cTn>
                        </p:par>
                        <p:par>
                          <p:cTn id="673" fill="hold">
                            <p:stCondLst>
                              <p:cond delay="223000"/>
                            </p:stCondLst>
                            <p:childTnLst>
                              <p:par>
                                <p:cTn id="674" presetID="1" presetClass="entr" presetSubtype="0" fill="hold" grpId="0" nodeType="afterEffect">
                                  <p:stCondLst>
                                    <p:cond delay="0"/>
                                  </p:stCondLst>
                                  <p:childTnLst>
                                    <p:set>
                                      <p:cBhvr>
                                        <p:cTn id="675" dur="1" fill="hold">
                                          <p:stCondLst>
                                            <p:cond delay="999"/>
                                          </p:stCondLst>
                                        </p:cTn>
                                        <p:tgtEl>
                                          <p:spTgt spid="242"/>
                                        </p:tgtEl>
                                        <p:attrNameLst>
                                          <p:attrName>style.visibility</p:attrName>
                                        </p:attrNameLst>
                                      </p:cBhvr>
                                      <p:to>
                                        <p:strVal val="visible"/>
                                      </p:to>
                                    </p:set>
                                  </p:childTnLst>
                                </p:cTn>
                              </p:par>
                            </p:childTnLst>
                          </p:cTn>
                        </p:par>
                        <p:par>
                          <p:cTn id="676" fill="hold">
                            <p:stCondLst>
                              <p:cond delay="224000"/>
                            </p:stCondLst>
                            <p:childTnLst>
                              <p:par>
                                <p:cTn id="677" presetID="1" presetClass="entr" presetSubtype="0" fill="hold" grpId="0" nodeType="afterEffect">
                                  <p:stCondLst>
                                    <p:cond delay="0"/>
                                  </p:stCondLst>
                                  <p:childTnLst>
                                    <p:set>
                                      <p:cBhvr>
                                        <p:cTn id="678" dur="1" fill="hold">
                                          <p:stCondLst>
                                            <p:cond delay="999"/>
                                          </p:stCondLst>
                                        </p:cTn>
                                        <p:tgtEl>
                                          <p:spTgt spid="243"/>
                                        </p:tgtEl>
                                        <p:attrNameLst>
                                          <p:attrName>style.visibility</p:attrName>
                                        </p:attrNameLst>
                                      </p:cBhvr>
                                      <p:to>
                                        <p:strVal val="visible"/>
                                      </p:to>
                                    </p:set>
                                  </p:childTnLst>
                                </p:cTn>
                              </p:par>
                            </p:childTnLst>
                          </p:cTn>
                        </p:par>
                        <p:par>
                          <p:cTn id="679" fill="hold">
                            <p:stCondLst>
                              <p:cond delay="225000"/>
                            </p:stCondLst>
                            <p:childTnLst>
                              <p:par>
                                <p:cTn id="680" presetID="1" presetClass="entr" presetSubtype="0" fill="hold" grpId="0" nodeType="afterEffect">
                                  <p:stCondLst>
                                    <p:cond delay="0"/>
                                  </p:stCondLst>
                                  <p:childTnLst>
                                    <p:set>
                                      <p:cBhvr>
                                        <p:cTn id="681" dur="1" fill="hold">
                                          <p:stCondLst>
                                            <p:cond delay="999"/>
                                          </p:stCondLst>
                                        </p:cTn>
                                        <p:tgtEl>
                                          <p:spTgt spid="244"/>
                                        </p:tgtEl>
                                        <p:attrNameLst>
                                          <p:attrName>style.visibility</p:attrName>
                                        </p:attrNameLst>
                                      </p:cBhvr>
                                      <p:to>
                                        <p:strVal val="visible"/>
                                      </p:to>
                                    </p:set>
                                  </p:childTnLst>
                                </p:cTn>
                              </p:par>
                            </p:childTnLst>
                          </p:cTn>
                        </p:par>
                        <p:par>
                          <p:cTn id="682" fill="hold">
                            <p:stCondLst>
                              <p:cond delay="226000"/>
                            </p:stCondLst>
                            <p:childTnLst>
                              <p:par>
                                <p:cTn id="683" presetID="1" presetClass="entr" presetSubtype="0" fill="hold" grpId="0" nodeType="afterEffect">
                                  <p:stCondLst>
                                    <p:cond delay="0"/>
                                  </p:stCondLst>
                                  <p:childTnLst>
                                    <p:set>
                                      <p:cBhvr>
                                        <p:cTn id="684" dur="1" fill="hold">
                                          <p:stCondLst>
                                            <p:cond delay="999"/>
                                          </p:stCondLst>
                                        </p:cTn>
                                        <p:tgtEl>
                                          <p:spTgt spid="245"/>
                                        </p:tgtEl>
                                        <p:attrNameLst>
                                          <p:attrName>style.visibility</p:attrName>
                                        </p:attrNameLst>
                                      </p:cBhvr>
                                      <p:to>
                                        <p:strVal val="visible"/>
                                      </p:to>
                                    </p:set>
                                  </p:childTnLst>
                                </p:cTn>
                              </p:par>
                            </p:childTnLst>
                          </p:cTn>
                        </p:par>
                        <p:par>
                          <p:cTn id="685" fill="hold">
                            <p:stCondLst>
                              <p:cond delay="227000"/>
                            </p:stCondLst>
                            <p:childTnLst>
                              <p:par>
                                <p:cTn id="686" presetID="1" presetClass="entr" presetSubtype="0" fill="hold" grpId="0" nodeType="afterEffect">
                                  <p:stCondLst>
                                    <p:cond delay="0"/>
                                  </p:stCondLst>
                                  <p:childTnLst>
                                    <p:set>
                                      <p:cBhvr>
                                        <p:cTn id="687" dur="1" fill="hold">
                                          <p:stCondLst>
                                            <p:cond delay="999"/>
                                          </p:stCondLst>
                                        </p:cTn>
                                        <p:tgtEl>
                                          <p:spTgt spid="246"/>
                                        </p:tgtEl>
                                        <p:attrNameLst>
                                          <p:attrName>style.visibility</p:attrName>
                                        </p:attrNameLst>
                                      </p:cBhvr>
                                      <p:to>
                                        <p:strVal val="visible"/>
                                      </p:to>
                                    </p:set>
                                  </p:childTnLst>
                                </p:cTn>
                              </p:par>
                            </p:childTnLst>
                          </p:cTn>
                        </p:par>
                        <p:par>
                          <p:cTn id="688" fill="hold">
                            <p:stCondLst>
                              <p:cond delay="228000"/>
                            </p:stCondLst>
                            <p:childTnLst>
                              <p:par>
                                <p:cTn id="689" presetID="1" presetClass="entr" presetSubtype="0" fill="hold" grpId="0" nodeType="afterEffect">
                                  <p:stCondLst>
                                    <p:cond delay="0"/>
                                  </p:stCondLst>
                                  <p:childTnLst>
                                    <p:set>
                                      <p:cBhvr>
                                        <p:cTn id="690" dur="1" fill="hold">
                                          <p:stCondLst>
                                            <p:cond delay="999"/>
                                          </p:stCondLst>
                                        </p:cTn>
                                        <p:tgtEl>
                                          <p:spTgt spid="247"/>
                                        </p:tgtEl>
                                        <p:attrNameLst>
                                          <p:attrName>style.visibility</p:attrName>
                                        </p:attrNameLst>
                                      </p:cBhvr>
                                      <p:to>
                                        <p:strVal val="visible"/>
                                      </p:to>
                                    </p:set>
                                  </p:childTnLst>
                                </p:cTn>
                              </p:par>
                            </p:childTnLst>
                          </p:cTn>
                        </p:par>
                        <p:par>
                          <p:cTn id="691" fill="hold">
                            <p:stCondLst>
                              <p:cond delay="229000"/>
                            </p:stCondLst>
                            <p:childTnLst>
                              <p:par>
                                <p:cTn id="692" presetID="1" presetClass="entr" presetSubtype="0" fill="hold" grpId="0" nodeType="afterEffect">
                                  <p:stCondLst>
                                    <p:cond delay="0"/>
                                  </p:stCondLst>
                                  <p:childTnLst>
                                    <p:set>
                                      <p:cBhvr>
                                        <p:cTn id="693" dur="1" fill="hold">
                                          <p:stCondLst>
                                            <p:cond delay="999"/>
                                          </p:stCondLst>
                                        </p:cTn>
                                        <p:tgtEl>
                                          <p:spTgt spid="248"/>
                                        </p:tgtEl>
                                        <p:attrNameLst>
                                          <p:attrName>style.visibility</p:attrName>
                                        </p:attrNameLst>
                                      </p:cBhvr>
                                      <p:to>
                                        <p:strVal val="visible"/>
                                      </p:to>
                                    </p:set>
                                  </p:childTnLst>
                                </p:cTn>
                              </p:par>
                            </p:childTnLst>
                          </p:cTn>
                        </p:par>
                        <p:par>
                          <p:cTn id="694" fill="hold">
                            <p:stCondLst>
                              <p:cond delay="230000"/>
                            </p:stCondLst>
                            <p:childTnLst>
                              <p:par>
                                <p:cTn id="695" presetID="1" presetClass="entr" presetSubtype="0" fill="hold" grpId="0" nodeType="afterEffect">
                                  <p:stCondLst>
                                    <p:cond delay="0"/>
                                  </p:stCondLst>
                                  <p:childTnLst>
                                    <p:set>
                                      <p:cBhvr>
                                        <p:cTn id="696" dur="1" fill="hold">
                                          <p:stCondLst>
                                            <p:cond delay="999"/>
                                          </p:stCondLst>
                                        </p:cTn>
                                        <p:tgtEl>
                                          <p:spTgt spid="249"/>
                                        </p:tgtEl>
                                        <p:attrNameLst>
                                          <p:attrName>style.visibility</p:attrName>
                                        </p:attrNameLst>
                                      </p:cBhvr>
                                      <p:to>
                                        <p:strVal val="visible"/>
                                      </p:to>
                                    </p:set>
                                  </p:childTnLst>
                                  <p:subTnLst>
                                    <p:audio>
                                      <p:cMediaNode>
                                        <p:cTn display="0" masterRel="sameClick">
                                          <p:stCondLst>
                                            <p:cond evt="begin" delay="0">
                                              <p:tn val="695"/>
                                            </p:cond>
                                          </p:stCondLst>
                                          <p:endCondLst>
                                            <p:cond evt="onStopAudio" delay="0">
                                              <p:tgtEl>
                                                <p:sldTgt/>
                                              </p:tgtEl>
                                            </p:cond>
                                          </p:endCondLst>
                                        </p:cTn>
                                        <p:tgtEl>
                                          <p:sndTgt r:embed="rId3" name="demgiay.wav"/>
                                        </p:tgtEl>
                                      </p:cMediaNode>
                                    </p:audio>
                                  </p:subTnLst>
                                </p:cTn>
                              </p:par>
                            </p:childTnLst>
                          </p:cTn>
                        </p:par>
                        <p:par>
                          <p:cTn id="697" fill="hold">
                            <p:stCondLst>
                              <p:cond delay="231000"/>
                            </p:stCondLst>
                            <p:childTnLst>
                              <p:par>
                                <p:cTn id="698" presetID="1" presetClass="entr" presetSubtype="0" fill="hold" grpId="0" nodeType="afterEffect">
                                  <p:stCondLst>
                                    <p:cond delay="0"/>
                                  </p:stCondLst>
                                  <p:childTnLst>
                                    <p:set>
                                      <p:cBhvr>
                                        <p:cTn id="699" dur="1" fill="hold">
                                          <p:stCondLst>
                                            <p:cond delay="999"/>
                                          </p:stCondLst>
                                        </p:cTn>
                                        <p:tgtEl>
                                          <p:spTgt spid="250"/>
                                        </p:tgtEl>
                                        <p:attrNameLst>
                                          <p:attrName>style.visibility</p:attrName>
                                        </p:attrNameLst>
                                      </p:cBhvr>
                                      <p:to>
                                        <p:strVal val="visible"/>
                                      </p:to>
                                    </p:set>
                                  </p:childTnLst>
                                  <p:subTnLst>
                                    <p:audio>
                                      <p:cMediaNode>
                                        <p:cTn display="0" masterRel="sameClick">
                                          <p:stCondLst>
                                            <p:cond evt="begin" delay="0">
                                              <p:tn val="698"/>
                                            </p:cond>
                                          </p:stCondLst>
                                          <p:endCondLst>
                                            <p:cond evt="onStopAudio" delay="0">
                                              <p:tgtEl>
                                                <p:sldTgt/>
                                              </p:tgtEl>
                                            </p:cond>
                                          </p:endCondLst>
                                        </p:cTn>
                                        <p:tgtEl>
                                          <p:sndTgt r:embed="rId3" name="demgiay.wav"/>
                                        </p:tgtEl>
                                      </p:cMediaNode>
                                    </p:audio>
                                  </p:subTnLst>
                                </p:cTn>
                              </p:par>
                            </p:childTnLst>
                          </p:cTn>
                        </p:par>
                        <p:par>
                          <p:cTn id="700" fill="hold">
                            <p:stCondLst>
                              <p:cond delay="232000"/>
                            </p:stCondLst>
                            <p:childTnLst>
                              <p:par>
                                <p:cTn id="701" presetID="1" presetClass="entr" presetSubtype="0" fill="hold" grpId="0" nodeType="afterEffect">
                                  <p:stCondLst>
                                    <p:cond delay="0"/>
                                  </p:stCondLst>
                                  <p:childTnLst>
                                    <p:set>
                                      <p:cBhvr>
                                        <p:cTn id="702" dur="1" fill="hold">
                                          <p:stCondLst>
                                            <p:cond delay="999"/>
                                          </p:stCondLst>
                                        </p:cTn>
                                        <p:tgtEl>
                                          <p:spTgt spid="251"/>
                                        </p:tgtEl>
                                        <p:attrNameLst>
                                          <p:attrName>style.visibility</p:attrName>
                                        </p:attrNameLst>
                                      </p:cBhvr>
                                      <p:to>
                                        <p:strVal val="visible"/>
                                      </p:to>
                                    </p:set>
                                  </p:childTnLst>
                                  <p:subTnLst>
                                    <p:audio>
                                      <p:cMediaNode>
                                        <p:cTn display="0" masterRel="sameClick">
                                          <p:stCondLst>
                                            <p:cond evt="begin" delay="0">
                                              <p:tn val="701"/>
                                            </p:cond>
                                          </p:stCondLst>
                                          <p:endCondLst>
                                            <p:cond evt="onStopAudio" delay="0">
                                              <p:tgtEl>
                                                <p:sldTgt/>
                                              </p:tgtEl>
                                            </p:cond>
                                          </p:endCondLst>
                                        </p:cTn>
                                        <p:tgtEl>
                                          <p:sndTgt r:embed="rId3" name="demgiay.wav"/>
                                        </p:tgtEl>
                                      </p:cMediaNode>
                                    </p:audio>
                                  </p:subTnLst>
                                </p:cTn>
                              </p:par>
                            </p:childTnLst>
                          </p:cTn>
                        </p:par>
                        <p:par>
                          <p:cTn id="703" fill="hold">
                            <p:stCondLst>
                              <p:cond delay="233000"/>
                            </p:stCondLst>
                            <p:childTnLst>
                              <p:par>
                                <p:cTn id="704" presetID="1" presetClass="entr" presetSubtype="0" fill="hold" grpId="0" nodeType="afterEffect">
                                  <p:stCondLst>
                                    <p:cond delay="0"/>
                                  </p:stCondLst>
                                  <p:childTnLst>
                                    <p:set>
                                      <p:cBhvr>
                                        <p:cTn id="705" dur="1" fill="hold">
                                          <p:stCondLst>
                                            <p:cond delay="999"/>
                                          </p:stCondLst>
                                        </p:cTn>
                                        <p:tgtEl>
                                          <p:spTgt spid="252"/>
                                        </p:tgtEl>
                                        <p:attrNameLst>
                                          <p:attrName>style.visibility</p:attrName>
                                        </p:attrNameLst>
                                      </p:cBhvr>
                                      <p:to>
                                        <p:strVal val="visible"/>
                                      </p:to>
                                    </p:set>
                                  </p:childTnLst>
                                  <p:subTnLst>
                                    <p:audio>
                                      <p:cMediaNode>
                                        <p:cTn display="0" masterRel="sameClick">
                                          <p:stCondLst>
                                            <p:cond evt="begin" delay="0">
                                              <p:tn val="704"/>
                                            </p:cond>
                                          </p:stCondLst>
                                          <p:endCondLst>
                                            <p:cond evt="onStopAudio" delay="0">
                                              <p:tgtEl>
                                                <p:sldTgt/>
                                              </p:tgtEl>
                                            </p:cond>
                                          </p:endCondLst>
                                        </p:cTn>
                                        <p:tgtEl>
                                          <p:sndTgt r:embed="rId3" name="demgiay.wav"/>
                                        </p:tgtEl>
                                      </p:cMediaNode>
                                    </p:audio>
                                  </p:subTnLst>
                                </p:cTn>
                              </p:par>
                            </p:childTnLst>
                          </p:cTn>
                        </p:par>
                        <p:par>
                          <p:cTn id="706" fill="hold">
                            <p:stCondLst>
                              <p:cond delay="234000"/>
                            </p:stCondLst>
                            <p:childTnLst>
                              <p:par>
                                <p:cTn id="707" presetID="1" presetClass="entr" presetSubtype="0" fill="hold" grpId="0" nodeType="afterEffect">
                                  <p:stCondLst>
                                    <p:cond delay="0"/>
                                  </p:stCondLst>
                                  <p:childTnLst>
                                    <p:set>
                                      <p:cBhvr>
                                        <p:cTn id="708" dur="1" fill="hold">
                                          <p:stCondLst>
                                            <p:cond delay="999"/>
                                          </p:stCondLst>
                                        </p:cTn>
                                        <p:tgtEl>
                                          <p:spTgt spid="253"/>
                                        </p:tgtEl>
                                        <p:attrNameLst>
                                          <p:attrName>style.visibility</p:attrName>
                                        </p:attrNameLst>
                                      </p:cBhvr>
                                      <p:to>
                                        <p:strVal val="visible"/>
                                      </p:to>
                                    </p:set>
                                  </p:childTnLst>
                                  <p:subTnLst>
                                    <p:audio>
                                      <p:cMediaNode>
                                        <p:cTn display="0" masterRel="sameClick">
                                          <p:stCondLst>
                                            <p:cond evt="begin" delay="0">
                                              <p:tn val="707"/>
                                            </p:cond>
                                          </p:stCondLst>
                                          <p:endCondLst>
                                            <p:cond evt="onStopAudio" delay="0">
                                              <p:tgtEl>
                                                <p:sldTgt/>
                                              </p:tgtEl>
                                            </p:cond>
                                          </p:endCondLst>
                                        </p:cTn>
                                        <p:tgtEl>
                                          <p:sndTgt r:embed="rId3" name="demgiay.wav"/>
                                        </p:tgtEl>
                                      </p:cMediaNode>
                                    </p:audio>
                                  </p:subTnLst>
                                </p:cTn>
                              </p:par>
                            </p:childTnLst>
                          </p:cTn>
                        </p:par>
                        <p:par>
                          <p:cTn id="709" fill="hold">
                            <p:stCondLst>
                              <p:cond delay="235000"/>
                            </p:stCondLst>
                            <p:childTnLst>
                              <p:par>
                                <p:cTn id="710" presetID="1" presetClass="entr" presetSubtype="0" fill="hold" grpId="0" nodeType="afterEffect">
                                  <p:stCondLst>
                                    <p:cond delay="0"/>
                                  </p:stCondLst>
                                  <p:childTnLst>
                                    <p:set>
                                      <p:cBhvr>
                                        <p:cTn id="711" dur="1" fill="hold">
                                          <p:stCondLst>
                                            <p:cond delay="999"/>
                                          </p:stCondLst>
                                        </p:cTn>
                                        <p:tgtEl>
                                          <p:spTgt spid="254"/>
                                        </p:tgtEl>
                                        <p:attrNameLst>
                                          <p:attrName>style.visibility</p:attrName>
                                        </p:attrNameLst>
                                      </p:cBhvr>
                                      <p:to>
                                        <p:strVal val="visible"/>
                                      </p:to>
                                    </p:set>
                                  </p:childTnLst>
                                  <p:subTnLst>
                                    <p:audio>
                                      <p:cMediaNode>
                                        <p:cTn display="0" masterRel="sameClick">
                                          <p:stCondLst>
                                            <p:cond evt="begin" delay="0">
                                              <p:tn val="710"/>
                                            </p:cond>
                                          </p:stCondLst>
                                          <p:endCondLst>
                                            <p:cond evt="onStopAudio" delay="0">
                                              <p:tgtEl>
                                                <p:sldTgt/>
                                              </p:tgtEl>
                                            </p:cond>
                                          </p:endCondLst>
                                        </p:cTn>
                                        <p:tgtEl>
                                          <p:sndTgt r:embed="rId3" name="demgiay.wav"/>
                                        </p:tgtEl>
                                      </p:cMediaNode>
                                    </p:audio>
                                  </p:subTnLst>
                                </p:cTn>
                              </p:par>
                            </p:childTnLst>
                          </p:cTn>
                        </p:par>
                        <p:par>
                          <p:cTn id="712" fill="hold">
                            <p:stCondLst>
                              <p:cond delay="236000"/>
                            </p:stCondLst>
                            <p:childTnLst>
                              <p:par>
                                <p:cTn id="713" presetID="1" presetClass="entr" presetSubtype="0" fill="hold" grpId="0" nodeType="afterEffect">
                                  <p:stCondLst>
                                    <p:cond delay="0"/>
                                  </p:stCondLst>
                                  <p:childTnLst>
                                    <p:set>
                                      <p:cBhvr>
                                        <p:cTn id="714" dur="1" fill="hold">
                                          <p:stCondLst>
                                            <p:cond delay="999"/>
                                          </p:stCondLst>
                                        </p:cTn>
                                        <p:tgtEl>
                                          <p:spTgt spid="255"/>
                                        </p:tgtEl>
                                        <p:attrNameLst>
                                          <p:attrName>style.visibility</p:attrName>
                                        </p:attrNameLst>
                                      </p:cBhvr>
                                      <p:to>
                                        <p:strVal val="visible"/>
                                      </p:to>
                                    </p:set>
                                  </p:childTnLst>
                                  <p:subTnLst>
                                    <p:audio>
                                      <p:cMediaNode>
                                        <p:cTn display="0" masterRel="sameClick">
                                          <p:stCondLst>
                                            <p:cond evt="begin" delay="0">
                                              <p:tn val="713"/>
                                            </p:cond>
                                          </p:stCondLst>
                                          <p:endCondLst>
                                            <p:cond evt="onStopAudio" delay="0">
                                              <p:tgtEl>
                                                <p:sldTgt/>
                                              </p:tgtEl>
                                            </p:cond>
                                          </p:endCondLst>
                                        </p:cTn>
                                        <p:tgtEl>
                                          <p:sndTgt r:embed="rId3" name="demgiay.wav"/>
                                        </p:tgtEl>
                                      </p:cMediaNode>
                                    </p:audio>
                                  </p:subTnLst>
                                </p:cTn>
                              </p:par>
                            </p:childTnLst>
                          </p:cTn>
                        </p:par>
                        <p:par>
                          <p:cTn id="715" fill="hold">
                            <p:stCondLst>
                              <p:cond delay="237000"/>
                            </p:stCondLst>
                            <p:childTnLst>
                              <p:par>
                                <p:cTn id="716" presetID="1" presetClass="entr" presetSubtype="0" fill="hold" grpId="0" nodeType="afterEffect">
                                  <p:stCondLst>
                                    <p:cond delay="0"/>
                                  </p:stCondLst>
                                  <p:childTnLst>
                                    <p:set>
                                      <p:cBhvr>
                                        <p:cTn id="717" dur="1" fill="hold">
                                          <p:stCondLst>
                                            <p:cond delay="999"/>
                                          </p:stCondLst>
                                        </p:cTn>
                                        <p:tgtEl>
                                          <p:spTgt spid="256"/>
                                        </p:tgtEl>
                                        <p:attrNameLst>
                                          <p:attrName>style.visibility</p:attrName>
                                        </p:attrNameLst>
                                      </p:cBhvr>
                                      <p:to>
                                        <p:strVal val="visible"/>
                                      </p:to>
                                    </p:set>
                                  </p:childTnLst>
                                  <p:subTnLst>
                                    <p:audio>
                                      <p:cMediaNode>
                                        <p:cTn display="0" masterRel="sameClick">
                                          <p:stCondLst>
                                            <p:cond evt="begin" delay="0">
                                              <p:tn val="716"/>
                                            </p:cond>
                                          </p:stCondLst>
                                          <p:endCondLst>
                                            <p:cond evt="onStopAudio" delay="0">
                                              <p:tgtEl>
                                                <p:sldTgt/>
                                              </p:tgtEl>
                                            </p:cond>
                                          </p:endCondLst>
                                        </p:cTn>
                                        <p:tgtEl>
                                          <p:sndTgt r:embed="rId3" name="demgiay.wav"/>
                                        </p:tgtEl>
                                      </p:cMediaNode>
                                    </p:audio>
                                  </p:subTnLst>
                                </p:cTn>
                              </p:par>
                            </p:childTnLst>
                          </p:cTn>
                        </p:par>
                        <p:par>
                          <p:cTn id="718" fill="hold">
                            <p:stCondLst>
                              <p:cond delay="238000"/>
                            </p:stCondLst>
                            <p:childTnLst>
                              <p:par>
                                <p:cTn id="719" presetID="1" presetClass="entr" presetSubtype="0" fill="hold" grpId="0" nodeType="afterEffect">
                                  <p:stCondLst>
                                    <p:cond delay="0"/>
                                  </p:stCondLst>
                                  <p:childTnLst>
                                    <p:set>
                                      <p:cBhvr>
                                        <p:cTn id="720" dur="1" fill="hold">
                                          <p:stCondLst>
                                            <p:cond delay="999"/>
                                          </p:stCondLst>
                                        </p:cTn>
                                        <p:tgtEl>
                                          <p:spTgt spid="257"/>
                                        </p:tgtEl>
                                        <p:attrNameLst>
                                          <p:attrName>style.visibility</p:attrName>
                                        </p:attrNameLst>
                                      </p:cBhvr>
                                      <p:to>
                                        <p:strVal val="visible"/>
                                      </p:to>
                                    </p:set>
                                  </p:childTnLst>
                                  <p:subTnLst>
                                    <p:audio>
                                      <p:cMediaNode>
                                        <p:cTn display="0" masterRel="sameClick">
                                          <p:stCondLst>
                                            <p:cond evt="begin" delay="0">
                                              <p:tn val="719"/>
                                            </p:cond>
                                          </p:stCondLst>
                                          <p:endCondLst>
                                            <p:cond evt="onStopAudio" delay="0">
                                              <p:tgtEl>
                                                <p:sldTgt/>
                                              </p:tgtEl>
                                            </p:cond>
                                          </p:endCondLst>
                                        </p:cTn>
                                        <p:tgtEl>
                                          <p:sndTgt r:embed="rId3" name="demgiay.wav"/>
                                        </p:tgtEl>
                                      </p:cMediaNode>
                                    </p:audio>
                                  </p:subTnLst>
                                </p:cTn>
                              </p:par>
                            </p:childTnLst>
                          </p:cTn>
                        </p:par>
                        <p:par>
                          <p:cTn id="721" fill="hold">
                            <p:stCondLst>
                              <p:cond delay="239000"/>
                            </p:stCondLst>
                            <p:childTnLst>
                              <p:par>
                                <p:cTn id="722" presetID="1" presetClass="entr" presetSubtype="0" fill="hold" grpId="0" nodeType="afterEffect">
                                  <p:stCondLst>
                                    <p:cond delay="0"/>
                                  </p:stCondLst>
                                  <p:childTnLst>
                                    <p:set>
                                      <p:cBhvr>
                                        <p:cTn id="723" dur="1" fill="hold">
                                          <p:stCondLst>
                                            <p:cond delay="999"/>
                                          </p:stCondLst>
                                        </p:cTn>
                                        <p:tgtEl>
                                          <p:spTgt spid="258"/>
                                        </p:tgtEl>
                                        <p:attrNameLst>
                                          <p:attrName>style.visibility</p:attrName>
                                        </p:attrNameLst>
                                      </p:cBhvr>
                                      <p:to>
                                        <p:strVal val="visible"/>
                                      </p:to>
                                    </p:set>
                                  </p:childTnLst>
                                  <p:subTnLst>
                                    <p:audio>
                                      <p:cMediaNode>
                                        <p:cTn display="0" masterRel="sameClick">
                                          <p:stCondLst>
                                            <p:cond evt="begin" delay="0">
                                              <p:tn val="722"/>
                                            </p:cond>
                                          </p:stCondLst>
                                          <p:endCondLst>
                                            <p:cond evt="onStopAudio" delay="0">
                                              <p:tgtEl>
                                                <p:sldTgt/>
                                              </p:tgtEl>
                                            </p:cond>
                                          </p:endCondLst>
                                        </p:cTn>
                                        <p:tgtEl>
                                          <p:sndTgt r:embed="rId3" name="demgiay.wav"/>
                                        </p:tgtEl>
                                      </p:cMediaNode>
                                    </p:audio>
                                  </p:subTnLst>
                                </p:cTn>
                              </p:par>
                            </p:childTnLst>
                          </p:cTn>
                        </p:par>
                        <p:par>
                          <p:cTn id="724" fill="hold">
                            <p:stCondLst>
                              <p:cond delay="240000"/>
                            </p:stCondLst>
                            <p:childTnLst>
                              <p:par>
                                <p:cTn id="725" presetID="1" presetClass="entr" presetSubtype="0" fill="hold" grpId="0" nodeType="afterEffect">
                                  <p:stCondLst>
                                    <p:cond delay="0"/>
                                  </p:stCondLst>
                                  <p:childTnLst>
                                    <p:set>
                                      <p:cBhvr>
                                        <p:cTn id="726" dur="1" fill="hold">
                                          <p:stCondLst>
                                            <p:cond delay="999"/>
                                          </p:stCondLst>
                                        </p:cTn>
                                        <p:tgtEl>
                                          <p:spTgt spid="259"/>
                                        </p:tgtEl>
                                        <p:attrNameLst>
                                          <p:attrName>style.visibility</p:attrName>
                                        </p:attrNameLst>
                                      </p:cBhvr>
                                      <p:to>
                                        <p:strVal val="visible"/>
                                      </p:to>
                                    </p:set>
                                  </p:childTnLst>
                                  <p:subTnLst>
                                    <p:audio>
                                      <p:cMediaNode>
                                        <p:cTn display="0" masterRel="sameClick">
                                          <p:stCondLst>
                                            <p:cond evt="begin" delay="0">
                                              <p:tn val="725"/>
                                            </p:cond>
                                          </p:stCondLst>
                                          <p:endCondLst>
                                            <p:cond evt="onStopAudio" delay="0">
                                              <p:tgtEl>
                                                <p:sldTgt/>
                                              </p:tgtEl>
                                            </p:cond>
                                          </p:endCondLst>
                                        </p:cTn>
                                        <p:tgtEl>
                                          <p:sndTgt r:embed="rId4" name="hetgio.wav"/>
                                        </p:tgtEl>
                                      </p:cMediaNode>
                                    </p:audio>
                                  </p:subTnLst>
                                </p:cTn>
                              </p:par>
                            </p:childTnLst>
                          </p:cTn>
                        </p:par>
                      </p:childTnLst>
                    </p:cTn>
                  </p:par>
                </p:childTnLst>
              </p:cTn>
              <p:nextCondLst>
                <p:cond evt="onClick" delay="0">
                  <p:tgtEl>
                    <p:spTgt spid="18"/>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xmlns="" id="{FF036572-A78F-C9A6-C571-13EB1659C577}"/>
              </a:ext>
            </a:extLst>
          </p:cNvPr>
          <p:cNvGraphicFramePr>
            <a:graphicFrameLocks noGrp="1"/>
          </p:cNvGraphicFramePr>
          <p:nvPr>
            <p:extLst>
              <p:ext uri="{D42A27DB-BD31-4B8C-83A1-F6EECF244321}">
                <p14:modId xmlns:p14="http://schemas.microsoft.com/office/powerpoint/2010/main" val="2476710355"/>
              </p:ext>
            </p:extLst>
          </p:nvPr>
        </p:nvGraphicFramePr>
        <p:xfrm>
          <a:off x="66102" y="2798261"/>
          <a:ext cx="12081830" cy="3907304"/>
        </p:xfrm>
        <a:graphic>
          <a:graphicData uri="http://schemas.openxmlformats.org/drawingml/2006/table">
            <a:tbl>
              <a:tblPr firstRow="1" bandRow="1">
                <a:tableStyleId>{7DF18680-E054-41AD-8BC1-D1AEF772440D}</a:tableStyleId>
              </a:tblPr>
              <a:tblGrid>
                <a:gridCol w="4845585">
                  <a:extLst>
                    <a:ext uri="{9D8B030D-6E8A-4147-A177-3AD203B41FA5}">
                      <a16:colId xmlns:a16="http://schemas.microsoft.com/office/drawing/2014/main" xmlns="" val="3594466662"/>
                    </a:ext>
                  </a:extLst>
                </a:gridCol>
                <a:gridCol w="7236245">
                  <a:extLst>
                    <a:ext uri="{9D8B030D-6E8A-4147-A177-3AD203B41FA5}">
                      <a16:colId xmlns:a16="http://schemas.microsoft.com/office/drawing/2014/main" xmlns="" val="755821753"/>
                    </a:ext>
                  </a:extLst>
                </a:gridCol>
              </a:tblGrid>
              <a:tr h="679646">
                <a:tc>
                  <a:txBody>
                    <a:bodyPr/>
                    <a:lstStyle/>
                    <a:p>
                      <a:pPr algn="ctr"/>
                      <a:r>
                        <a:rPr lang="en-US" sz="3600" b="0" dirty="0" err="1">
                          <a:solidFill>
                            <a:srgbClr val="FF0000"/>
                          </a:solidFill>
                          <a:latin typeface="Times New Roman" panose="02020603050405020304" pitchFamily="18" charset="0"/>
                          <a:cs typeface="Times New Roman" panose="02020603050405020304" pitchFamily="18" charset="0"/>
                        </a:rPr>
                        <a:t>Các</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giai</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cấp</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tầng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lớp</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thời</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Lý</a:t>
                      </a:r>
                      <a:endParaRPr lang="x-none" sz="36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dirty="0" err="1">
                          <a:solidFill>
                            <a:srgbClr val="FF0000"/>
                          </a:solidFill>
                          <a:latin typeface="Times New Roman" panose="02020603050405020304" pitchFamily="18" charset="0"/>
                          <a:cs typeface="Times New Roman" panose="02020603050405020304" pitchFamily="18" charset="0"/>
                        </a:rPr>
                        <a:t>Đặc</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điểm</a:t>
                      </a:r>
                      <a:endParaRPr lang="x-none" sz="36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4687550"/>
                  </a:ext>
                </a:extLst>
              </a:tr>
              <a:tr h="679646">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Vua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quý</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tộc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quan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lại</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Tầng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trị</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121865"/>
                  </a:ext>
                </a:extLst>
              </a:tr>
              <a:tr h="679646">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Địa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chủ</a:t>
                      </a:r>
                      <a:r>
                        <a:rPr lang="en-US" sz="3600" dirty="0">
                          <a:solidFill>
                            <a:schemeClr val="tx1"/>
                          </a:solidFill>
                          <a:latin typeface="Times New Roman" panose="02020603050405020304" pitchFamily="18" charset="0"/>
                          <a:cs typeface="Times New Roman" panose="02020603050405020304" pitchFamily="18" charset="0"/>
                        </a:rPr>
                        <a:t> </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Ngày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lực</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4577219"/>
                  </a:ext>
                </a:extLst>
              </a:tr>
              <a:tr h="679646">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Nông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dân</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Chiếm</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số</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lực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lượng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sản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xuất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chính</a:t>
                      </a:r>
                      <a:endParaRPr lang="x-none"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7031163"/>
                  </a:ext>
                </a:extLst>
              </a:tr>
              <a:tr h="679646">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Nô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tì</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địa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kém</a:t>
                      </a:r>
                      <a:endParaRPr lang="x-none"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5709745"/>
                  </a:ext>
                </a:extLst>
              </a:tr>
            </a:tbl>
          </a:graphicData>
        </a:graphic>
      </p:graphicFrame>
      <p:sp>
        <p:nvSpPr>
          <p:cNvPr id="5" name="Rectangle 4">
            <a:extLst>
              <a:ext uri="{FF2B5EF4-FFF2-40B4-BE49-F238E27FC236}">
                <a16:creationId xmlns:a16="http://schemas.microsoft.com/office/drawing/2014/main" xmlns="" id="{4E1BF91E-062C-6015-5D8F-C4AF3F6774D9}"/>
              </a:ext>
            </a:extLst>
          </p:cNvPr>
          <p:cNvSpPr/>
          <p:nvPr/>
        </p:nvSpPr>
        <p:spPr>
          <a:xfrm>
            <a:off x="1131803" y="1079491"/>
            <a:ext cx="9606476" cy="646331"/>
          </a:xfrm>
          <a:prstGeom prst="rect">
            <a:avLst/>
          </a:prstGeom>
          <a:noFill/>
        </p:spPr>
        <p:txBody>
          <a:bodyPr wrap="none" lIns="91440" tIns="45720" rIns="91440" bIns="45720">
            <a:spAutoFit/>
          </a:bodyPr>
          <a:lstStyle/>
          <a:p>
            <a:pPr algn="ctr"/>
            <a:r>
              <a:rPr lang="en-US" sz="36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36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36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HOÀN THÀNH PHIẾU HỌC TẬP</a:t>
            </a:r>
          </a:p>
        </p:txBody>
      </p:sp>
      <p:sp>
        <p:nvSpPr>
          <p:cNvPr id="14" name="TextBox 16">
            <a:extLst>
              <a:ext uri="{FF2B5EF4-FFF2-40B4-BE49-F238E27FC236}">
                <a16:creationId xmlns:a16="http://schemas.microsoft.com/office/drawing/2014/main" xmlns="" id="{2120E217-7B67-4EBF-8782-8E5B4974E9D9}"/>
              </a:ext>
            </a:extLst>
          </p:cNvPr>
          <p:cNvSpPr txBox="1">
            <a:spLocks noChangeArrowheads="1"/>
          </p:cNvSpPr>
          <p:nvPr/>
        </p:nvSpPr>
        <p:spPr bwMode="auto">
          <a:xfrm>
            <a:off x="344637" y="68610"/>
            <a:ext cx="374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600" b="0" kern="0" dirty="0">
                <a:solidFill>
                  <a:srgbClr val="FF0000"/>
                </a:solidFill>
                <a:latin typeface="Times New Roman" panose="02020603050405020304" pitchFamily="18" charset="0"/>
                <a:ea typeface="Nixie One"/>
                <a:cs typeface="Times New Roman" panose="02020603050405020304" pitchFamily="18" charset="0"/>
                <a:sym typeface="Nixie One"/>
              </a:rPr>
              <a:t>b. </a:t>
            </a:r>
            <a:r>
              <a:rPr lang="en-US" altLang="en-US" sz="3600" b="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b="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b="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600" b="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r>
              <a:rPr lang="en-US" altLang="en-US" sz="3600" b="0" kern="0" dirty="0">
                <a:solidFill>
                  <a:srgbClr val="FF0000"/>
                </a:solidFill>
                <a:latin typeface="Times New Roman" panose="02020603050405020304" pitchFamily="18" charset="0"/>
                <a:ea typeface="Nixie One"/>
                <a:cs typeface="Times New Roman" panose="02020603050405020304" pitchFamily="18" charset="0"/>
                <a:sym typeface="Nixie One"/>
              </a:rPr>
              <a:t> </a:t>
            </a:r>
            <a:endParaRPr lang="vi-VN" altLang="en-US" sz="3600" b="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3104959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1098" y="351579"/>
            <a:ext cx="12101955" cy="5037261"/>
            <a:chOff x="6200445" y="1839913"/>
            <a:chExt cx="2729243" cy="4107872"/>
          </a:xfrm>
        </p:grpSpPr>
        <p:sp>
          <p:nvSpPr>
            <p:cNvPr id="5" name="Rounded Rectangle 4"/>
            <p:cNvSpPr/>
            <p:nvPr/>
          </p:nvSpPr>
          <p:spPr>
            <a:xfrm>
              <a:off x="6200445" y="5076516"/>
              <a:ext cx="862098" cy="871269"/>
            </a:xfrm>
            <a:prstGeom prst="roundRect">
              <a:avLst>
                <a:gd name="adj" fmla="val 22746"/>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6" name="Rounded Rectangle 5"/>
            <p:cNvSpPr/>
            <p:nvPr/>
          </p:nvSpPr>
          <p:spPr>
            <a:xfrm>
              <a:off x="7626516" y="1839913"/>
              <a:ext cx="1303172" cy="1324054"/>
            </a:xfrm>
            <a:prstGeom prst="roundRect">
              <a:avLst>
                <a:gd name="adj" fmla="val 30702"/>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9" name="Rounded Rectangle 8"/>
            <p:cNvSpPr/>
            <p:nvPr/>
          </p:nvSpPr>
          <p:spPr>
            <a:xfrm>
              <a:off x="6447981" y="1839913"/>
              <a:ext cx="664903" cy="667221"/>
            </a:xfrm>
            <a:prstGeom prst="roundRect">
              <a:avLst/>
            </a:prstGeom>
            <a:solidFill>
              <a:srgbClr val="70AD47"/>
            </a:solidFill>
            <a:ln w="12700" cap="flat" cmpd="sng" algn="ctr">
              <a:noFill/>
              <a:prstDash val="solid"/>
              <a:miter lim="800000"/>
            </a:ln>
            <a:effectLst/>
          </p:spPr>
          <p:txBody>
            <a:bodyPr anchor="ctr"/>
            <a:lstStyle/>
            <a:p>
              <a:pPr algn="ctr" defTabSz="685800">
                <a:defRPr/>
              </a:pPr>
              <a:r>
                <a:rPr lang="en-US" sz="4050" kern="0" dirty="0">
                  <a:solidFill>
                    <a:prstClr val="white"/>
                  </a:solidFill>
                  <a:latin typeface="Calibri"/>
                  <a:cs typeface="Arial" panose="020B0604020202020204" pitchFamily="34" charset="0"/>
                </a:rPr>
                <a:t>III</a:t>
              </a:r>
            </a:p>
          </p:txBody>
        </p:sp>
      </p:grpSp>
      <p:grpSp>
        <p:nvGrpSpPr>
          <p:cNvPr id="11267" name="Group 36"/>
          <p:cNvGrpSpPr>
            <a:grpSpLocks/>
          </p:cNvGrpSpPr>
          <p:nvPr/>
        </p:nvGrpSpPr>
        <p:grpSpPr bwMode="auto">
          <a:xfrm flipV="1">
            <a:off x="0" y="2240252"/>
            <a:ext cx="12192000" cy="46037"/>
            <a:chOff x="0" y="956497"/>
            <a:chExt cx="12192000" cy="243153"/>
          </a:xfrm>
        </p:grpSpPr>
        <p:sp>
          <p:nvSpPr>
            <p:cNvPr id="12" name="Rectangle 11"/>
            <p:cNvSpPr/>
            <p:nvPr/>
          </p:nvSpPr>
          <p:spPr>
            <a:xfrm>
              <a:off x="0" y="956497"/>
              <a:ext cx="711200" cy="243153"/>
            </a:xfrm>
            <a:prstGeom prst="rect">
              <a:avLst/>
            </a:prstGeom>
            <a:solidFill>
              <a:srgbClr val="FFC000">
                <a:lumMod val="60000"/>
                <a:lumOff val="40000"/>
              </a:srgbClr>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grpSp>
          <p:nvGrpSpPr>
            <p:cNvPr id="11297" name="Group 38"/>
            <p:cNvGrpSpPr>
              <a:grpSpLocks/>
            </p:cNvGrpSpPr>
            <p:nvPr/>
          </p:nvGrpSpPr>
          <p:grpSpPr bwMode="auto">
            <a:xfrm>
              <a:off x="944880" y="956497"/>
              <a:ext cx="11247120" cy="243153"/>
              <a:chOff x="944880" y="956497"/>
              <a:chExt cx="9784080" cy="243153"/>
            </a:xfrm>
          </p:grpSpPr>
          <p:sp>
            <p:nvSpPr>
              <p:cNvPr id="14" name="Rectangle 13"/>
              <p:cNvSpPr/>
              <p:nvPr/>
            </p:nvSpPr>
            <p:spPr>
              <a:xfrm>
                <a:off x="944143" y="956497"/>
                <a:ext cx="2408457" cy="243153"/>
              </a:xfrm>
              <a:prstGeom prst="rect">
                <a:avLst/>
              </a:prstGeom>
              <a:solidFill>
                <a:srgbClr val="92D050"/>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sp>
            <p:nvSpPr>
              <p:cNvPr id="15" name="Rectangle 14"/>
              <p:cNvSpPr/>
              <p:nvPr/>
            </p:nvSpPr>
            <p:spPr>
              <a:xfrm>
                <a:off x="3352600" y="956497"/>
                <a:ext cx="2408457" cy="243153"/>
              </a:xfrm>
              <a:prstGeom prst="rect">
                <a:avLst/>
              </a:prstGeom>
              <a:solidFill>
                <a:srgbClr val="00B050"/>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sp>
            <p:nvSpPr>
              <p:cNvPr id="16" name="Rectangle 15"/>
              <p:cNvSpPr/>
              <p:nvPr/>
            </p:nvSpPr>
            <p:spPr>
              <a:xfrm>
                <a:off x="5761057" y="956497"/>
                <a:ext cx="2478427" cy="243153"/>
              </a:xfrm>
              <a:prstGeom prst="rect">
                <a:avLst/>
              </a:prstGeom>
              <a:solidFill>
                <a:srgbClr val="008080"/>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sp>
            <p:nvSpPr>
              <p:cNvPr id="17" name="Rectangle 16"/>
              <p:cNvSpPr/>
              <p:nvPr/>
            </p:nvSpPr>
            <p:spPr>
              <a:xfrm>
                <a:off x="8169514" y="956497"/>
                <a:ext cx="2559446" cy="243153"/>
              </a:xfrm>
              <a:prstGeom prst="rect">
                <a:avLst/>
              </a:prstGeom>
              <a:solidFill>
                <a:srgbClr val="336699"/>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grpSp>
      </p:grpSp>
      <p:pic>
        <p:nvPicPr>
          <p:cNvPr id="11" name="Picture 10">
            <a:extLst>
              <a:ext uri="{FF2B5EF4-FFF2-40B4-BE49-F238E27FC236}">
                <a16:creationId xmlns:a16="http://schemas.microsoft.com/office/drawing/2014/main" xmlns="" id="{A4691EDC-4514-470C-87FA-8BE9F5D37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59" y="526487"/>
            <a:ext cx="11441831" cy="5119290"/>
          </a:xfrm>
          <a:prstGeom prst="rect">
            <a:avLst/>
          </a:prstGeom>
        </p:spPr>
      </p:pic>
      <p:sp>
        <p:nvSpPr>
          <p:cNvPr id="2" name="TextBox 1">
            <a:extLst>
              <a:ext uri="{FF2B5EF4-FFF2-40B4-BE49-F238E27FC236}">
                <a16:creationId xmlns:a16="http://schemas.microsoft.com/office/drawing/2014/main" xmlns="" id="{2A862002-F792-4048-B884-CA4DF7AC263A}"/>
              </a:ext>
            </a:extLst>
          </p:cNvPr>
          <p:cNvSpPr txBox="1"/>
          <p:nvPr/>
        </p:nvSpPr>
        <p:spPr>
          <a:xfrm>
            <a:off x="0" y="2449943"/>
            <a:ext cx="12191999" cy="1571253"/>
          </a:xfrm>
          <a:prstGeom prst="rect">
            <a:avLst/>
          </a:prstGeom>
          <a:solidFill>
            <a:schemeClr val="bg1"/>
          </a:solidFill>
        </p:spPr>
        <p:txBody>
          <a:bodyPr wrap="square" rtlCol="0">
            <a:spAutoFit/>
          </a:bodyPr>
          <a:lstStyle/>
          <a:p>
            <a:endParaRPr lang="en-US" dirty="0"/>
          </a:p>
        </p:txBody>
      </p:sp>
      <p:sp>
        <p:nvSpPr>
          <p:cNvPr id="18" name="Content Placeholder 2">
            <a:extLst>
              <a:ext uri="{FF2B5EF4-FFF2-40B4-BE49-F238E27FC236}">
                <a16:creationId xmlns:a16="http://schemas.microsoft.com/office/drawing/2014/main" xmlns="" id="{98C81B1D-2EA6-4468-9AC6-7529FA6C6266}"/>
              </a:ext>
            </a:extLst>
          </p:cNvPr>
          <p:cNvSpPr>
            <a:spLocks noGrp="1"/>
          </p:cNvSpPr>
          <p:nvPr>
            <p:ph idx="1"/>
          </p:nvPr>
        </p:nvSpPr>
        <p:spPr>
          <a:xfrm>
            <a:off x="776231" y="2841161"/>
            <a:ext cx="10587421" cy="1280894"/>
          </a:xfrm>
        </p:spPr>
        <p:txBody>
          <a:bodyPr/>
          <a:lstStyle/>
          <a:p>
            <a:pPr marL="0" indent="0" algn="ctr">
              <a:buNone/>
            </a:pPr>
            <a:r>
              <a:rPr lang="en-US" sz="3600" b="1" dirty="0" err="1">
                <a:solidFill>
                  <a:schemeClr val="accent1">
                    <a:lumMod val="75000"/>
                  </a:schemeClr>
                </a:solidFill>
              </a:rPr>
              <a:t>Trò</a:t>
            </a:r>
            <a:r>
              <a:rPr lang="en-US" sz="3600" b="1" dirty="0">
                <a:solidFill>
                  <a:schemeClr val="accent1">
                    <a:lumMod val="75000"/>
                  </a:schemeClr>
                </a:solidFill>
              </a:rPr>
              <a:t> </a:t>
            </a:r>
            <a:r>
              <a:rPr lang="en-US" sz="3600" b="1" dirty="0" err="1">
                <a:solidFill>
                  <a:schemeClr val="accent1">
                    <a:lumMod val="75000"/>
                  </a:schemeClr>
                </a:solidFill>
              </a:rPr>
              <a:t>ch</a:t>
            </a:r>
            <a:r>
              <a:rPr lang="vi-VN" sz="3600" b="1" dirty="0">
                <a:solidFill>
                  <a:schemeClr val="accent1">
                    <a:lumMod val="75000"/>
                  </a:schemeClr>
                </a:solidFill>
              </a:rPr>
              <a:t>ơ</a:t>
            </a:r>
            <a:r>
              <a:rPr lang="en-US" sz="3600" b="1" dirty="0" err="1">
                <a:solidFill>
                  <a:schemeClr val="accent1">
                    <a:lumMod val="75000"/>
                  </a:schemeClr>
                </a:solidFill>
              </a:rPr>
              <a:t>i</a:t>
            </a:r>
            <a:r>
              <a:rPr lang="en-US" sz="3600" b="1" dirty="0">
                <a:solidFill>
                  <a:schemeClr val="accent1">
                    <a:lumMod val="75000"/>
                  </a:schemeClr>
                </a:solidFill>
              </a:rPr>
              <a:t> “</a:t>
            </a:r>
            <a:r>
              <a:rPr lang="en-US" sz="3600" b="1" dirty="0" err="1">
                <a:solidFill>
                  <a:schemeClr val="accent1">
                    <a:lumMod val="75000"/>
                  </a:schemeClr>
                </a:solidFill>
              </a:rPr>
              <a:t>Vòng</a:t>
            </a:r>
            <a:r>
              <a:rPr lang="en-US" sz="3600" b="1" dirty="0">
                <a:solidFill>
                  <a:schemeClr val="accent1">
                    <a:lumMod val="75000"/>
                  </a:schemeClr>
                </a:solidFill>
              </a:rPr>
              <a:t> quay may </a:t>
            </a:r>
            <a:r>
              <a:rPr lang="en-US" sz="3600" b="1" dirty="0" err="1">
                <a:solidFill>
                  <a:schemeClr val="accent1">
                    <a:lumMod val="75000"/>
                  </a:schemeClr>
                </a:solidFill>
              </a:rPr>
              <a:t>mắn</a:t>
            </a:r>
            <a:r>
              <a:rPr lang="en-US" sz="3600" b="1" dirty="0">
                <a:solidFill>
                  <a:schemeClr val="accent1">
                    <a:lumMod val="75000"/>
                  </a:schemeClr>
                </a:solidFill>
              </a:rPr>
              <a:t>” </a:t>
            </a:r>
            <a:endParaRPr lang="en-US" sz="3600" dirty="0"/>
          </a:p>
        </p:txBody>
      </p:sp>
      <p:sp>
        <p:nvSpPr>
          <p:cNvPr id="3" name="TextBox 2">
            <a:extLst>
              <a:ext uri="{FF2B5EF4-FFF2-40B4-BE49-F238E27FC236}">
                <a16:creationId xmlns:a16="http://schemas.microsoft.com/office/drawing/2014/main" xmlns="" id="{444A1E2F-F5D3-4FD1-9C80-C1074E243FFA}"/>
              </a:ext>
            </a:extLst>
          </p:cNvPr>
          <p:cNvSpPr txBox="1"/>
          <p:nvPr/>
        </p:nvSpPr>
        <p:spPr>
          <a:xfrm flipH="1" flipV="1">
            <a:off x="-1" y="4000051"/>
            <a:ext cx="12190902" cy="1645723"/>
          </a:xfrm>
          <a:prstGeom prst="rect">
            <a:avLst/>
          </a:prstGeom>
          <a:solidFill>
            <a:schemeClr val="bg1"/>
          </a:solid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xmlns="" id="{922745E7-4700-4335-B049-8EACD5023B8C}"/>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33</a:t>
            </a:fld>
            <a:endParaRPr lang="en-US" altLang="en-US">
              <a:solidFill>
                <a:srgbClr val="000000"/>
              </a:solidFill>
            </a:endParaRPr>
          </a:p>
        </p:txBody>
      </p:sp>
    </p:spTree>
    <p:extLst>
      <p:ext uri="{BB962C8B-B14F-4D97-AF65-F5344CB8AC3E}">
        <p14:creationId xmlns:p14="http://schemas.microsoft.com/office/powerpoint/2010/main" val="3153920164"/>
      </p:ext>
    </p:extLst>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7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1035" y="259871"/>
            <a:ext cx="10363200" cy="1022391"/>
          </a:xfrm>
        </p:spPr>
        <p:txBody>
          <a:bodyPr>
            <a:normAutofit/>
          </a:bodyPr>
          <a:lstStyle/>
          <a:p>
            <a:r>
              <a:rPr lang="en-US" sz="4000" dirty="0">
                <a:ln>
                  <a:solidFill>
                    <a:schemeClr val="accent1">
                      <a:lumMod val="50000"/>
                    </a:schemeClr>
                  </a:solidFill>
                </a:ln>
                <a:solidFill>
                  <a:schemeClr val="accent1">
                    <a:lumMod val="50000"/>
                  </a:schemeClr>
                </a:solidFill>
              </a:rPr>
              <a:t>VÒNG QUAY MAY MẮN</a:t>
            </a:r>
          </a:p>
        </p:txBody>
      </p:sp>
      <p:sp>
        <p:nvSpPr>
          <p:cNvPr id="3" name="Subtitle 2"/>
          <p:cNvSpPr>
            <a:spLocks noGrp="1"/>
          </p:cNvSpPr>
          <p:nvPr>
            <p:ph type="subTitle" idx="1"/>
          </p:nvPr>
        </p:nvSpPr>
        <p:spPr>
          <a:xfrm>
            <a:off x="483475" y="1729896"/>
            <a:ext cx="11225049" cy="1752600"/>
          </a:xfrm>
        </p:spPr>
        <p:txBody>
          <a:bodyPr>
            <a:noAutofit/>
          </a:bodyPr>
          <a:lstStyle/>
          <a:p>
            <a:r>
              <a:rPr lang="en-US" sz="4000" dirty="0" err="1">
                <a:ln>
                  <a:solidFill>
                    <a:schemeClr val="bg1"/>
                  </a:solidFill>
                </a:ln>
                <a:solidFill>
                  <a:schemeClr val="bg1"/>
                </a:solidFill>
              </a:rPr>
              <a:t>Luật</a:t>
            </a:r>
            <a:r>
              <a:rPr lang="en-US" sz="4000" dirty="0">
                <a:ln>
                  <a:solidFill>
                    <a:schemeClr val="bg1"/>
                  </a:solidFill>
                </a:ln>
                <a:solidFill>
                  <a:schemeClr val="bg1"/>
                </a:solidFill>
              </a:rPr>
              <a:t> </a:t>
            </a:r>
            <a:r>
              <a:rPr lang="en-US" sz="4000" dirty="0" err="1">
                <a:ln>
                  <a:solidFill>
                    <a:schemeClr val="bg1"/>
                  </a:solidFill>
                </a:ln>
                <a:solidFill>
                  <a:schemeClr val="bg1"/>
                </a:solidFill>
              </a:rPr>
              <a:t>ch</a:t>
            </a:r>
            <a:r>
              <a:rPr lang="vi-VN" sz="4000" dirty="0">
                <a:ln>
                  <a:solidFill>
                    <a:schemeClr val="bg1"/>
                  </a:solidFill>
                </a:ln>
                <a:solidFill>
                  <a:schemeClr val="bg1"/>
                </a:solidFill>
              </a:rPr>
              <a:t>ơ</a:t>
            </a:r>
            <a:r>
              <a:rPr lang="en-US" sz="4000" dirty="0" err="1">
                <a:ln>
                  <a:solidFill>
                    <a:schemeClr val="bg1"/>
                  </a:solidFill>
                </a:ln>
                <a:solidFill>
                  <a:schemeClr val="bg1"/>
                </a:solidFill>
              </a:rPr>
              <a:t>i</a:t>
            </a:r>
            <a:r>
              <a:rPr lang="en-US" sz="4000" dirty="0">
                <a:ln>
                  <a:solidFill>
                    <a:schemeClr val="bg1"/>
                  </a:solidFill>
                </a:ln>
                <a:solidFill>
                  <a:schemeClr val="bg1"/>
                </a:solidFill>
              </a:rPr>
              <a:t> (</a:t>
            </a:r>
            <a:r>
              <a:rPr lang="en-US" sz="4000" dirty="0" err="1">
                <a:ln>
                  <a:solidFill>
                    <a:schemeClr val="bg1"/>
                  </a:solidFill>
                </a:ln>
                <a:solidFill>
                  <a:schemeClr val="bg1"/>
                </a:solidFill>
              </a:rPr>
              <a:t>tính</a:t>
            </a:r>
            <a:r>
              <a:rPr lang="en-US" sz="4000" dirty="0">
                <a:ln>
                  <a:solidFill>
                    <a:schemeClr val="bg1"/>
                  </a:solidFill>
                </a:ln>
                <a:solidFill>
                  <a:schemeClr val="bg1"/>
                </a:solidFill>
              </a:rPr>
              <a:t> </a:t>
            </a:r>
            <a:r>
              <a:rPr lang="en-US" sz="4000" dirty="0" err="1">
                <a:ln>
                  <a:solidFill>
                    <a:schemeClr val="bg1"/>
                  </a:solidFill>
                </a:ln>
                <a:solidFill>
                  <a:schemeClr val="bg1"/>
                </a:solidFill>
              </a:rPr>
              <a:t>điểm</a:t>
            </a:r>
            <a:r>
              <a:rPr lang="en-US" sz="4000" dirty="0">
                <a:ln>
                  <a:solidFill>
                    <a:schemeClr val="bg1"/>
                  </a:solidFill>
                </a:ln>
                <a:solidFill>
                  <a:schemeClr val="bg1"/>
                </a:solidFill>
              </a:rPr>
              <a:t> </a:t>
            </a:r>
            <a:r>
              <a:rPr lang="en-US" sz="4000" dirty="0" err="1">
                <a:ln>
                  <a:solidFill>
                    <a:schemeClr val="bg1"/>
                  </a:solidFill>
                </a:ln>
                <a:solidFill>
                  <a:schemeClr val="bg1"/>
                </a:solidFill>
              </a:rPr>
              <a:t>cho</a:t>
            </a:r>
            <a:r>
              <a:rPr lang="en-US" sz="4000" dirty="0">
                <a:ln>
                  <a:solidFill>
                    <a:schemeClr val="bg1"/>
                  </a:solidFill>
                </a:ln>
                <a:solidFill>
                  <a:schemeClr val="bg1"/>
                </a:solidFill>
              </a:rPr>
              <a:t> </a:t>
            </a:r>
            <a:r>
              <a:rPr lang="en-US" sz="4000" dirty="0" err="1">
                <a:ln>
                  <a:solidFill>
                    <a:schemeClr val="bg1"/>
                  </a:solidFill>
                </a:ln>
                <a:solidFill>
                  <a:schemeClr val="bg1"/>
                </a:solidFill>
              </a:rPr>
              <a:t>tập</a:t>
            </a:r>
            <a:r>
              <a:rPr lang="en-US" sz="4000" dirty="0">
                <a:ln>
                  <a:solidFill>
                    <a:schemeClr val="bg1"/>
                  </a:solidFill>
                </a:ln>
                <a:solidFill>
                  <a:schemeClr val="bg1"/>
                </a:solidFill>
              </a:rPr>
              <a:t> </a:t>
            </a:r>
            <a:r>
              <a:rPr lang="en-US" sz="4000" dirty="0" err="1">
                <a:ln>
                  <a:solidFill>
                    <a:schemeClr val="bg1"/>
                  </a:solidFill>
                </a:ln>
                <a:solidFill>
                  <a:schemeClr val="bg1"/>
                </a:solidFill>
              </a:rPr>
              <a:t>thể</a:t>
            </a:r>
            <a:r>
              <a:rPr lang="en-US" sz="4000" dirty="0">
                <a:ln>
                  <a:solidFill>
                    <a:schemeClr val="bg1"/>
                  </a:solidFill>
                </a:ln>
                <a:solidFill>
                  <a:schemeClr val="bg1"/>
                </a:solidFill>
              </a:rPr>
              <a:t>)</a:t>
            </a:r>
          </a:p>
          <a:p>
            <a:pPr algn="l"/>
            <a:r>
              <a:rPr lang="en-US" sz="4000" dirty="0">
                <a:ln>
                  <a:solidFill>
                    <a:schemeClr val="bg1"/>
                  </a:solidFill>
                </a:ln>
                <a:solidFill>
                  <a:schemeClr val="bg1"/>
                </a:solidFill>
              </a:rPr>
              <a:t>- </a:t>
            </a:r>
            <a:r>
              <a:rPr lang="en-US" sz="4000" dirty="0" err="1">
                <a:ln>
                  <a:solidFill>
                    <a:schemeClr val="bg1"/>
                  </a:solidFill>
                </a:ln>
                <a:solidFill>
                  <a:schemeClr val="bg1"/>
                </a:solidFill>
              </a:rPr>
              <a:t>Bước</a:t>
            </a:r>
            <a:r>
              <a:rPr lang="en-US" sz="4000" dirty="0">
                <a:ln>
                  <a:solidFill>
                    <a:schemeClr val="bg1"/>
                  </a:solidFill>
                </a:ln>
                <a:solidFill>
                  <a:schemeClr val="bg1"/>
                </a:solidFill>
              </a:rPr>
              <a:t> 1: Quay </a:t>
            </a:r>
            <a:r>
              <a:rPr lang="en-US" sz="4000" dirty="0" err="1">
                <a:ln>
                  <a:solidFill>
                    <a:schemeClr val="bg1"/>
                  </a:solidFill>
                </a:ln>
                <a:solidFill>
                  <a:schemeClr val="bg1"/>
                </a:solidFill>
              </a:rPr>
              <a:t>vòng</a:t>
            </a:r>
            <a:r>
              <a:rPr lang="en-US" sz="4000" dirty="0">
                <a:ln>
                  <a:solidFill>
                    <a:schemeClr val="bg1"/>
                  </a:solidFill>
                </a:ln>
                <a:solidFill>
                  <a:schemeClr val="bg1"/>
                </a:solidFill>
              </a:rPr>
              <a:t> </a:t>
            </a:r>
            <a:r>
              <a:rPr lang="en-US" sz="4000" dirty="0" err="1">
                <a:ln>
                  <a:solidFill>
                    <a:schemeClr val="bg1"/>
                  </a:solidFill>
                </a:ln>
                <a:solidFill>
                  <a:schemeClr val="bg1"/>
                </a:solidFill>
              </a:rPr>
              <a:t>tròn</a:t>
            </a:r>
            <a:r>
              <a:rPr lang="en-US" sz="4000" dirty="0">
                <a:ln>
                  <a:solidFill>
                    <a:schemeClr val="bg1"/>
                  </a:solidFill>
                </a:ln>
                <a:solidFill>
                  <a:schemeClr val="bg1"/>
                </a:solidFill>
              </a:rPr>
              <a:t> (</a:t>
            </a:r>
            <a:r>
              <a:rPr lang="en-US" sz="4000" dirty="0" err="1">
                <a:ln>
                  <a:solidFill>
                    <a:schemeClr val="bg1"/>
                  </a:solidFill>
                </a:ln>
                <a:solidFill>
                  <a:schemeClr val="bg1"/>
                </a:solidFill>
              </a:rPr>
              <a:t>bấm</a:t>
            </a:r>
            <a:r>
              <a:rPr lang="en-US" sz="4000" dirty="0">
                <a:ln>
                  <a:solidFill>
                    <a:schemeClr val="bg1"/>
                  </a:solidFill>
                </a:ln>
                <a:solidFill>
                  <a:schemeClr val="bg1"/>
                </a:solidFill>
              </a:rPr>
              <a:t> </a:t>
            </a:r>
            <a:r>
              <a:rPr lang="en-US" sz="4000" dirty="0" err="1">
                <a:ln>
                  <a:solidFill>
                    <a:schemeClr val="bg1"/>
                  </a:solidFill>
                </a:ln>
                <a:solidFill>
                  <a:schemeClr val="bg1"/>
                </a:solidFill>
              </a:rPr>
              <a:t>nút</a:t>
            </a:r>
            <a:r>
              <a:rPr lang="en-US" sz="4000" dirty="0">
                <a:ln>
                  <a:solidFill>
                    <a:schemeClr val="bg1"/>
                  </a:solidFill>
                </a:ln>
                <a:solidFill>
                  <a:schemeClr val="bg1"/>
                </a:solidFill>
              </a:rPr>
              <a:t> </a:t>
            </a:r>
            <a:r>
              <a:rPr lang="en-US" sz="4000" dirty="0">
                <a:ln>
                  <a:solidFill>
                    <a:schemeClr val="bg1"/>
                  </a:solidFill>
                </a:ln>
                <a:solidFill>
                  <a:srgbClr val="FFFF00"/>
                </a:solidFill>
              </a:rPr>
              <a:t>QUAY – </a:t>
            </a:r>
            <a:r>
              <a:rPr lang="en-US" sz="4000" dirty="0" err="1">
                <a:ln>
                  <a:solidFill>
                    <a:schemeClr val="bg1"/>
                  </a:solidFill>
                </a:ln>
                <a:solidFill>
                  <a:srgbClr val="FFFF00"/>
                </a:solidFill>
              </a:rPr>
              <a:t>bấm</a:t>
            </a:r>
            <a:r>
              <a:rPr lang="en-US" sz="4000" dirty="0">
                <a:ln>
                  <a:solidFill>
                    <a:schemeClr val="bg1"/>
                  </a:solidFill>
                </a:ln>
                <a:solidFill>
                  <a:srgbClr val="FFFF00"/>
                </a:solidFill>
              </a:rPr>
              <a:t> </a:t>
            </a:r>
            <a:r>
              <a:rPr lang="en-US" sz="4000" dirty="0" err="1">
                <a:ln>
                  <a:solidFill>
                    <a:schemeClr val="bg1"/>
                  </a:solidFill>
                </a:ln>
                <a:solidFill>
                  <a:srgbClr val="FFFF00"/>
                </a:solidFill>
              </a:rPr>
              <a:t>vào</a:t>
            </a:r>
            <a:r>
              <a:rPr lang="en-US" sz="4000" dirty="0">
                <a:ln>
                  <a:solidFill>
                    <a:schemeClr val="bg1"/>
                  </a:solidFill>
                </a:ln>
                <a:solidFill>
                  <a:srgbClr val="FFFF00"/>
                </a:solidFill>
              </a:rPr>
              <a:t> </a:t>
            </a:r>
            <a:r>
              <a:rPr lang="en-US" sz="4000" dirty="0" err="1">
                <a:ln>
                  <a:solidFill>
                    <a:schemeClr val="bg1"/>
                  </a:solidFill>
                </a:ln>
                <a:solidFill>
                  <a:srgbClr val="FFFF00"/>
                </a:solidFill>
              </a:rPr>
              <a:t>vòng</a:t>
            </a:r>
            <a:r>
              <a:rPr lang="en-US" sz="4000" dirty="0">
                <a:ln>
                  <a:solidFill>
                    <a:schemeClr val="bg1"/>
                  </a:solidFill>
                </a:ln>
                <a:solidFill>
                  <a:srgbClr val="FFFF00"/>
                </a:solidFill>
              </a:rPr>
              <a:t> </a:t>
            </a:r>
            <a:r>
              <a:rPr lang="en-US" sz="4000" dirty="0" err="1">
                <a:ln>
                  <a:solidFill>
                    <a:schemeClr val="bg1"/>
                  </a:solidFill>
                </a:ln>
                <a:solidFill>
                  <a:srgbClr val="FFFF00"/>
                </a:solidFill>
              </a:rPr>
              <a:t>tròn</a:t>
            </a:r>
            <a:r>
              <a:rPr lang="en-US" sz="4000" dirty="0">
                <a:ln>
                  <a:solidFill>
                    <a:schemeClr val="bg1"/>
                  </a:solidFill>
                </a:ln>
                <a:solidFill>
                  <a:srgbClr val="FFFF00"/>
                </a:solidFill>
              </a:rPr>
              <a:t> </a:t>
            </a:r>
            <a:r>
              <a:rPr lang="en-US" sz="4000" dirty="0" err="1">
                <a:ln>
                  <a:solidFill>
                    <a:schemeClr val="bg1"/>
                  </a:solidFill>
                </a:ln>
                <a:solidFill>
                  <a:srgbClr val="FFFF00"/>
                </a:solidFill>
              </a:rPr>
              <a:t>đang</a:t>
            </a:r>
            <a:r>
              <a:rPr lang="en-US" sz="4000" dirty="0">
                <a:ln>
                  <a:solidFill>
                    <a:schemeClr val="bg1"/>
                  </a:solidFill>
                </a:ln>
                <a:solidFill>
                  <a:srgbClr val="FFFF00"/>
                </a:solidFill>
              </a:rPr>
              <a:t> quay </a:t>
            </a:r>
            <a:r>
              <a:rPr lang="en-US" sz="4000" dirty="0" err="1">
                <a:ln>
                  <a:solidFill>
                    <a:schemeClr val="bg1"/>
                  </a:solidFill>
                </a:ln>
                <a:solidFill>
                  <a:srgbClr val="FFFF00"/>
                </a:solidFill>
              </a:rPr>
              <a:t>tự</a:t>
            </a:r>
            <a:r>
              <a:rPr lang="en-US" sz="4000" dirty="0">
                <a:ln>
                  <a:solidFill>
                    <a:schemeClr val="bg1"/>
                  </a:solidFill>
                </a:ln>
                <a:solidFill>
                  <a:srgbClr val="FFFF00"/>
                </a:solidFill>
              </a:rPr>
              <a:t> </a:t>
            </a:r>
            <a:r>
              <a:rPr lang="en-US" sz="4000" dirty="0" err="1">
                <a:ln>
                  <a:solidFill>
                    <a:schemeClr val="bg1"/>
                  </a:solidFill>
                </a:ln>
                <a:solidFill>
                  <a:srgbClr val="FFFF00"/>
                </a:solidFill>
              </a:rPr>
              <a:t>động</a:t>
            </a:r>
            <a:r>
              <a:rPr lang="en-US" sz="4000" dirty="0">
                <a:ln>
                  <a:solidFill>
                    <a:schemeClr val="bg1"/>
                  </a:solidFill>
                </a:ln>
                <a:solidFill>
                  <a:srgbClr val="FFFF00"/>
                </a:solidFill>
              </a:rPr>
              <a:t> </a:t>
            </a:r>
            <a:r>
              <a:rPr lang="en-US" sz="4000" dirty="0" err="1">
                <a:ln>
                  <a:solidFill>
                    <a:schemeClr val="bg1"/>
                  </a:solidFill>
                </a:ln>
                <a:solidFill>
                  <a:srgbClr val="FFFF00"/>
                </a:solidFill>
              </a:rPr>
              <a:t>sẽ</a:t>
            </a:r>
            <a:r>
              <a:rPr lang="en-US" sz="4000" dirty="0">
                <a:ln>
                  <a:solidFill>
                    <a:schemeClr val="bg1"/>
                  </a:solidFill>
                </a:ln>
                <a:solidFill>
                  <a:srgbClr val="FFFF00"/>
                </a:solidFill>
              </a:rPr>
              <a:t> </a:t>
            </a:r>
            <a:r>
              <a:rPr lang="en-US" sz="4000" dirty="0" err="1">
                <a:ln>
                  <a:solidFill>
                    <a:schemeClr val="bg1"/>
                  </a:solidFill>
                </a:ln>
                <a:solidFill>
                  <a:srgbClr val="FFFF00"/>
                </a:solidFill>
              </a:rPr>
              <a:t>dừng</a:t>
            </a:r>
            <a:r>
              <a:rPr lang="en-US" sz="4000" dirty="0">
                <a:ln>
                  <a:solidFill>
                    <a:schemeClr val="bg1"/>
                  </a:solidFill>
                </a:ln>
                <a:solidFill>
                  <a:srgbClr val="FFFF00"/>
                </a:solidFill>
              </a:rPr>
              <a:t>)</a:t>
            </a:r>
          </a:p>
          <a:p>
            <a:pPr algn="just"/>
            <a:r>
              <a:rPr lang="en-US" sz="4000" dirty="0">
                <a:ln>
                  <a:solidFill>
                    <a:schemeClr val="bg1"/>
                  </a:solidFill>
                </a:ln>
                <a:solidFill>
                  <a:schemeClr val="bg1"/>
                </a:solidFill>
              </a:rPr>
              <a:t>- </a:t>
            </a:r>
            <a:r>
              <a:rPr lang="en-US" sz="4000" dirty="0" err="1">
                <a:ln>
                  <a:solidFill>
                    <a:schemeClr val="bg1"/>
                  </a:solidFill>
                </a:ln>
                <a:solidFill>
                  <a:schemeClr val="bg1"/>
                </a:solidFill>
              </a:rPr>
              <a:t>Bước</a:t>
            </a:r>
            <a:r>
              <a:rPr lang="en-US" sz="4000" dirty="0">
                <a:ln>
                  <a:solidFill>
                    <a:schemeClr val="bg1"/>
                  </a:solidFill>
                </a:ln>
                <a:solidFill>
                  <a:schemeClr val="bg1"/>
                </a:solidFill>
              </a:rPr>
              <a:t> 2: </a:t>
            </a:r>
            <a:r>
              <a:rPr lang="en-US" sz="4000" dirty="0" err="1">
                <a:ln>
                  <a:solidFill>
                    <a:schemeClr val="bg1"/>
                  </a:solidFill>
                </a:ln>
                <a:solidFill>
                  <a:schemeClr val="bg1"/>
                </a:solidFill>
              </a:rPr>
              <a:t>Chọn</a:t>
            </a:r>
            <a:r>
              <a:rPr lang="en-US" sz="4000" dirty="0">
                <a:ln>
                  <a:solidFill>
                    <a:schemeClr val="bg1"/>
                  </a:solidFill>
                </a:ln>
                <a:solidFill>
                  <a:schemeClr val="bg1"/>
                </a:solidFill>
              </a:rPr>
              <a:t> </a:t>
            </a:r>
            <a:r>
              <a:rPr lang="en-US" sz="4000" dirty="0" err="1">
                <a:ln>
                  <a:solidFill>
                    <a:schemeClr val="bg1"/>
                  </a:solidFill>
                </a:ln>
                <a:solidFill>
                  <a:schemeClr val="bg1"/>
                </a:solidFill>
              </a:rPr>
              <a:t>câu</a:t>
            </a:r>
            <a:r>
              <a:rPr lang="en-US" sz="4000" dirty="0">
                <a:ln>
                  <a:solidFill>
                    <a:schemeClr val="bg1"/>
                  </a:solidFill>
                </a:ln>
                <a:solidFill>
                  <a:schemeClr val="bg1"/>
                </a:solidFill>
              </a:rPr>
              <a:t> </a:t>
            </a:r>
            <a:r>
              <a:rPr lang="en-US" sz="4000" dirty="0" err="1">
                <a:ln>
                  <a:solidFill>
                    <a:schemeClr val="bg1"/>
                  </a:solidFill>
                </a:ln>
                <a:solidFill>
                  <a:schemeClr val="bg1"/>
                </a:solidFill>
              </a:rPr>
              <a:t>hỏi</a:t>
            </a:r>
            <a:r>
              <a:rPr lang="en-US" sz="4000" dirty="0">
                <a:ln>
                  <a:solidFill>
                    <a:schemeClr val="bg1"/>
                  </a:solidFill>
                </a:ln>
                <a:solidFill>
                  <a:schemeClr val="bg1"/>
                </a:solidFill>
              </a:rPr>
              <a:t> </a:t>
            </a:r>
            <a:r>
              <a:rPr lang="en-US" sz="4000" dirty="0" err="1">
                <a:ln>
                  <a:solidFill>
                    <a:schemeClr val="bg1"/>
                  </a:solidFill>
                </a:ln>
                <a:solidFill>
                  <a:schemeClr val="bg1"/>
                </a:solidFill>
              </a:rPr>
              <a:t>và</a:t>
            </a:r>
            <a:r>
              <a:rPr lang="en-US" sz="4000" dirty="0">
                <a:ln>
                  <a:solidFill>
                    <a:schemeClr val="bg1"/>
                  </a:solidFill>
                </a:ln>
                <a:solidFill>
                  <a:schemeClr val="bg1"/>
                </a:solidFill>
              </a:rPr>
              <a:t> </a:t>
            </a:r>
            <a:r>
              <a:rPr lang="en-US" sz="4000" dirty="0" err="1">
                <a:ln>
                  <a:solidFill>
                    <a:schemeClr val="bg1"/>
                  </a:solidFill>
                </a:ln>
                <a:solidFill>
                  <a:schemeClr val="bg1"/>
                </a:solidFill>
              </a:rPr>
              <a:t>chọn</a:t>
            </a:r>
            <a:r>
              <a:rPr lang="en-US" sz="4000" dirty="0">
                <a:ln>
                  <a:solidFill>
                    <a:schemeClr val="bg1"/>
                  </a:solidFill>
                </a:ln>
                <a:solidFill>
                  <a:schemeClr val="bg1"/>
                </a:solidFill>
              </a:rPr>
              <a:t> </a:t>
            </a:r>
            <a:r>
              <a:rPr lang="en-US" sz="4000" dirty="0" err="1">
                <a:ln>
                  <a:solidFill>
                    <a:schemeClr val="bg1"/>
                  </a:solidFill>
                </a:ln>
                <a:solidFill>
                  <a:schemeClr val="bg1"/>
                </a:solidFill>
              </a:rPr>
              <a:t>đáp</a:t>
            </a:r>
            <a:r>
              <a:rPr lang="en-US" sz="4000" dirty="0">
                <a:ln>
                  <a:solidFill>
                    <a:schemeClr val="bg1"/>
                  </a:solidFill>
                </a:ln>
                <a:solidFill>
                  <a:schemeClr val="bg1"/>
                </a:solidFill>
              </a:rPr>
              <a:t> </a:t>
            </a:r>
            <a:r>
              <a:rPr lang="en-US" sz="4000" dirty="0" err="1">
                <a:ln>
                  <a:solidFill>
                    <a:schemeClr val="bg1"/>
                  </a:solidFill>
                </a:ln>
                <a:solidFill>
                  <a:schemeClr val="bg1"/>
                </a:solidFill>
              </a:rPr>
              <a:t>án</a:t>
            </a:r>
            <a:r>
              <a:rPr lang="en-US" sz="4000" dirty="0">
                <a:ln>
                  <a:solidFill>
                    <a:schemeClr val="bg1"/>
                  </a:solidFill>
                </a:ln>
                <a:solidFill>
                  <a:schemeClr val="bg1"/>
                </a:solidFill>
              </a:rPr>
              <a:t> (</a:t>
            </a:r>
            <a:r>
              <a:rPr lang="en-US" sz="4000" dirty="0" err="1">
                <a:ln>
                  <a:solidFill>
                    <a:schemeClr val="bg1"/>
                  </a:solidFill>
                </a:ln>
                <a:solidFill>
                  <a:schemeClr val="bg1"/>
                </a:solidFill>
              </a:rPr>
              <a:t>nếu</a:t>
            </a:r>
            <a:r>
              <a:rPr lang="en-US" sz="4000" dirty="0">
                <a:ln>
                  <a:solidFill>
                    <a:schemeClr val="bg1"/>
                  </a:solidFill>
                </a:ln>
                <a:solidFill>
                  <a:schemeClr val="bg1"/>
                </a:solidFill>
              </a:rPr>
              <a:t> </a:t>
            </a:r>
            <a:r>
              <a:rPr lang="en-US" sz="4000" dirty="0" err="1">
                <a:ln>
                  <a:solidFill>
                    <a:schemeClr val="bg1"/>
                  </a:solidFill>
                </a:ln>
                <a:solidFill>
                  <a:schemeClr val="bg1"/>
                </a:solidFill>
              </a:rPr>
              <a:t>sai</a:t>
            </a:r>
            <a:r>
              <a:rPr lang="en-US" sz="4000" dirty="0">
                <a:ln>
                  <a:solidFill>
                    <a:schemeClr val="bg1"/>
                  </a:solidFill>
                </a:ln>
                <a:solidFill>
                  <a:schemeClr val="bg1"/>
                </a:solidFill>
              </a:rPr>
              <a:t> </a:t>
            </a:r>
            <a:r>
              <a:rPr lang="en-US" sz="4000" dirty="0" err="1">
                <a:ln>
                  <a:solidFill>
                    <a:schemeClr val="bg1"/>
                  </a:solidFill>
                </a:ln>
                <a:solidFill>
                  <a:schemeClr val="bg1"/>
                </a:solidFill>
              </a:rPr>
              <a:t>bạn</a:t>
            </a:r>
            <a:r>
              <a:rPr lang="en-US" sz="4000" dirty="0">
                <a:ln>
                  <a:solidFill>
                    <a:schemeClr val="bg1"/>
                  </a:solidFill>
                </a:ln>
                <a:solidFill>
                  <a:schemeClr val="bg1"/>
                </a:solidFill>
              </a:rPr>
              <a:t> </a:t>
            </a:r>
            <a:r>
              <a:rPr lang="en-US" sz="4000" dirty="0" err="1">
                <a:ln>
                  <a:solidFill>
                    <a:schemeClr val="bg1"/>
                  </a:solidFill>
                </a:ln>
                <a:solidFill>
                  <a:schemeClr val="bg1"/>
                </a:solidFill>
              </a:rPr>
              <a:t>khác</a:t>
            </a:r>
            <a:r>
              <a:rPr lang="en-US" sz="4000" dirty="0">
                <a:ln>
                  <a:solidFill>
                    <a:schemeClr val="bg1"/>
                  </a:solidFill>
                </a:ln>
                <a:solidFill>
                  <a:schemeClr val="bg1"/>
                </a:solidFill>
              </a:rPr>
              <a:t> </a:t>
            </a:r>
            <a:r>
              <a:rPr lang="en-US" sz="4000" dirty="0" err="1">
                <a:ln>
                  <a:solidFill>
                    <a:schemeClr val="bg1"/>
                  </a:solidFill>
                </a:ln>
                <a:solidFill>
                  <a:schemeClr val="bg1"/>
                </a:solidFill>
              </a:rPr>
              <a:t>trả</a:t>
            </a:r>
            <a:r>
              <a:rPr lang="en-US" sz="4000" dirty="0">
                <a:ln>
                  <a:solidFill>
                    <a:schemeClr val="bg1"/>
                  </a:solidFill>
                </a:ln>
                <a:solidFill>
                  <a:schemeClr val="bg1"/>
                </a:solidFill>
              </a:rPr>
              <a:t> </a:t>
            </a:r>
            <a:r>
              <a:rPr lang="en-US" sz="4000" dirty="0" err="1">
                <a:ln>
                  <a:solidFill>
                    <a:schemeClr val="bg1"/>
                  </a:solidFill>
                </a:ln>
                <a:solidFill>
                  <a:schemeClr val="bg1"/>
                </a:solidFill>
              </a:rPr>
              <a:t>lời</a:t>
            </a:r>
            <a:r>
              <a:rPr lang="en-US" sz="4000" dirty="0">
                <a:ln>
                  <a:solidFill>
                    <a:schemeClr val="bg1"/>
                  </a:solidFill>
                </a:ln>
                <a:solidFill>
                  <a:schemeClr val="bg1"/>
                </a:solidFill>
              </a:rPr>
              <a:t>)</a:t>
            </a:r>
          </a:p>
          <a:p>
            <a:pPr algn="l"/>
            <a:endParaRPr lang="en-US" sz="4000" dirty="0">
              <a:ln>
                <a:solidFill>
                  <a:schemeClr val="bg1"/>
                </a:solidFill>
              </a:ln>
              <a:solidFill>
                <a:schemeClr val="bg1"/>
              </a:solidFill>
            </a:endParaRPr>
          </a:p>
        </p:txBody>
      </p:sp>
      <p:sp>
        <p:nvSpPr>
          <p:cNvPr id="4" name="Slide Number Placeholder 3">
            <a:extLst>
              <a:ext uri="{FF2B5EF4-FFF2-40B4-BE49-F238E27FC236}">
                <a16:creationId xmlns:a16="http://schemas.microsoft.com/office/drawing/2014/main" xmlns="" id="{8E2794CC-0A0F-4297-977D-BE7032095258}"/>
              </a:ext>
            </a:extLst>
          </p:cNvPr>
          <p:cNvSpPr>
            <a:spLocks noGrp="1"/>
          </p:cNvSpPr>
          <p:nvPr>
            <p:ph type="sldNum" sz="quarter" idx="12"/>
          </p:nvPr>
        </p:nvSpPr>
        <p:spPr/>
        <p:txBody>
          <a:bodyPr/>
          <a:lstStyle/>
          <a:p>
            <a:pPr>
              <a:defRPr/>
            </a:pPr>
            <a:fld id="{19B497CB-1E4A-4CDC-AE62-0A38900E6913}" type="slidenum">
              <a:rPr lang="en-US" altLang="en-US" smtClean="0">
                <a:solidFill>
                  <a:srgbClr val="000000"/>
                </a:solidFill>
              </a:rPr>
              <a:pPr>
                <a:defRPr/>
              </a:pPr>
              <a:t>34</a:t>
            </a:fld>
            <a:endParaRPr lang="en-US" altLang="en-US">
              <a:solidFill>
                <a:srgbClr val="000000"/>
              </a:solidFill>
            </a:endParaRPr>
          </a:p>
        </p:txBody>
      </p:sp>
    </p:spTree>
    <p:extLst>
      <p:ext uri="{BB962C8B-B14F-4D97-AF65-F5344CB8AC3E}">
        <p14:creationId xmlns:p14="http://schemas.microsoft.com/office/powerpoint/2010/main" val="16222422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4" y="478814"/>
            <a:ext cx="5042125" cy="5036855"/>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en-GB" sz="32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Tập</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07404" y="2197224"/>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15đ</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66358"/>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a:t>
              </a: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đ</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15đ</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10đ</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8"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en-US" sz="32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tập</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10đ</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5đ</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592"/>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3"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53639"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630"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19151" y="680278"/>
            <a:ext cx="495300" cy="438150"/>
          </a:xfrm>
          <a:prstGeom prst="rect">
            <a:avLst/>
          </a:prstGeom>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12034" y="478814"/>
            <a:ext cx="714375" cy="1190625"/>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46196" y="2397345"/>
            <a:ext cx="1354215"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9714152" y="-693733"/>
            <a:ext cx="609600" cy="609600"/>
          </a:xfrm>
          <a:prstGeom prst="rect">
            <a:avLst/>
          </a:prstGeom>
        </p:spPr>
      </p:pic>
      <p:sp>
        <p:nvSpPr>
          <p:cNvPr id="31" name="Isosceles Triangle 30"/>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952"/>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6" action="ppaction://hlinksldjump"/>
          </p:cNvPr>
          <p:cNvSpPr/>
          <p:nvPr/>
        </p:nvSpPr>
        <p:spPr>
          <a:xfrm rot="5400000">
            <a:off x="11351621" y="2586601"/>
            <a:ext cx="783772" cy="783771"/>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xmlns="" id="{3490DE93-C7D0-4928-829A-4BD10D610550}"/>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35</a:t>
            </a:fld>
            <a:endParaRPr lang="en-US" altLang="en-US">
              <a:solidFill>
                <a:srgbClr val="000000"/>
              </a:solidFill>
            </a:endParaRPr>
          </a:p>
        </p:txBody>
      </p:sp>
    </p:spTree>
    <p:extLst>
      <p:ext uri="{BB962C8B-B14F-4D97-AF65-F5344CB8AC3E}">
        <p14:creationId xmlns:p14="http://schemas.microsoft.com/office/powerpoint/2010/main" val="2632991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7141"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2182" y="5130695"/>
            <a:ext cx="520391" cy="566575"/>
          </a:xfrm>
          <a:prstGeom prst="rect">
            <a:avLst/>
          </a:prstGeom>
        </p:spPr>
      </p:pic>
      <p:sp>
        <p:nvSpPr>
          <p:cNvPr id="4" name="Snip Diagonal Corner Rectangle 3"/>
          <p:cNvSpPr/>
          <p:nvPr/>
        </p:nvSpPr>
        <p:spPr>
          <a:xfrm>
            <a:off x="656364" y="199872"/>
            <a:ext cx="11076598" cy="1604597"/>
          </a:xfrm>
          <a:prstGeom prst="snip2DiagRect">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itchFamily="18" charset="0"/>
              </a:rPr>
              <a:t>Câu</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Hàng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năm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Vua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lễ</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nhằm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tăng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xuất</a:t>
            </a:r>
            <a:r>
              <a:rPr lang="en-US" sz="3600" b="1" dirty="0">
                <a:solidFill>
                  <a:srgbClr val="FF0000"/>
                </a:solidFill>
                <a:latin typeface="Times New Roman" pitchFamily="18" charset="0"/>
                <a:cs typeface="Times New Roman" pitchFamily="18" charset="0"/>
              </a:rPr>
              <a:t>.</a:t>
            </a:r>
            <a:endParaRPr kumimoji="0" lang="vi-VN"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26" name="Rectangle 25"/>
          <p:cNvSpPr/>
          <p:nvPr/>
        </p:nvSpPr>
        <p:spPr>
          <a:xfrm>
            <a:off x="611338" y="2357608"/>
            <a:ext cx="5317586" cy="1500741"/>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600" dirty="0">
                <a:solidFill>
                  <a:prstClr val="black"/>
                </a:solidFill>
                <a:latin typeface="Times New Roman" pitchFamily="18" charset="0"/>
                <a:cs typeface="Times New Roman" pitchFamily="18" charset="0"/>
              </a:rPr>
              <a:t>c</a:t>
            </a:r>
            <a:r>
              <a:rPr kumimoji="0" lang="en-US" sz="36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ày</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tịch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điền</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0" name="Cloud 39"/>
          <p:cNvSpPr/>
          <p:nvPr/>
        </p:nvSpPr>
        <p:spPr>
          <a:xfrm>
            <a:off x="-683346" y="4902196"/>
            <a:ext cx="567115"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3" y="4702805"/>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406238" y="2349880"/>
            <a:ext cx="5228546" cy="1500741"/>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cúng</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Thần</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nông</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3" name="Rectangle 42"/>
          <p:cNvSpPr/>
          <p:nvPr/>
        </p:nvSpPr>
        <p:spPr>
          <a:xfrm>
            <a:off x="600792" y="4614791"/>
            <a:ext cx="5376130" cy="1395852"/>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600" noProof="0" dirty="0">
                <a:solidFill>
                  <a:prstClr val="black"/>
                </a:solidFill>
                <a:latin typeface="Times New Roman" pitchFamily="18" charset="0"/>
                <a:cs typeface="Times New Roman" pitchFamily="18" charset="0"/>
              </a:rPr>
              <a:t>d</a:t>
            </a:r>
            <a:r>
              <a:rPr lang="en-US" sz="3600" dirty="0" err="1">
                <a:solidFill>
                  <a:prstClr val="black"/>
                </a:solidFill>
                <a:latin typeface="Times New Roman" pitchFamily="18" charset="0"/>
                <a:cs typeface="Times New Roman" pitchFamily="18" charset="0"/>
              </a:rPr>
              <a:t>ùng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sức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trâu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bò</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cày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cấy</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4" name="Rectangle 43"/>
          <p:cNvSpPr/>
          <p:nvPr/>
        </p:nvSpPr>
        <p:spPr>
          <a:xfrm>
            <a:off x="6447534" y="4575289"/>
            <a:ext cx="5121154" cy="1395852"/>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3600" dirty="0">
                <a:solidFill>
                  <a:prstClr val="black"/>
                </a:solidFill>
                <a:latin typeface="Times New Roman" pitchFamily="18" charset="0"/>
                <a:cs typeface="Times New Roman" pitchFamily="18" charset="0"/>
              </a:rPr>
              <a:t>c</a:t>
            </a:r>
            <a:r>
              <a:rPr kumimoji="0" lang="en-US" sz="36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ầu</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mưa</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thuận</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gió</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hoà</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85869" y="2390777"/>
            <a:ext cx="777434" cy="621903"/>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48657" y="4615006"/>
            <a:ext cx="599559" cy="524703"/>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66844" y="4614791"/>
            <a:ext cx="522489" cy="459156"/>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33793" y="2423622"/>
            <a:ext cx="577153" cy="507194"/>
          </a:xfrm>
          <a:prstGeom prst="rect">
            <a:avLst/>
          </a:prstGeom>
        </p:spPr>
      </p:pic>
      <p:sp>
        <p:nvSpPr>
          <p:cNvPr id="57" name="Cloud 56">
            <a:hlinkClick r:id="rId14" action="ppaction://hlinksldjump"/>
          </p:cNvPr>
          <p:cNvSpPr/>
          <p:nvPr/>
        </p:nvSpPr>
        <p:spPr>
          <a:xfrm>
            <a:off x="4916394" y="6010642"/>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xmlns="" id="{B04C0932-198A-4CA8-A5B1-A0D381D027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7141"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2182" y="5130695"/>
            <a:ext cx="520391" cy="566575"/>
          </a:xfrm>
          <a:prstGeom prst="rect">
            <a:avLst/>
          </a:prstGeom>
        </p:spPr>
      </p:pic>
      <p:sp>
        <p:nvSpPr>
          <p:cNvPr id="4" name="Snip Diagonal Corner Rectangle 3"/>
          <p:cNvSpPr/>
          <p:nvPr/>
        </p:nvSpPr>
        <p:spPr>
          <a:xfrm>
            <a:off x="409903" y="199872"/>
            <a:ext cx="11170760" cy="1359645"/>
          </a:xfrm>
          <a:prstGeom prst="snip2DiagRect">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Câu</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Vua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binh</a:t>
            </a:r>
            <a:r>
              <a:rPr lang="en-US" sz="3600" b="1" dirty="0">
                <a:solidFill>
                  <a:srgbClr val="FF0000"/>
                </a:solidFill>
                <a:latin typeface="Times New Roman" pitchFamily="18" charset="0"/>
                <a:cs typeface="Times New Roman" pitchFamily="18" charset="0"/>
              </a:rPr>
              <a:t> ư </a:t>
            </a:r>
            <a:r>
              <a:rPr lang="en-US" sz="3600" b="1" dirty="0" err="1">
                <a:solidFill>
                  <a:srgbClr val="FF0000"/>
                </a:solidFill>
                <a:latin typeface="Times New Roman" pitchFamily="18" charset="0"/>
                <a:cs typeface="Times New Roman" pitchFamily="18" charset="0"/>
              </a:rPr>
              <a:t>nông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nhằm</a:t>
            </a:r>
            <a:r>
              <a:rPr lang="en-US" sz="3600" b="1" dirty="0">
                <a:solidFill>
                  <a:srgbClr val="FF0000"/>
                </a:solidFill>
                <a:latin typeface="Times New Roman" pitchFamily="18" charset="0"/>
                <a:cs typeface="Times New Roman" pitchFamily="18" charset="0"/>
              </a:rPr>
              <a:t>:</a:t>
            </a:r>
            <a:endParaRPr kumimoji="0" lang="vi-VN"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26" name="Rectangle 25"/>
          <p:cNvSpPr/>
          <p:nvPr/>
        </p:nvSpPr>
        <p:spPr>
          <a:xfrm>
            <a:off x="409904" y="2015446"/>
            <a:ext cx="5607156" cy="1429960"/>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600" dirty="0" err="1">
                <a:solidFill>
                  <a:prstClr val="black"/>
                </a:solidFill>
                <a:latin typeface="Times New Roman" pitchFamily="18" charset="0"/>
                <a:cs typeface="Times New Roman" pitchFamily="18" charset="0"/>
              </a:rPr>
              <a:t>Sử</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dụng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vũ</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khí</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mạnh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sát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thương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cao</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0" name="Cloud 39"/>
          <p:cNvSpPr/>
          <p:nvPr/>
        </p:nvSpPr>
        <p:spPr>
          <a:xfrm>
            <a:off x="-683346" y="4902196"/>
            <a:ext cx="567115"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3" y="4702805"/>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818" y="2019636"/>
            <a:ext cx="5651278" cy="1425770"/>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600" dirty="0" err="1">
                <a:solidFill>
                  <a:prstClr val="black"/>
                </a:solidFill>
                <a:latin typeface="Times New Roman" pitchFamily="18" charset="0"/>
                <a:cs typeface="Times New Roman" pitchFamily="18" charset="0"/>
              </a:rPr>
              <a:t>Đảm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bảo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sức</a:t>
            </a:r>
            <a:r>
              <a:rPr lang="en-US" sz="3600" dirty="0">
                <a:solidFill>
                  <a:prstClr val="black"/>
                </a:solidFill>
                <a:latin typeface="Times New Roman" pitchFamily="18" charset="0"/>
                <a:cs typeface="Times New Roman" pitchFamily="18" charset="0"/>
              </a:rPr>
              <a:t> lao </a:t>
            </a:r>
            <a:r>
              <a:rPr lang="en-US" sz="3600" dirty="0" err="1">
                <a:solidFill>
                  <a:prstClr val="black"/>
                </a:solidFill>
                <a:latin typeface="Times New Roman" pitchFamily="18" charset="0"/>
                <a:cs typeface="Times New Roman" pitchFamily="18" charset="0"/>
              </a:rPr>
              <a:t>động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sản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xuất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nghiệp</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3" name="Rectangle 42"/>
          <p:cNvSpPr/>
          <p:nvPr/>
        </p:nvSpPr>
        <p:spPr>
          <a:xfrm>
            <a:off x="409863" y="4092672"/>
            <a:ext cx="5607156" cy="1604597"/>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600" dirty="0">
                <a:solidFill>
                  <a:prstClr val="black"/>
                </a:solidFill>
                <a:latin typeface="Times New Roman" pitchFamily="18" charset="0"/>
                <a:cs typeface="Times New Roman" pitchFamily="18" charset="0"/>
              </a:rPr>
              <a:t>T</a:t>
            </a:r>
            <a:r>
              <a:rPr kumimoji="0" lang="en-US" sz="36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ấn</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công</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vào</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những</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điểm</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yếu</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của</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quân</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Tống</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4" name="Rectangle 43"/>
          <p:cNvSpPr/>
          <p:nvPr/>
        </p:nvSpPr>
        <p:spPr>
          <a:xfrm>
            <a:off x="6130818" y="4092672"/>
            <a:ext cx="5651278" cy="1604598"/>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Đảm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bảo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nghiệp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phát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triển</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3628" y="2021696"/>
            <a:ext cx="723391" cy="635707"/>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81548" y="4017005"/>
            <a:ext cx="635470" cy="556130"/>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49910" y="4002395"/>
            <a:ext cx="666089" cy="585350"/>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81727" y="1879761"/>
            <a:ext cx="698090" cy="558471"/>
          </a:xfrm>
          <a:prstGeom prst="rect">
            <a:avLst/>
          </a:prstGeom>
        </p:spPr>
      </p:pic>
      <p:sp>
        <p:nvSpPr>
          <p:cNvPr id="18" name="Cloud 17">
            <a:hlinkClick r:id="rId14" action="ppaction://hlinksldjump"/>
          </p:cNvPr>
          <p:cNvSpPr/>
          <p:nvPr/>
        </p:nvSpPr>
        <p:spPr>
          <a:xfrm>
            <a:off x="4837413" y="5856365"/>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xmlns="" id="{8DF6FEE7-7E72-456F-B15A-493849CD0D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7141"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2182" y="5130695"/>
            <a:ext cx="520391" cy="566575"/>
          </a:xfrm>
          <a:prstGeom prst="rect">
            <a:avLst/>
          </a:prstGeom>
        </p:spPr>
      </p:pic>
      <p:sp>
        <p:nvSpPr>
          <p:cNvPr id="4" name="Snip Diagonal Corner Rectangle 3"/>
          <p:cNvSpPr/>
          <p:nvPr/>
        </p:nvSpPr>
        <p:spPr>
          <a:xfrm>
            <a:off x="187286" y="387161"/>
            <a:ext cx="11916577" cy="1265641"/>
          </a:xfrm>
          <a:prstGeom prst="snip2DiagRect">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itchFamily="18" charset="0"/>
              </a:rPr>
              <a:t>Câu</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3: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Lễ</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cày</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tịch</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điền</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được</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tổ</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chức</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mùa</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nào</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trong</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năm</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endParaRPr kumimoji="0" lang="vi-VN"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26" name="Rectangle 25"/>
          <p:cNvSpPr/>
          <p:nvPr/>
        </p:nvSpPr>
        <p:spPr>
          <a:xfrm>
            <a:off x="275423" y="2186360"/>
            <a:ext cx="5668582" cy="1265640"/>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a:t>
            </a: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Mùa</a:t>
            </a:r>
            <a:r>
              <a:rPr kumimoji="0" lang="en-US" sz="36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xuân</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0" name="Cloud 39"/>
          <p:cNvSpPr/>
          <p:nvPr/>
        </p:nvSpPr>
        <p:spPr>
          <a:xfrm>
            <a:off x="-683346" y="4902196"/>
            <a:ext cx="567115"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3" y="4702805"/>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67092" y="2186360"/>
            <a:ext cx="5749485" cy="1206875"/>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kumimoji="0" lang="en-US" sz="360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Mùa</a:t>
            </a:r>
            <a:r>
              <a:rPr kumimoji="0" lang="en-US" sz="3600" i="0" u="none" strike="noStrike" kern="1200" cap="none" spc="0" normalizeH="0" noProof="0" dirty="0">
                <a:ln>
                  <a:noFill/>
                </a:ln>
                <a:solidFill>
                  <a:prstClr val="black"/>
                </a:solidFill>
                <a:effectLst/>
                <a:uLnTx/>
                <a:uFillTx/>
                <a:latin typeface="Times New Roman" pitchFamily="18" charset="0"/>
                <a:cs typeface="Times New Roman" pitchFamily="18" charset="0"/>
              </a:rPr>
              <a:t> Thu</a:t>
            </a:r>
            <a:endPar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3" name="Rectangle 42"/>
          <p:cNvSpPr/>
          <p:nvPr/>
        </p:nvSpPr>
        <p:spPr>
          <a:xfrm>
            <a:off x="275423" y="3865055"/>
            <a:ext cx="5571679" cy="1265640"/>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kumimoji="0" lang="en-US" sz="360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Mùa</a:t>
            </a:r>
            <a:r>
              <a:rPr kumimoji="0" lang="en-US" sz="360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prstClr val="black"/>
                </a:solidFill>
                <a:effectLst/>
                <a:uLnTx/>
                <a:uFillTx/>
                <a:latin typeface="Times New Roman" pitchFamily="18" charset="0"/>
                <a:cs typeface="Times New Roman" pitchFamily="18" charset="0"/>
              </a:rPr>
              <a:t>Hạ</a:t>
            </a:r>
            <a:endPar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4" name="Rectangle 43"/>
          <p:cNvSpPr/>
          <p:nvPr/>
        </p:nvSpPr>
        <p:spPr>
          <a:xfrm>
            <a:off x="6174983" y="3769131"/>
            <a:ext cx="5749484" cy="1385227"/>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kumimoji="0" lang="en-US" sz="360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Mùa</a:t>
            </a:r>
            <a:r>
              <a:rPr kumimoji="0" lang="en-US" sz="360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prstClr val="black"/>
                </a:solidFill>
                <a:effectLst/>
                <a:uLnTx/>
                <a:uFillTx/>
                <a:latin typeface="Times New Roman" pitchFamily="18" charset="0"/>
                <a:cs typeface="Times New Roman" pitchFamily="18" charset="0"/>
              </a:rPr>
              <a:t>Đông</a:t>
            </a:r>
            <a:endPar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72706" y="2170283"/>
            <a:ext cx="675244" cy="540157"/>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3769130"/>
            <a:ext cx="680010" cy="595109"/>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91627" y="3701230"/>
            <a:ext cx="616918" cy="542139"/>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34921" y="1993832"/>
            <a:ext cx="589546" cy="518085"/>
          </a:xfrm>
          <a:prstGeom prst="rect">
            <a:avLst/>
          </a:prstGeom>
        </p:spPr>
      </p:pic>
      <p:sp>
        <p:nvSpPr>
          <p:cNvPr id="17" name="Cloud 16">
            <a:hlinkClick r:id="rId14" action="ppaction://hlinksldjump"/>
          </p:cNvPr>
          <p:cNvSpPr/>
          <p:nvPr/>
        </p:nvSpPr>
        <p:spPr>
          <a:xfrm>
            <a:off x="4837413" y="5773312"/>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xmlns="" id="{0147F6E8-AB13-49A3-84B7-6540D2CC8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8EE7EE6-B5FA-4455-9D68-0AAE718B9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377" y="61301"/>
            <a:ext cx="5113794" cy="4467157"/>
          </a:xfrm>
          <a:prstGeom prst="rect">
            <a:avLst/>
          </a:prstGeom>
        </p:spPr>
      </p:pic>
      <p:sp>
        <p:nvSpPr>
          <p:cNvPr id="2" name="Title 1">
            <a:extLst>
              <a:ext uri="{FF2B5EF4-FFF2-40B4-BE49-F238E27FC236}">
                <a16:creationId xmlns:a16="http://schemas.microsoft.com/office/drawing/2014/main" xmlns="" id="{6D273F98-C789-42BA-8DCE-AB16AFDAF44B}"/>
              </a:ext>
            </a:extLst>
          </p:cNvPr>
          <p:cNvSpPr>
            <a:spLocks noGrp="1"/>
          </p:cNvSpPr>
          <p:nvPr>
            <p:ph type="title"/>
          </p:nvPr>
        </p:nvSpPr>
        <p:spPr>
          <a:xfrm>
            <a:off x="396608" y="4528459"/>
            <a:ext cx="11677878" cy="2158779"/>
          </a:xfrm>
        </p:spPr>
        <p:txBody>
          <a:bodyPr/>
          <a:lstStyle/>
          <a:p>
            <a:pPr algn="l"/>
            <a:r>
              <a:rPr lang="en-US" sz="3600" dirty="0">
                <a:solidFill>
                  <a:schemeClr val="accent2"/>
                </a:solidFill>
              </a:rPr>
              <a:t>1. </a:t>
            </a:r>
            <a:r>
              <a:rPr lang="en-US" sz="3600" dirty="0" err="1">
                <a:solidFill>
                  <a:schemeClr val="accent2"/>
                </a:solidFill>
              </a:rPr>
              <a:t>Nhằm</a:t>
            </a:r>
            <a:r>
              <a:rPr lang="en-US" sz="3600" dirty="0">
                <a:solidFill>
                  <a:schemeClr val="accent2"/>
                </a:solidFill>
              </a:rPr>
              <a:t> </a:t>
            </a:r>
            <a:r>
              <a:rPr lang="en-US" sz="3600" dirty="0" err="1">
                <a:solidFill>
                  <a:schemeClr val="accent2"/>
                </a:solidFill>
              </a:rPr>
              <a:t>khuyến</a:t>
            </a:r>
            <a:r>
              <a:rPr lang="en-US" sz="3600" dirty="0">
                <a:solidFill>
                  <a:schemeClr val="accent2"/>
                </a:solidFill>
              </a:rPr>
              <a:t> </a:t>
            </a:r>
            <a:r>
              <a:rPr lang="en-US" sz="3600" dirty="0" err="1">
                <a:solidFill>
                  <a:schemeClr val="accent2"/>
                </a:solidFill>
              </a:rPr>
              <a:t>khích</a:t>
            </a:r>
            <a:r>
              <a:rPr lang="en-US" sz="3600" dirty="0">
                <a:solidFill>
                  <a:schemeClr val="accent2"/>
                </a:solidFill>
              </a:rPr>
              <a:t> </a:t>
            </a:r>
            <a:r>
              <a:rPr lang="en-US" sz="3600" dirty="0" err="1">
                <a:solidFill>
                  <a:schemeClr val="accent2"/>
                </a:solidFill>
              </a:rPr>
              <a:t>nhân</a:t>
            </a:r>
            <a:r>
              <a:rPr lang="en-US" sz="3600" dirty="0">
                <a:solidFill>
                  <a:schemeClr val="accent2"/>
                </a:solidFill>
              </a:rPr>
              <a:t> </a:t>
            </a:r>
            <a:r>
              <a:rPr lang="en-US" sz="3600" dirty="0" err="1">
                <a:solidFill>
                  <a:schemeClr val="accent2"/>
                </a:solidFill>
              </a:rPr>
              <a:t>dân</a:t>
            </a:r>
            <a:r>
              <a:rPr lang="en-US" sz="3600" dirty="0">
                <a:solidFill>
                  <a:schemeClr val="accent2"/>
                </a:solidFill>
              </a:rPr>
              <a:t> </a:t>
            </a:r>
            <a:r>
              <a:rPr lang="en-US" sz="3600" dirty="0" err="1">
                <a:solidFill>
                  <a:schemeClr val="accent2"/>
                </a:solidFill>
              </a:rPr>
              <a:t>sản</a:t>
            </a:r>
            <a:r>
              <a:rPr lang="en-US" sz="3600" dirty="0">
                <a:solidFill>
                  <a:schemeClr val="accent2"/>
                </a:solidFill>
              </a:rPr>
              <a:t> </a:t>
            </a:r>
            <a:r>
              <a:rPr lang="en-US" sz="3600" dirty="0" err="1">
                <a:solidFill>
                  <a:schemeClr val="accent2"/>
                </a:solidFill>
              </a:rPr>
              <a:t>xuất</a:t>
            </a:r>
            <a:r>
              <a:rPr lang="en-US" sz="3600" dirty="0">
                <a:solidFill>
                  <a:schemeClr val="accent2"/>
                </a:solidFill>
              </a:rPr>
              <a:t> </a:t>
            </a:r>
            <a:r>
              <a:rPr lang="en-US" sz="3600" dirty="0" err="1">
                <a:solidFill>
                  <a:schemeClr val="accent2"/>
                </a:solidFill>
              </a:rPr>
              <a:t>hàng</a:t>
            </a:r>
            <a:r>
              <a:rPr lang="en-US" sz="3600" dirty="0">
                <a:solidFill>
                  <a:schemeClr val="accent2"/>
                </a:solidFill>
              </a:rPr>
              <a:t> </a:t>
            </a:r>
            <a:r>
              <a:rPr lang="en-US" sz="3600" dirty="0" err="1">
                <a:solidFill>
                  <a:schemeClr val="accent2"/>
                </a:solidFill>
              </a:rPr>
              <a:t>năm</a:t>
            </a:r>
            <a:r>
              <a:rPr lang="en-US" sz="3600" dirty="0">
                <a:solidFill>
                  <a:schemeClr val="accent2"/>
                </a:solidFill>
              </a:rPr>
              <a:t> </a:t>
            </a:r>
            <a:r>
              <a:rPr lang="en-US" sz="3600" dirty="0" err="1">
                <a:solidFill>
                  <a:schemeClr val="accent2"/>
                </a:solidFill>
              </a:rPr>
              <a:t>vua</a:t>
            </a:r>
            <a:r>
              <a:rPr lang="en-US" sz="3600" dirty="0">
                <a:solidFill>
                  <a:schemeClr val="accent2"/>
                </a:solidFill>
              </a:rPr>
              <a:t> </a:t>
            </a:r>
            <a:r>
              <a:rPr lang="en-US" sz="3600" dirty="0" err="1">
                <a:solidFill>
                  <a:schemeClr val="accent2"/>
                </a:solidFill>
              </a:rPr>
              <a:t>dự</a:t>
            </a:r>
            <a:r>
              <a:rPr lang="en-US" sz="3600" dirty="0">
                <a:solidFill>
                  <a:schemeClr val="accent2"/>
                </a:solidFill>
              </a:rPr>
              <a:t> </a:t>
            </a:r>
            <a:r>
              <a:rPr lang="en-US" sz="3600" dirty="0" err="1">
                <a:solidFill>
                  <a:schemeClr val="accent2"/>
                </a:solidFill>
              </a:rPr>
              <a:t>lễ</a:t>
            </a:r>
            <a:r>
              <a:rPr lang="en-US" sz="3600" dirty="0">
                <a:solidFill>
                  <a:schemeClr val="accent2"/>
                </a:solidFill>
              </a:rPr>
              <a:t> </a:t>
            </a:r>
            <a:r>
              <a:rPr lang="en-US" sz="3600" dirty="0" err="1">
                <a:solidFill>
                  <a:schemeClr val="accent2"/>
                </a:solidFill>
              </a:rPr>
              <a:t>cày</a:t>
            </a:r>
            <a:r>
              <a:rPr lang="en-US" sz="3600" dirty="0">
                <a:solidFill>
                  <a:schemeClr val="accent2"/>
                </a:solidFill>
              </a:rPr>
              <a:t> </a:t>
            </a:r>
            <a:r>
              <a:rPr lang="en-US" sz="3600" dirty="0" err="1">
                <a:solidFill>
                  <a:schemeClr val="accent2"/>
                </a:solidFill>
              </a:rPr>
              <a:t>tịch</a:t>
            </a:r>
            <a:r>
              <a:rPr lang="en-US" sz="3600" dirty="0">
                <a:solidFill>
                  <a:schemeClr val="accent2"/>
                </a:solidFill>
              </a:rPr>
              <a:t> </a:t>
            </a:r>
            <a:r>
              <a:rPr lang="en-US" sz="3600" dirty="0" err="1">
                <a:solidFill>
                  <a:schemeClr val="accent2"/>
                </a:solidFill>
              </a:rPr>
              <a:t>điền</a:t>
            </a:r>
            <a:r>
              <a:rPr lang="en-US" sz="3600" dirty="0">
                <a:solidFill>
                  <a:schemeClr val="accent2"/>
                </a:solidFill>
              </a:rPr>
              <a:t> </a:t>
            </a:r>
            <a:r>
              <a:rPr lang="en-US" sz="3600" dirty="0" err="1">
                <a:solidFill>
                  <a:schemeClr val="accent2"/>
                </a:solidFill>
              </a:rPr>
              <a:t>và</a:t>
            </a:r>
            <a:r>
              <a:rPr lang="en-US" sz="3600" dirty="0">
                <a:solidFill>
                  <a:schemeClr val="accent2"/>
                </a:solidFill>
              </a:rPr>
              <a:t> </a:t>
            </a:r>
            <a:r>
              <a:rPr lang="en-US" sz="3600" dirty="0" err="1">
                <a:solidFill>
                  <a:schemeClr val="accent2"/>
                </a:solidFill>
              </a:rPr>
              <a:t>tự</a:t>
            </a:r>
            <a:r>
              <a:rPr lang="en-US" sz="3600" dirty="0">
                <a:solidFill>
                  <a:schemeClr val="accent2"/>
                </a:solidFill>
              </a:rPr>
              <a:t> </a:t>
            </a:r>
            <a:r>
              <a:rPr lang="en-US" sz="3600" dirty="0" err="1">
                <a:solidFill>
                  <a:schemeClr val="accent2"/>
                </a:solidFill>
              </a:rPr>
              <a:t>cầm</a:t>
            </a:r>
            <a:r>
              <a:rPr lang="en-US" sz="3600" dirty="0">
                <a:solidFill>
                  <a:schemeClr val="accent2"/>
                </a:solidFill>
              </a:rPr>
              <a:t> </a:t>
            </a:r>
            <a:r>
              <a:rPr lang="en-US" sz="3600" dirty="0" err="1">
                <a:solidFill>
                  <a:schemeClr val="accent2"/>
                </a:solidFill>
              </a:rPr>
              <a:t>cày</a:t>
            </a:r>
            <a:r>
              <a:rPr lang="en-US" sz="3600" dirty="0">
                <a:solidFill>
                  <a:schemeClr val="accent2"/>
                </a:solidFill>
              </a:rPr>
              <a:t>.</a:t>
            </a:r>
            <a:br>
              <a:rPr lang="en-US" sz="3600" dirty="0">
                <a:solidFill>
                  <a:schemeClr val="accent2"/>
                </a:solidFill>
              </a:rPr>
            </a:br>
            <a:r>
              <a:rPr lang="en-US" sz="3600" dirty="0">
                <a:solidFill>
                  <a:schemeClr val="accent2"/>
                </a:solidFill>
              </a:rPr>
              <a:t>2. </a:t>
            </a:r>
            <a:r>
              <a:rPr lang="en-US" sz="3600" dirty="0" err="1">
                <a:solidFill>
                  <a:schemeClr val="accent2"/>
                </a:solidFill>
              </a:rPr>
              <a:t>Chính</a:t>
            </a:r>
            <a:r>
              <a:rPr lang="en-US" sz="3600" dirty="0">
                <a:solidFill>
                  <a:schemeClr val="accent2"/>
                </a:solidFill>
              </a:rPr>
              <a:t> </a:t>
            </a:r>
            <a:r>
              <a:rPr lang="en-US" sz="3600" dirty="0" err="1">
                <a:solidFill>
                  <a:schemeClr val="accent2"/>
                </a:solidFill>
              </a:rPr>
              <a:t>sách</a:t>
            </a:r>
            <a:r>
              <a:rPr lang="en-US" sz="3600" dirty="0">
                <a:solidFill>
                  <a:schemeClr val="accent2"/>
                </a:solidFill>
              </a:rPr>
              <a:t> </a:t>
            </a:r>
            <a:r>
              <a:rPr lang="en-US" sz="3600" dirty="0" err="1">
                <a:solidFill>
                  <a:schemeClr val="accent2"/>
                </a:solidFill>
              </a:rPr>
              <a:t>phát</a:t>
            </a:r>
            <a:r>
              <a:rPr lang="en-US" sz="3600" dirty="0">
                <a:solidFill>
                  <a:schemeClr val="accent2"/>
                </a:solidFill>
              </a:rPr>
              <a:t> </a:t>
            </a:r>
            <a:r>
              <a:rPr lang="en-US" sz="3600" dirty="0" err="1">
                <a:solidFill>
                  <a:schemeClr val="accent2"/>
                </a:solidFill>
              </a:rPr>
              <a:t>triển</a:t>
            </a:r>
            <a:r>
              <a:rPr lang="en-US" sz="3600" dirty="0">
                <a:solidFill>
                  <a:schemeClr val="accent2"/>
                </a:solidFill>
              </a:rPr>
              <a:t> </a:t>
            </a:r>
            <a:r>
              <a:rPr lang="en-US" sz="3600" dirty="0" err="1">
                <a:solidFill>
                  <a:schemeClr val="accent2"/>
                </a:solidFill>
              </a:rPr>
              <a:t>nông</a:t>
            </a:r>
            <a:r>
              <a:rPr lang="en-US" sz="3600" dirty="0">
                <a:solidFill>
                  <a:schemeClr val="accent2"/>
                </a:solidFill>
              </a:rPr>
              <a:t> </a:t>
            </a:r>
            <a:r>
              <a:rPr lang="en-US" sz="3600" dirty="0" err="1">
                <a:solidFill>
                  <a:schemeClr val="accent2"/>
                </a:solidFill>
              </a:rPr>
              <a:t>nghiệp</a:t>
            </a:r>
            <a:r>
              <a:rPr lang="en-US" sz="3600" dirty="0">
                <a:solidFill>
                  <a:schemeClr val="accent2"/>
                </a:solidFill>
              </a:rPr>
              <a:t> </a:t>
            </a:r>
            <a:r>
              <a:rPr lang="en-US" sz="3600" dirty="0" err="1">
                <a:solidFill>
                  <a:schemeClr val="accent2"/>
                </a:solidFill>
              </a:rPr>
              <a:t>của</a:t>
            </a:r>
            <a:r>
              <a:rPr lang="en-US" sz="3600" dirty="0">
                <a:solidFill>
                  <a:schemeClr val="accent2"/>
                </a:solidFill>
              </a:rPr>
              <a:t> </a:t>
            </a:r>
            <a:r>
              <a:rPr lang="en-US" sz="3600" dirty="0" err="1">
                <a:solidFill>
                  <a:schemeClr val="accent2"/>
                </a:solidFill>
              </a:rPr>
              <a:t>nhà</a:t>
            </a:r>
            <a:r>
              <a:rPr lang="en-US" sz="3600" dirty="0">
                <a:solidFill>
                  <a:schemeClr val="accent2"/>
                </a:solidFill>
              </a:rPr>
              <a:t> </a:t>
            </a:r>
            <a:r>
              <a:rPr lang="en-US" sz="3600" dirty="0" err="1">
                <a:solidFill>
                  <a:schemeClr val="accent2"/>
                </a:solidFill>
              </a:rPr>
              <a:t>Lý</a:t>
            </a:r>
            <a:r>
              <a:rPr lang="en-US" sz="3600" dirty="0">
                <a:solidFill>
                  <a:schemeClr val="accent2"/>
                </a:solidFill>
              </a:rPr>
              <a:t> </a:t>
            </a:r>
            <a:r>
              <a:rPr lang="en-US" sz="3600" dirty="0" err="1">
                <a:solidFill>
                  <a:schemeClr val="accent2"/>
                </a:solidFill>
              </a:rPr>
              <a:t>rất</a:t>
            </a:r>
            <a:r>
              <a:rPr lang="en-US" sz="3600" dirty="0">
                <a:solidFill>
                  <a:schemeClr val="accent2"/>
                </a:solidFill>
              </a:rPr>
              <a:t> </a:t>
            </a:r>
            <a:r>
              <a:rPr lang="en-US" sz="3600" dirty="0" err="1">
                <a:solidFill>
                  <a:schemeClr val="accent2"/>
                </a:solidFill>
              </a:rPr>
              <a:t>phù</a:t>
            </a:r>
            <a:r>
              <a:rPr lang="en-US" sz="3600" dirty="0">
                <a:solidFill>
                  <a:schemeClr val="accent2"/>
                </a:solidFill>
              </a:rPr>
              <a:t> </a:t>
            </a:r>
            <a:r>
              <a:rPr lang="en-US" sz="3600" dirty="0" err="1">
                <a:solidFill>
                  <a:schemeClr val="accent2"/>
                </a:solidFill>
              </a:rPr>
              <a:t>hợp</a:t>
            </a:r>
            <a:r>
              <a:rPr lang="en-US" sz="3600" dirty="0">
                <a:solidFill>
                  <a:schemeClr val="accent2"/>
                </a:solidFill>
              </a:rPr>
              <a:t>.</a:t>
            </a:r>
            <a:br>
              <a:rPr lang="en-US" sz="3600" dirty="0">
                <a:solidFill>
                  <a:schemeClr val="accent2"/>
                </a:solidFill>
              </a:rPr>
            </a:br>
            <a:r>
              <a:rPr lang="en-US" sz="3600" dirty="0">
                <a:solidFill>
                  <a:schemeClr val="accent2"/>
                </a:solidFill>
              </a:rPr>
              <a:t>3. </a:t>
            </a:r>
            <a:r>
              <a:rPr lang="en-US" sz="3600" dirty="0" err="1">
                <a:solidFill>
                  <a:schemeClr val="accent2"/>
                </a:solidFill>
              </a:rPr>
              <a:t>Nhiều</a:t>
            </a:r>
            <a:r>
              <a:rPr lang="en-US" sz="3600" dirty="0">
                <a:solidFill>
                  <a:schemeClr val="accent2"/>
                </a:solidFill>
              </a:rPr>
              <a:t> </a:t>
            </a:r>
            <a:r>
              <a:rPr lang="en-US" sz="3600" dirty="0" err="1">
                <a:solidFill>
                  <a:schemeClr val="accent2"/>
                </a:solidFill>
              </a:rPr>
              <a:t>năm</a:t>
            </a:r>
            <a:r>
              <a:rPr lang="en-US" sz="3600" dirty="0">
                <a:solidFill>
                  <a:schemeClr val="accent2"/>
                </a:solidFill>
              </a:rPr>
              <a:t> </a:t>
            </a:r>
            <a:r>
              <a:rPr lang="en-US" sz="3600" dirty="0" err="1">
                <a:solidFill>
                  <a:schemeClr val="accent2"/>
                </a:solidFill>
              </a:rPr>
              <a:t>mùa</a:t>
            </a:r>
            <a:r>
              <a:rPr lang="en-US" sz="3600" dirty="0">
                <a:solidFill>
                  <a:schemeClr val="accent2"/>
                </a:solidFill>
              </a:rPr>
              <a:t> </a:t>
            </a:r>
            <a:r>
              <a:rPr lang="en-US" sz="3600" dirty="0" err="1">
                <a:solidFill>
                  <a:schemeClr val="accent2"/>
                </a:solidFill>
              </a:rPr>
              <a:t>màng</a:t>
            </a:r>
            <a:r>
              <a:rPr lang="en-US" sz="3600" dirty="0">
                <a:solidFill>
                  <a:schemeClr val="accent2"/>
                </a:solidFill>
              </a:rPr>
              <a:t> </a:t>
            </a:r>
            <a:r>
              <a:rPr lang="en-US" sz="3600" dirty="0" err="1">
                <a:solidFill>
                  <a:schemeClr val="accent2"/>
                </a:solidFill>
              </a:rPr>
              <a:t>bộ</a:t>
            </a:r>
            <a:r>
              <a:rPr lang="en-US" sz="3600" dirty="0">
                <a:solidFill>
                  <a:schemeClr val="accent2"/>
                </a:solidFill>
              </a:rPr>
              <a:t> </a:t>
            </a:r>
            <a:r>
              <a:rPr lang="en-US" sz="3600" dirty="0" err="1">
                <a:solidFill>
                  <a:schemeClr val="accent2"/>
                </a:solidFill>
              </a:rPr>
              <a:t>thu</a:t>
            </a:r>
            <a:r>
              <a:rPr lang="en-US" sz="3600" dirty="0">
                <a:solidFill>
                  <a:schemeClr val="accent2"/>
                </a:solidFill>
              </a:rPr>
              <a:t>. </a:t>
            </a:r>
          </a:p>
        </p:txBody>
      </p:sp>
      <p:sp>
        <p:nvSpPr>
          <p:cNvPr id="3" name="Slide Number Placeholder 2">
            <a:extLst>
              <a:ext uri="{FF2B5EF4-FFF2-40B4-BE49-F238E27FC236}">
                <a16:creationId xmlns:a16="http://schemas.microsoft.com/office/drawing/2014/main" xmlns="" id="{F5AD3247-370F-4159-AE27-9D5743DDD3EF}"/>
              </a:ext>
            </a:extLst>
          </p:cNvPr>
          <p:cNvSpPr>
            <a:spLocks noGrp="1"/>
          </p:cNvSpPr>
          <p:nvPr>
            <p:ph type="sldNum" sz="quarter" idx="12"/>
          </p:nvPr>
        </p:nvSpPr>
        <p:spPr>
          <a:xfrm>
            <a:off x="11182120" y="6348947"/>
            <a:ext cx="448019" cy="457200"/>
          </a:xfrm>
        </p:spPr>
        <p:txBody>
          <a:bodyPr/>
          <a:lstStyle/>
          <a:p>
            <a:pPr>
              <a:defRPr/>
            </a:pPr>
            <a:fld id="{F88C3235-8B02-4E02-9808-A08F0DE9FD10}" type="slidenum">
              <a:rPr lang="en-US" altLang="en-US" sz="2000" smtClean="0"/>
              <a:pPr>
                <a:defRPr/>
              </a:pPr>
              <a:t>3</a:t>
            </a:fld>
            <a:endParaRPr lang="en-US" altLang="en-US" sz="2000" dirty="0"/>
          </a:p>
        </p:txBody>
      </p:sp>
    </p:spTree>
    <p:extLst>
      <p:ext uri="{BB962C8B-B14F-4D97-AF65-F5344CB8AC3E}">
        <p14:creationId xmlns:p14="http://schemas.microsoft.com/office/powerpoint/2010/main" val="154562436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7141"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2182" y="5130695"/>
            <a:ext cx="520391" cy="566575"/>
          </a:xfrm>
          <a:prstGeom prst="rect">
            <a:avLst/>
          </a:prstGeom>
        </p:spPr>
      </p:pic>
      <p:sp>
        <p:nvSpPr>
          <p:cNvPr id="4" name="Snip Diagonal Corner Rectangle 3"/>
          <p:cNvSpPr/>
          <p:nvPr/>
        </p:nvSpPr>
        <p:spPr>
          <a:xfrm>
            <a:off x="832635" y="317110"/>
            <a:ext cx="10748027" cy="1088442"/>
          </a:xfrm>
          <a:prstGeom prst="snip2DiagRect">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4: </a:t>
            </a:r>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Xã</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hội</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thời</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Lý</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giai</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cấp</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ngày</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càng</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gia</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tăng</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và</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có</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thế</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lực</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là</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endParaRPr kumimoji="0" lang="vi-VN"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26" name="Rectangle 25"/>
          <p:cNvSpPr/>
          <p:nvPr/>
        </p:nvSpPr>
        <p:spPr>
          <a:xfrm>
            <a:off x="441960" y="1899373"/>
            <a:ext cx="5862710" cy="1581150"/>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600" dirty="0" err="1">
                <a:solidFill>
                  <a:prstClr val="black"/>
                </a:solidFill>
                <a:latin typeface="Times New Roman" pitchFamily="18" charset="0"/>
                <a:cs typeface="Times New Roman" pitchFamily="18" charset="0"/>
              </a:rPr>
              <a:t>Quý</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tộc</a:t>
            </a:r>
            <a:endPar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0" name="Cloud 39"/>
          <p:cNvSpPr/>
          <p:nvPr/>
        </p:nvSpPr>
        <p:spPr>
          <a:xfrm>
            <a:off x="-683346" y="4902196"/>
            <a:ext cx="567115"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3" y="4702805"/>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485616" y="1884749"/>
            <a:ext cx="5423618" cy="1576962"/>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600" noProof="0" dirty="0" err="1">
                <a:solidFill>
                  <a:prstClr val="black"/>
                </a:solidFill>
                <a:latin typeface="Times New Roman" pitchFamily="18" charset="0"/>
                <a:cs typeface="Times New Roman" pitchFamily="18" charset="0"/>
              </a:rPr>
              <a:t>Thương</a:t>
            </a:r>
            <a:r>
              <a:rPr lang="en-US" sz="3600" noProof="0" dirty="0">
                <a:solidFill>
                  <a:prstClr val="black"/>
                </a:solidFill>
                <a:latin typeface="Times New Roman" pitchFamily="18" charset="0"/>
                <a:cs typeface="Times New Roman" pitchFamily="18" charset="0"/>
              </a:rPr>
              <a:t> </a:t>
            </a:r>
            <a:r>
              <a:rPr lang="en-US" sz="3600" noProof="0" dirty="0" err="1">
                <a:solidFill>
                  <a:prstClr val="black"/>
                </a:solidFill>
                <a:latin typeface="Times New Roman" pitchFamily="18" charset="0"/>
                <a:cs typeface="Times New Roman" pitchFamily="18" charset="0"/>
              </a:rPr>
              <a:t>nhân</a:t>
            </a:r>
            <a:endPar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3" name="Rectangle 42"/>
          <p:cNvSpPr/>
          <p:nvPr/>
        </p:nvSpPr>
        <p:spPr>
          <a:xfrm>
            <a:off x="424742" y="4330718"/>
            <a:ext cx="5849384" cy="1625464"/>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600" dirty="0" err="1">
                <a:solidFill>
                  <a:prstClr val="black"/>
                </a:solidFill>
                <a:latin typeface="Times New Roman" pitchFamily="18" charset="0"/>
                <a:cs typeface="Times New Roman" pitchFamily="18" charset="0"/>
              </a:rPr>
              <a:t>Địa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chủ</a:t>
            </a:r>
            <a:endPar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4" name="Rectangle 43"/>
          <p:cNvSpPr/>
          <p:nvPr/>
        </p:nvSpPr>
        <p:spPr>
          <a:xfrm>
            <a:off x="6496370" y="4330718"/>
            <a:ext cx="5368796" cy="1625464"/>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Thợ</a:t>
            </a:r>
            <a:r>
              <a:rPr kumimoji="0" lang="en-US" sz="360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thủ</a:t>
            </a:r>
            <a:r>
              <a:rPr kumimoji="0" lang="en-US" sz="360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prstClr val="black"/>
                </a:solidFill>
                <a:effectLst/>
                <a:uLnTx/>
                <a:uFillTx/>
                <a:latin typeface="Times New Roman" pitchFamily="18" charset="0"/>
                <a:cs typeface="Times New Roman" pitchFamily="18" charset="0"/>
              </a:rPr>
              <a:t>công</a:t>
            </a:r>
            <a:r>
              <a:rPr kumimoji="0" lang="vi-VN" sz="360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5223" y="1917784"/>
            <a:ext cx="516776" cy="454136"/>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6465" y="4217403"/>
            <a:ext cx="694292" cy="555433"/>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61626" y="4223929"/>
            <a:ext cx="624620" cy="54890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14367" y="1997312"/>
            <a:ext cx="535673" cy="470743"/>
          </a:xfrm>
          <a:prstGeom prst="rect">
            <a:avLst/>
          </a:prstGeom>
        </p:spPr>
      </p:pic>
      <p:sp>
        <p:nvSpPr>
          <p:cNvPr id="18" name="Cloud 17">
            <a:hlinkClick r:id="rId14" action="ppaction://hlinksldjump"/>
          </p:cNvPr>
          <p:cNvSpPr/>
          <p:nvPr/>
        </p:nvSpPr>
        <p:spPr>
          <a:xfrm>
            <a:off x="4916394" y="5987960"/>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xmlns="" id="{2E51D9B4-CB5E-48AF-9C16-B9D6D9581C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7141"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2182" y="5130695"/>
            <a:ext cx="520391" cy="566575"/>
          </a:xfrm>
          <a:prstGeom prst="rect">
            <a:avLst/>
          </a:prstGeom>
        </p:spPr>
      </p:pic>
      <p:sp>
        <p:nvSpPr>
          <p:cNvPr id="4" name="Snip Diagonal Corner Rectangle 3"/>
          <p:cNvSpPr/>
          <p:nvPr/>
        </p:nvSpPr>
        <p:spPr>
          <a:xfrm>
            <a:off x="832636" y="199872"/>
            <a:ext cx="11054564" cy="1604597"/>
          </a:xfrm>
          <a:prstGeom prst="snip2DiagRect">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5:</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Tầng</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lớp</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nào</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xuất</a:t>
            </a:r>
            <a:r>
              <a:rPr lang="en-US" sz="3600" b="1" dirty="0">
                <a:solidFill>
                  <a:srgbClr val="FF0000"/>
                </a:solidFill>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chính</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xã</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hội</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thời</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Lý</a:t>
            </a:r>
            <a:r>
              <a:rPr lang="en-US" sz="3600" b="1" dirty="0">
                <a:solidFill>
                  <a:srgbClr val="FF0000"/>
                </a:solidFill>
                <a:latin typeface="Times New Roman" pitchFamily="18" charset="0"/>
                <a:cs typeface="Times New Roman" pitchFamily="18" charset="0"/>
              </a:rPr>
              <a:t> ?</a:t>
            </a:r>
            <a:endParaRPr lang="vi-VN" sz="3600" b="1" dirty="0">
              <a:solidFill>
                <a:srgbClr val="FF0000"/>
              </a:solidFill>
              <a:latin typeface="Times New Roman" pitchFamily="18" charset="0"/>
              <a:cs typeface="Times New Roman" pitchFamily="18" charset="0"/>
            </a:endParaRPr>
          </a:p>
        </p:txBody>
      </p:sp>
      <p:sp>
        <p:nvSpPr>
          <p:cNvPr id="26" name="Rectangle 25"/>
          <p:cNvSpPr/>
          <p:nvPr/>
        </p:nvSpPr>
        <p:spPr>
          <a:xfrm>
            <a:off x="99153" y="1949345"/>
            <a:ext cx="6345716" cy="1643270"/>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a:t>
            </a:r>
            <a:r>
              <a:rPr kumimoji="0" lang="en-US"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6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Thợ</a:t>
            </a:r>
            <a:r>
              <a:rPr kumimoji="0" lang="en-US" sz="36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schemeClr val="tx1"/>
                </a:solidFill>
                <a:effectLst/>
                <a:uLnTx/>
                <a:uFillTx/>
                <a:latin typeface="Times New Roman" pitchFamily="18" charset="0"/>
                <a:cs typeface="Times New Roman" pitchFamily="18" charset="0"/>
              </a:rPr>
              <a:t>thủ</a:t>
            </a:r>
            <a:r>
              <a:rPr kumimoji="0" lang="en-US" sz="36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schemeClr val="tx1"/>
                </a:solidFill>
                <a:effectLst/>
                <a:uLnTx/>
                <a:uFillTx/>
                <a:latin typeface="Times New Roman" pitchFamily="18" charset="0"/>
                <a:cs typeface="Times New Roman" pitchFamily="18" charset="0"/>
              </a:rPr>
              <a:t>công</a:t>
            </a:r>
            <a:endParaRPr lang="vi-VN" sz="3600" dirty="0">
              <a:solidFill>
                <a:schemeClr val="tx1"/>
              </a:solidFill>
              <a:latin typeface="Times New Roman" pitchFamily="18" charset="0"/>
              <a:cs typeface="Times New Roman" pitchFamily="18" charset="0"/>
            </a:endParaRPr>
          </a:p>
        </p:txBody>
      </p:sp>
      <p:sp>
        <p:nvSpPr>
          <p:cNvPr id="40" name="Cloud 39"/>
          <p:cNvSpPr/>
          <p:nvPr/>
        </p:nvSpPr>
        <p:spPr>
          <a:xfrm>
            <a:off x="-683346" y="4902196"/>
            <a:ext cx="567115"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3" y="4702805"/>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575595" y="1956739"/>
            <a:ext cx="5572337" cy="1639081"/>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B. </a:t>
            </a:r>
            <a:r>
              <a:rPr kumimoji="0" lang="en-US" sz="36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Nông</a:t>
            </a:r>
            <a:r>
              <a:rPr kumimoji="0" lang="en-US" sz="360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600" i="0" u="none" strike="noStrike" kern="1200" cap="none" spc="0" normalizeH="0" noProof="0" dirty="0" err="1">
                <a:ln>
                  <a:noFill/>
                </a:ln>
                <a:solidFill>
                  <a:schemeClr val="tx1"/>
                </a:solidFill>
                <a:effectLst/>
                <a:uLnTx/>
                <a:uFillTx/>
                <a:latin typeface="Times New Roman" pitchFamily="18" charset="0"/>
                <a:cs typeface="Times New Roman" pitchFamily="18" charset="0"/>
              </a:rPr>
              <a:t>dân</a:t>
            </a:r>
            <a:endParaRPr lang="vi-VN" sz="3600" dirty="0">
              <a:solidFill>
                <a:schemeClr val="tx1"/>
              </a:solidFill>
              <a:latin typeface="Times New Roman" pitchFamily="18" charset="0"/>
              <a:cs typeface="Times New Roman" pitchFamily="18" charset="0"/>
            </a:endParaRPr>
          </a:p>
        </p:txBody>
      </p:sp>
      <p:sp>
        <p:nvSpPr>
          <p:cNvPr id="43" name="Rectangle 42"/>
          <p:cNvSpPr/>
          <p:nvPr/>
        </p:nvSpPr>
        <p:spPr>
          <a:xfrm>
            <a:off x="99153" y="4316526"/>
            <a:ext cx="6345716" cy="1643269"/>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C. </a:t>
            </a:r>
            <a:r>
              <a:rPr lang="en-US" sz="3600" dirty="0" err="1">
                <a:solidFill>
                  <a:schemeClr val="tx1"/>
                </a:solidFill>
                <a:latin typeface="Times New Roman" pitchFamily="18" charset="0"/>
                <a:cs typeface="Times New Roman" pitchFamily="18" charset="0"/>
              </a:rPr>
              <a:t>Thương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nhân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tì</a:t>
            </a:r>
            <a:endParaRPr kumimoji="0" lang="vi-VN"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4" name="Rectangle 43"/>
          <p:cNvSpPr/>
          <p:nvPr/>
        </p:nvSpPr>
        <p:spPr>
          <a:xfrm>
            <a:off x="6558574" y="4301115"/>
            <a:ext cx="5538697" cy="1702747"/>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D</a:t>
            </a:r>
            <a:r>
              <a:rPr kumimoji="0" lang="vi-VN"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Địa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chủ</a:t>
            </a:r>
            <a:endParaRPr lang="vi-VN" sz="3600" dirty="0">
              <a:solidFill>
                <a:schemeClr val="tx1"/>
              </a:solidFill>
              <a:latin typeface="Times New Roman" pitchFamily="18" charset="0"/>
              <a:cs typeface="Times New Roman"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4163" y="2022954"/>
            <a:ext cx="621880" cy="546500"/>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618917" y="4439942"/>
            <a:ext cx="627126" cy="548828"/>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27488" y="4301115"/>
            <a:ext cx="644725" cy="566575"/>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20714" y="2069552"/>
            <a:ext cx="722061" cy="577648"/>
          </a:xfrm>
          <a:prstGeom prst="rect">
            <a:avLst/>
          </a:prstGeom>
        </p:spPr>
      </p:pic>
      <p:sp>
        <p:nvSpPr>
          <p:cNvPr id="18" name="Cloud 17">
            <a:hlinkClick r:id="rId14" action="ppaction://hlinksldjump"/>
          </p:cNvPr>
          <p:cNvSpPr/>
          <p:nvPr/>
        </p:nvSpPr>
        <p:spPr>
          <a:xfrm>
            <a:off x="4755498" y="5697270"/>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xmlns="" id="{5CF65EEF-DFDD-4B4C-9518-8458A69FBC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7141"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2182" y="5130695"/>
            <a:ext cx="520391" cy="566575"/>
          </a:xfrm>
          <a:prstGeom prst="rect">
            <a:avLst/>
          </a:prstGeom>
        </p:spPr>
      </p:pic>
      <p:sp>
        <p:nvSpPr>
          <p:cNvPr id="4" name="Snip Diagonal Corner Rectangle 3"/>
          <p:cNvSpPr/>
          <p:nvPr/>
        </p:nvSpPr>
        <p:spPr>
          <a:xfrm>
            <a:off x="143218" y="199872"/>
            <a:ext cx="11905561" cy="1604597"/>
          </a:xfrm>
          <a:prstGeom prst="snip2DiagRect">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6</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Vua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lễ</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ruộng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nhằm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mục</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26" name="Rectangle 25"/>
          <p:cNvSpPr/>
          <p:nvPr/>
        </p:nvSpPr>
        <p:spPr>
          <a:xfrm>
            <a:off x="467825" y="2213753"/>
            <a:ext cx="5365417" cy="1604597"/>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khuyến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khích</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nhân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dân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khai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khẩn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hoang</a:t>
            </a:r>
            <a:endParaRPr lang="vi-VN" sz="3200" dirty="0">
              <a:solidFill>
                <a:prstClr val="black"/>
              </a:solidFill>
              <a:latin typeface="Times New Roman" pitchFamily="18" charset="0"/>
              <a:cs typeface="Times New Roman" pitchFamily="18" charset="0"/>
            </a:endParaRPr>
          </a:p>
        </p:txBody>
      </p:sp>
      <p:sp>
        <p:nvSpPr>
          <p:cNvPr id="40" name="Cloud 39"/>
          <p:cNvSpPr/>
          <p:nvPr/>
        </p:nvSpPr>
        <p:spPr>
          <a:xfrm>
            <a:off x="-683346" y="4902196"/>
            <a:ext cx="567115"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3" y="4702805"/>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314636" y="2217942"/>
            <a:ext cx="5517480" cy="1571544"/>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a:t>
            </a: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khuyến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lĩnh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vực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tế</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3" name="Rectangle 42"/>
          <p:cNvSpPr/>
          <p:nvPr/>
        </p:nvSpPr>
        <p:spPr>
          <a:xfrm>
            <a:off x="416979" y="4227634"/>
            <a:ext cx="5509940" cy="1480515"/>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a:t>
            </a: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khuyến</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khích</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nhân</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dân</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không</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bỏ</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ruộng</a:t>
            </a:r>
            <a:r>
              <a:rPr lang="en-US" sz="3200" noProof="0" dirty="0">
                <a:solidFill>
                  <a:prstClr val="black"/>
                </a:solidFill>
                <a:latin typeface="Times New Roman" pitchFamily="18" charset="0"/>
                <a:cs typeface="Times New Roman" pitchFamily="18" charset="0"/>
              </a:rPr>
              <a:t> </a:t>
            </a:r>
            <a:r>
              <a:rPr lang="en-US" sz="3200" noProof="0" dirty="0" err="1">
                <a:solidFill>
                  <a:prstClr val="black"/>
                </a:solidFill>
                <a:latin typeface="Times New Roman" pitchFamily="18" charset="0"/>
                <a:cs typeface="Times New Roman" pitchFamily="18" charset="0"/>
              </a:rPr>
              <a:t>đất</a:t>
            </a:r>
            <a:r>
              <a:rPr lang="en-US" sz="3200" noProof="0" dirty="0">
                <a:solidFill>
                  <a:prstClr val="black"/>
                </a:solidFill>
                <a:latin typeface="Times New Roman" pitchFamily="18" charset="0"/>
                <a:cs typeface="Times New Roman" pitchFamily="18" charset="0"/>
              </a:rPr>
              <a:t> </a:t>
            </a:r>
            <a:endParaRPr lang="vi-VN" sz="3200" dirty="0">
              <a:solidFill>
                <a:prstClr val="black"/>
              </a:solidFill>
              <a:latin typeface="Times New Roman" pitchFamily="18" charset="0"/>
              <a:cs typeface="Times New Roman" pitchFamily="18" charset="0"/>
            </a:endParaRPr>
          </a:p>
        </p:txBody>
      </p:sp>
      <p:sp>
        <p:nvSpPr>
          <p:cNvPr id="44" name="Rectangle 43"/>
          <p:cNvSpPr/>
          <p:nvPr/>
        </p:nvSpPr>
        <p:spPr>
          <a:xfrm>
            <a:off x="6399062" y="4227634"/>
            <a:ext cx="5433053" cy="1543587"/>
          </a:xfrm>
          <a:prstGeom prst="rect">
            <a:avLst/>
          </a:prstGeom>
          <a:solidFill>
            <a:srgbClr val="FF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khuyến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khích</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nhân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dân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sản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xuất</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8082" y="2133384"/>
            <a:ext cx="601298" cy="528413"/>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6289" y="4360171"/>
            <a:ext cx="664883" cy="584291"/>
          </a:xfrm>
          <a:prstGeom prst="rect">
            <a:avLst/>
          </a:prstGeom>
        </p:spPr>
      </p:pic>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27372" y="4103215"/>
            <a:ext cx="804743" cy="643793"/>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8691" y="2188868"/>
            <a:ext cx="601298" cy="528413"/>
          </a:xfrm>
          <a:prstGeom prst="rect">
            <a:avLst/>
          </a:prstGeom>
        </p:spPr>
      </p:pic>
      <p:sp>
        <p:nvSpPr>
          <p:cNvPr id="18" name="Cloud 17">
            <a:hlinkClick r:id="rId13" action="ppaction://hlinksldjump"/>
          </p:cNvPr>
          <p:cNvSpPr/>
          <p:nvPr/>
        </p:nvSpPr>
        <p:spPr>
          <a:xfrm>
            <a:off x="5045408" y="5849792"/>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xmlns="" id="{CA1E8A57-FDB2-470E-9E64-81F0E1E014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1098" y="351579"/>
            <a:ext cx="12101955" cy="5037261"/>
            <a:chOff x="6200445" y="1839913"/>
            <a:chExt cx="2729243" cy="4107872"/>
          </a:xfrm>
        </p:grpSpPr>
        <p:sp>
          <p:nvSpPr>
            <p:cNvPr id="5" name="Rounded Rectangle 4"/>
            <p:cNvSpPr/>
            <p:nvPr/>
          </p:nvSpPr>
          <p:spPr>
            <a:xfrm>
              <a:off x="6200445" y="5076516"/>
              <a:ext cx="862098" cy="871269"/>
            </a:xfrm>
            <a:prstGeom prst="roundRect">
              <a:avLst>
                <a:gd name="adj" fmla="val 22746"/>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6" name="Rounded Rectangle 5"/>
            <p:cNvSpPr/>
            <p:nvPr/>
          </p:nvSpPr>
          <p:spPr>
            <a:xfrm>
              <a:off x="7626516" y="1839913"/>
              <a:ext cx="1303172" cy="1324054"/>
            </a:xfrm>
            <a:prstGeom prst="roundRect">
              <a:avLst>
                <a:gd name="adj" fmla="val 30702"/>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9" name="Rounded Rectangle 8"/>
            <p:cNvSpPr/>
            <p:nvPr/>
          </p:nvSpPr>
          <p:spPr>
            <a:xfrm>
              <a:off x="6447981" y="1839913"/>
              <a:ext cx="664903" cy="667221"/>
            </a:xfrm>
            <a:prstGeom prst="roundRect">
              <a:avLst/>
            </a:prstGeom>
            <a:solidFill>
              <a:srgbClr val="70AD47"/>
            </a:solidFill>
            <a:ln w="12700" cap="flat" cmpd="sng" algn="ctr">
              <a:noFill/>
              <a:prstDash val="solid"/>
              <a:miter lim="800000"/>
            </a:ln>
            <a:effectLst/>
          </p:spPr>
          <p:txBody>
            <a:bodyPr anchor="ctr"/>
            <a:lstStyle/>
            <a:p>
              <a:pPr algn="ctr" defTabSz="685800">
                <a:defRPr/>
              </a:pPr>
              <a:r>
                <a:rPr lang="en-US" sz="4050" kern="0" dirty="0">
                  <a:solidFill>
                    <a:prstClr val="white"/>
                  </a:solidFill>
                  <a:latin typeface="Calibri"/>
                  <a:cs typeface="Arial" panose="020B0604020202020204" pitchFamily="34" charset="0"/>
                </a:rPr>
                <a:t>III</a:t>
              </a:r>
            </a:p>
          </p:txBody>
        </p:sp>
      </p:grpSp>
      <p:grpSp>
        <p:nvGrpSpPr>
          <p:cNvPr id="11267" name="Group 36"/>
          <p:cNvGrpSpPr>
            <a:grpSpLocks/>
          </p:cNvGrpSpPr>
          <p:nvPr/>
        </p:nvGrpSpPr>
        <p:grpSpPr bwMode="auto">
          <a:xfrm flipV="1">
            <a:off x="0" y="2240252"/>
            <a:ext cx="12192000" cy="46037"/>
            <a:chOff x="0" y="956497"/>
            <a:chExt cx="12192000" cy="243153"/>
          </a:xfrm>
        </p:grpSpPr>
        <p:sp>
          <p:nvSpPr>
            <p:cNvPr id="12" name="Rectangle 11"/>
            <p:cNvSpPr/>
            <p:nvPr/>
          </p:nvSpPr>
          <p:spPr>
            <a:xfrm>
              <a:off x="0" y="956497"/>
              <a:ext cx="711200" cy="243153"/>
            </a:xfrm>
            <a:prstGeom prst="rect">
              <a:avLst/>
            </a:prstGeom>
            <a:solidFill>
              <a:srgbClr val="FFC000">
                <a:lumMod val="60000"/>
                <a:lumOff val="40000"/>
              </a:srgbClr>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grpSp>
          <p:nvGrpSpPr>
            <p:cNvPr id="11297" name="Group 38"/>
            <p:cNvGrpSpPr>
              <a:grpSpLocks/>
            </p:cNvGrpSpPr>
            <p:nvPr/>
          </p:nvGrpSpPr>
          <p:grpSpPr bwMode="auto">
            <a:xfrm>
              <a:off x="944880" y="956497"/>
              <a:ext cx="11247120" cy="243153"/>
              <a:chOff x="944880" y="956497"/>
              <a:chExt cx="9784080" cy="243153"/>
            </a:xfrm>
          </p:grpSpPr>
          <p:sp>
            <p:nvSpPr>
              <p:cNvPr id="14" name="Rectangle 13"/>
              <p:cNvSpPr/>
              <p:nvPr/>
            </p:nvSpPr>
            <p:spPr>
              <a:xfrm>
                <a:off x="944143" y="956497"/>
                <a:ext cx="2408457" cy="243153"/>
              </a:xfrm>
              <a:prstGeom prst="rect">
                <a:avLst/>
              </a:prstGeom>
              <a:solidFill>
                <a:srgbClr val="92D050"/>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sp>
            <p:nvSpPr>
              <p:cNvPr id="15" name="Rectangle 14"/>
              <p:cNvSpPr/>
              <p:nvPr/>
            </p:nvSpPr>
            <p:spPr>
              <a:xfrm>
                <a:off x="3352600" y="956497"/>
                <a:ext cx="2408457" cy="243153"/>
              </a:xfrm>
              <a:prstGeom prst="rect">
                <a:avLst/>
              </a:prstGeom>
              <a:solidFill>
                <a:srgbClr val="00B050"/>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sp>
            <p:nvSpPr>
              <p:cNvPr id="16" name="Rectangle 15"/>
              <p:cNvSpPr/>
              <p:nvPr/>
            </p:nvSpPr>
            <p:spPr>
              <a:xfrm>
                <a:off x="5761057" y="956497"/>
                <a:ext cx="2478427" cy="243153"/>
              </a:xfrm>
              <a:prstGeom prst="rect">
                <a:avLst/>
              </a:prstGeom>
              <a:solidFill>
                <a:srgbClr val="008080"/>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sp>
            <p:nvSpPr>
              <p:cNvPr id="17" name="Rectangle 16"/>
              <p:cNvSpPr/>
              <p:nvPr/>
            </p:nvSpPr>
            <p:spPr>
              <a:xfrm>
                <a:off x="8169514" y="956497"/>
                <a:ext cx="2559446" cy="243153"/>
              </a:xfrm>
              <a:prstGeom prst="rect">
                <a:avLst/>
              </a:prstGeom>
              <a:solidFill>
                <a:srgbClr val="336699"/>
              </a:solidFill>
              <a:ln w="12700" cap="flat" cmpd="sng" algn="ctr">
                <a:noFill/>
                <a:prstDash val="solid"/>
                <a:miter lim="800000"/>
              </a:ln>
              <a:effectLst/>
            </p:spPr>
            <p:txBody>
              <a:bodyPr anchor="ctr"/>
              <a:lstStyle/>
              <a:p>
                <a:pPr algn="ctr">
                  <a:defRPr/>
                </a:pPr>
                <a:endParaRPr lang="en-US" sz="2400" kern="0">
                  <a:solidFill>
                    <a:prstClr val="white"/>
                  </a:solidFill>
                  <a:latin typeface="Calibri"/>
                </a:endParaRPr>
              </a:p>
            </p:txBody>
          </p:sp>
        </p:grpSp>
      </p:grpSp>
      <p:pic>
        <p:nvPicPr>
          <p:cNvPr id="11" name="Picture 10">
            <a:extLst>
              <a:ext uri="{FF2B5EF4-FFF2-40B4-BE49-F238E27FC236}">
                <a16:creationId xmlns:a16="http://schemas.microsoft.com/office/drawing/2014/main" xmlns="" id="{A4691EDC-4514-470C-87FA-8BE9F5D37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0" y="537503"/>
            <a:ext cx="12229850" cy="5213301"/>
          </a:xfrm>
          <a:prstGeom prst="rect">
            <a:avLst/>
          </a:prstGeom>
        </p:spPr>
      </p:pic>
      <p:sp>
        <p:nvSpPr>
          <p:cNvPr id="2" name="TextBox 1">
            <a:extLst>
              <a:ext uri="{FF2B5EF4-FFF2-40B4-BE49-F238E27FC236}">
                <a16:creationId xmlns:a16="http://schemas.microsoft.com/office/drawing/2014/main" xmlns="" id="{2A862002-F792-4048-B884-CA4DF7AC263A}"/>
              </a:ext>
            </a:extLst>
          </p:cNvPr>
          <p:cNvSpPr txBox="1"/>
          <p:nvPr/>
        </p:nvSpPr>
        <p:spPr>
          <a:xfrm>
            <a:off x="149438" y="2449943"/>
            <a:ext cx="11880984" cy="5816977"/>
          </a:xfrm>
          <a:prstGeom prst="rect">
            <a:avLst/>
          </a:prstGeom>
          <a:solidFill>
            <a:schemeClr val="bg1"/>
          </a:solid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giờ</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p>
          <a:p>
            <a:pPr algn="just" fontAlgn="base"/>
            <a:r>
              <a:rPr lang="en-US" sz="36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2</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Đảng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lo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p>
          <a:p>
            <a:pPr algn="just"/>
            <a:endParaRPr lang="en-US" sz="3600" dirty="0">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9BFA6AD2-C126-406C-BDE7-E639FA9813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143021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xmlns="" id="{1408E28C-2BDF-41CC-87B9-36ED3D584F77}"/>
              </a:ext>
            </a:extLst>
          </p:cNvPr>
          <p:cNvSpPr/>
          <p:nvPr/>
        </p:nvSpPr>
        <p:spPr bwMode="auto">
          <a:xfrm>
            <a:off x="3238959" y="328565"/>
            <a:ext cx="8699998" cy="3008949"/>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400" dirty="0" err="1">
                <a:solidFill>
                  <a:srgbClr val="00B050"/>
                </a:solidFill>
                <a:latin typeface="Times New Roman" panose="02020603050405020304" pitchFamily="18" charset="0"/>
                <a:cs typeface="Times New Roman" panose="02020603050405020304" pitchFamily="18" charset="0"/>
              </a:rPr>
              <a:t>Chính</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sách</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nông</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nghiệp</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thời</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Lý</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có</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phù</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hợp</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với</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tình</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hình</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đất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nước</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lúc</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bấy</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giờ</a:t>
            </a:r>
            <a:r>
              <a:rPr lang="en-US" sz="4400" dirty="0">
                <a:solidFill>
                  <a:srgbClr val="00B050"/>
                </a:solidFill>
                <a:latin typeface="Times New Roman" panose="02020603050405020304" pitchFamily="18" charset="0"/>
                <a:cs typeface="Times New Roman" panose="02020603050405020304" pitchFamily="18" charset="0"/>
              </a:rPr>
              <a:t> hay </a:t>
            </a:r>
            <a:r>
              <a:rPr lang="en-US" sz="4400" dirty="0" err="1">
                <a:solidFill>
                  <a:srgbClr val="00B050"/>
                </a:solidFill>
                <a:latin typeface="Times New Roman" panose="02020603050405020304" pitchFamily="18" charset="0"/>
                <a:cs typeface="Times New Roman" panose="02020603050405020304" pitchFamily="18" charset="0"/>
              </a:rPr>
              <a:t>không</a:t>
            </a:r>
            <a:r>
              <a:rPr lang="en-US" sz="4400" dirty="0">
                <a:solidFill>
                  <a:srgbClr val="00B050"/>
                </a:solidFill>
                <a:latin typeface="Times New Roman" panose="02020603050405020304" pitchFamily="18" charset="0"/>
                <a:cs typeface="Times New Roman" panose="02020603050405020304" pitchFamily="18" charset="0"/>
              </a:rPr>
              <a:t> ? </a:t>
            </a:r>
            <a:r>
              <a:rPr lang="en-US" sz="4400" dirty="0" err="1">
                <a:solidFill>
                  <a:srgbClr val="00B050"/>
                </a:solidFill>
                <a:latin typeface="Times New Roman" panose="02020603050405020304" pitchFamily="18" charset="0"/>
                <a:cs typeface="Times New Roman" panose="02020603050405020304" pitchFamily="18" charset="0"/>
              </a:rPr>
              <a:t>Các</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chính</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sách</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này</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mang</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lại</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kết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quả</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gì</a:t>
            </a:r>
            <a:r>
              <a:rPr lang="en-US" sz="4400" dirty="0">
                <a:solidFill>
                  <a:srgbClr val="00B050"/>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xmlns="" id="{328DC2DB-F317-4107-AB65-45B8B9FE91AD}"/>
              </a:ext>
            </a:extLst>
          </p:cNvPr>
          <p:cNvSpPr/>
          <p:nvPr/>
        </p:nvSpPr>
        <p:spPr bwMode="auto">
          <a:xfrm>
            <a:off x="469178" y="4319149"/>
            <a:ext cx="11499686" cy="2216121"/>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a:t>
            </a:r>
            <a:r>
              <a:rPr lang="en-US" sz="4400" dirty="0">
                <a:latin typeface="Times New Roman" panose="02020603050405020304" pitchFamily="18" charset="0"/>
                <a:cs typeface="Times New Roman" panose="02020603050405020304" pitchFamily="18" charset="0"/>
              </a:rPr>
              <a:t>.</a:t>
            </a: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xmlns="" id="{DF4D0125-EAC7-405B-8C3C-791B64EA5C1A}"/>
              </a:ext>
            </a:extLst>
          </p:cNvPr>
          <p:cNvSpPr/>
          <p:nvPr/>
        </p:nvSpPr>
        <p:spPr bwMode="auto">
          <a:xfrm>
            <a:off x="6219021" y="3493016"/>
            <a:ext cx="392936" cy="686988"/>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2" name="Slide Number Placeholder 1">
            <a:extLst>
              <a:ext uri="{FF2B5EF4-FFF2-40B4-BE49-F238E27FC236}">
                <a16:creationId xmlns:a16="http://schemas.microsoft.com/office/drawing/2014/main" xmlns="" id="{0CBBA844-0A8F-4FEA-9929-2661B0CAC950}"/>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43</a:t>
            </a:fld>
            <a:endParaRPr lang="en-US" altLang="en-US">
              <a:solidFill>
                <a:srgbClr val="000000"/>
              </a:solidFill>
            </a:endParaRPr>
          </a:p>
        </p:txBody>
      </p:sp>
      <p:sp>
        <p:nvSpPr>
          <p:cNvPr id="3" name="Rectangle 2">
            <a:extLst>
              <a:ext uri="{FF2B5EF4-FFF2-40B4-BE49-F238E27FC236}">
                <a16:creationId xmlns:a16="http://schemas.microsoft.com/office/drawing/2014/main" xmlns="" id="{276BB442-9DD5-4EF4-BB91-D89ADAED18A0}"/>
              </a:ext>
            </a:extLst>
          </p:cNvPr>
          <p:cNvSpPr/>
          <p:nvPr/>
        </p:nvSpPr>
        <p:spPr bwMode="auto">
          <a:xfrm>
            <a:off x="253043" y="99564"/>
            <a:ext cx="2534224" cy="74873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Vận</a:t>
            </a:r>
            <a:r>
              <a:rPr kumimoji="0" lang="en-US" sz="36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dụng</a:t>
            </a:r>
            <a:r>
              <a:rPr kumimoji="0" lang="en-US" sz="36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1</a:t>
            </a:r>
            <a:endParaRPr kumimoji="0" 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28321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8"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xmlns="" id="{1408E28C-2BDF-41CC-87B9-36ED3D584F77}"/>
              </a:ext>
            </a:extLst>
          </p:cNvPr>
          <p:cNvSpPr/>
          <p:nvPr/>
        </p:nvSpPr>
        <p:spPr bwMode="auto">
          <a:xfrm>
            <a:off x="2475571" y="647874"/>
            <a:ext cx="8725813" cy="2448065"/>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fontAlgn="base"/>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Đảng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lo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xmlns="" id="{328DC2DB-F317-4107-AB65-45B8B9FE91AD}"/>
              </a:ext>
            </a:extLst>
          </p:cNvPr>
          <p:cNvSpPr/>
          <p:nvPr/>
        </p:nvSpPr>
        <p:spPr bwMode="auto">
          <a:xfrm>
            <a:off x="1200665" y="3762061"/>
            <a:ext cx="10145463" cy="2348069"/>
          </a:xfrm>
          <a:prstGeom prst="rect">
            <a:avLst/>
          </a:prstGeom>
          <a:solidFill>
            <a:srgbClr val="E8D2E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571500" indent="-571500" algn="just">
              <a:buFontTx/>
              <a:buChar char="-"/>
            </a:pP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endParaRPr lang="en-US" sz="4400" dirty="0">
              <a:latin typeface="Times New Roman" panose="02020603050405020304" pitchFamily="18" charset="0"/>
              <a:cs typeface="Times New Roman" panose="02020603050405020304" pitchFamily="18" charset="0"/>
            </a:endParaRPr>
          </a:p>
          <a:p>
            <a:pPr marL="571500" indent="-571500" algn="just">
              <a:buFontTx/>
              <a:buChar char="-"/>
            </a:pP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nghiệp</a:t>
            </a:r>
            <a:endParaRPr lang="en-US" sz="4400" dirty="0">
              <a:latin typeface="Times New Roman" panose="02020603050405020304" pitchFamily="18" charset="0"/>
              <a:cs typeface="Times New Roman" panose="02020603050405020304" pitchFamily="18" charset="0"/>
            </a:endParaRPr>
          </a:p>
          <a:p>
            <a:pPr marL="571500" indent="-571500" algn="just">
              <a:buFontTx/>
              <a:buChar char="-"/>
            </a:pP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nuôi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vườn</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ao</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chuồng</a:t>
            </a:r>
            <a:endParaRPr lang="en-US" sz="4400" dirty="0">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xmlns="" id="{DF4D0125-EAC7-405B-8C3C-791B64EA5C1A}"/>
              </a:ext>
            </a:extLst>
          </p:cNvPr>
          <p:cNvSpPr/>
          <p:nvPr/>
        </p:nvSpPr>
        <p:spPr bwMode="auto">
          <a:xfrm>
            <a:off x="5880460" y="3046730"/>
            <a:ext cx="392936" cy="686988"/>
          </a:xfrm>
          <a:prstGeom prst="downArrow">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sp>
        <p:nvSpPr>
          <p:cNvPr id="2" name="Slide Number Placeholder 1">
            <a:extLst>
              <a:ext uri="{FF2B5EF4-FFF2-40B4-BE49-F238E27FC236}">
                <a16:creationId xmlns:a16="http://schemas.microsoft.com/office/drawing/2014/main" xmlns="" id="{95A43065-0076-4B3B-A878-EE731314F8D8}"/>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44</a:t>
            </a:fld>
            <a:endParaRPr lang="en-US" altLang="en-US">
              <a:solidFill>
                <a:srgbClr val="000000"/>
              </a:solidFill>
            </a:endParaRPr>
          </a:p>
        </p:txBody>
      </p:sp>
      <p:sp>
        <p:nvSpPr>
          <p:cNvPr id="7" name="Rectangle 6">
            <a:extLst>
              <a:ext uri="{FF2B5EF4-FFF2-40B4-BE49-F238E27FC236}">
                <a16:creationId xmlns:a16="http://schemas.microsoft.com/office/drawing/2014/main" xmlns="" id="{E2D0EDB8-4366-44F2-A0EB-4D707D9F6381}"/>
              </a:ext>
            </a:extLst>
          </p:cNvPr>
          <p:cNvSpPr/>
          <p:nvPr/>
        </p:nvSpPr>
        <p:spPr bwMode="auto">
          <a:xfrm>
            <a:off x="253043" y="99564"/>
            <a:ext cx="2534224" cy="74873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Vận</a:t>
            </a:r>
            <a:r>
              <a:rPr kumimoji="0" lang="en-US" sz="36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dụng</a:t>
            </a:r>
            <a:r>
              <a:rPr kumimoji="0" lang="en-US" sz="36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2</a:t>
            </a:r>
            <a:endParaRPr kumimoji="0" 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95198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8"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NHAC MO DAU BAI HOC">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1" y="261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2" descr="rosecorne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0" y="5353050"/>
            <a:ext cx="1651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rosecorne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1" y="5656263"/>
            <a:ext cx="2006601"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rosecorne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5" y="-152400"/>
            <a:ext cx="175471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BLU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498543" y="3182717"/>
            <a:ext cx="4495800" cy="1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BLU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764241" y="3488796"/>
            <a:ext cx="4495800" cy="11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WordArt 20"/>
          <p:cNvSpPr>
            <a:spLocks noChangeArrowheads="1" noChangeShapeType="1" noTextEdit="1"/>
          </p:cNvSpPr>
          <p:nvPr/>
        </p:nvSpPr>
        <p:spPr bwMode="auto">
          <a:xfrm>
            <a:off x="1657352" y="2294906"/>
            <a:ext cx="9095697" cy="283359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b="1" kern="10" dirty="0">
                <a:ln w="9525">
                  <a:solidFill>
                    <a:srgbClr val="FF0000"/>
                  </a:solidFill>
                  <a:round/>
                  <a:headEnd/>
                  <a:tailEnd/>
                </a:ln>
                <a:solidFill>
                  <a:srgbClr val="FF0000"/>
                </a:solidFill>
                <a:latin typeface="Times New Roman"/>
                <a:cs typeface="Times New Roman"/>
              </a:rPr>
              <a:t>Xin </a:t>
            </a:r>
            <a:r>
              <a:rPr lang="en-US" sz="2800" b="1" kern="10" dirty="0" err="1">
                <a:ln w="9525">
                  <a:solidFill>
                    <a:srgbClr val="FF0000"/>
                  </a:solidFill>
                  <a:round/>
                  <a:headEnd/>
                  <a:tailEnd/>
                </a:ln>
                <a:solidFill>
                  <a:srgbClr val="FF0000"/>
                </a:solidFill>
                <a:latin typeface="Times New Roman"/>
                <a:cs typeface="Times New Roman"/>
              </a:rPr>
              <a:t>chân</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thành</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cảm</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ơn</a:t>
            </a:r>
            <a:r>
              <a:rPr lang="en-US" sz="2800" b="1" kern="10" dirty="0">
                <a:ln w="9525">
                  <a:solidFill>
                    <a:srgbClr val="FF0000"/>
                  </a:solidFill>
                  <a:round/>
                  <a:headEnd/>
                  <a:tailEnd/>
                </a:ln>
                <a:solidFill>
                  <a:srgbClr val="FF0000"/>
                </a:solidFill>
                <a:latin typeface="Times New Roman"/>
                <a:cs typeface="Times New Roman"/>
              </a:rPr>
              <a:t> </a:t>
            </a:r>
            <a:r>
              <a:rPr lang="en-US" sz="2800" b="1" kern="10" err="1">
                <a:ln w="9525">
                  <a:solidFill>
                    <a:srgbClr val="FF0000"/>
                  </a:solidFill>
                  <a:round/>
                  <a:headEnd/>
                  <a:tailEnd/>
                </a:ln>
                <a:solidFill>
                  <a:srgbClr val="FF0000"/>
                </a:solidFill>
                <a:latin typeface="Times New Roman"/>
                <a:cs typeface="Times New Roman"/>
              </a:rPr>
              <a:t>quý</a:t>
            </a:r>
            <a:r>
              <a:rPr lang="en-US" sz="2800" b="1" kern="10">
                <a:ln w="9525">
                  <a:solidFill>
                    <a:srgbClr val="FF0000"/>
                  </a:solidFill>
                  <a:round/>
                  <a:headEnd/>
                  <a:tailEnd/>
                </a:ln>
                <a:solidFill>
                  <a:srgbClr val="FF0000"/>
                </a:solidFill>
                <a:latin typeface="Times New Roman"/>
                <a:cs typeface="Times New Roman"/>
              </a:rPr>
              <a:t> </a:t>
            </a:r>
            <a:r>
              <a:rPr lang="en-US" sz="2800" b="1" kern="10" smtClean="0">
                <a:ln w="9525">
                  <a:solidFill>
                    <a:srgbClr val="FF0000"/>
                  </a:solidFill>
                  <a:round/>
                  <a:headEnd/>
                  <a:tailEnd/>
                </a:ln>
                <a:solidFill>
                  <a:srgbClr val="FF0000"/>
                </a:solidFill>
                <a:latin typeface="Times New Roman"/>
                <a:cs typeface="Times New Roman"/>
              </a:rPr>
              <a:t>thầy cô Và </a:t>
            </a:r>
            <a:r>
              <a:rPr lang="en-US" sz="2800" b="1" kern="10" dirty="0" err="1">
                <a:ln w="9525">
                  <a:solidFill>
                    <a:srgbClr val="FF0000"/>
                  </a:solidFill>
                  <a:round/>
                  <a:headEnd/>
                  <a:tailEnd/>
                </a:ln>
                <a:solidFill>
                  <a:srgbClr val="FF0000"/>
                </a:solidFill>
                <a:latin typeface="Times New Roman"/>
                <a:cs typeface="Times New Roman"/>
              </a:rPr>
              <a:t>các</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em</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học</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sinh</a:t>
            </a:r>
            <a:endParaRPr lang="en-US" sz="2800" b="1" kern="10" dirty="0">
              <a:ln w="9525">
                <a:solidFill>
                  <a:srgbClr val="FF0000"/>
                </a:solidFill>
                <a:round/>
                <a:headEnd/>
                <a:tailEnd/>
              </a:ln>
              <a:solidFill>
                <a:srgbClr val="FF0000"/>
              </a:solidFill>
              <a:latin typeface="Times New Roman"/>
              <a:cs typeface="Times New Roman"/>
            </a:endParaRPr>
          </a:p>
          <a:p>
            <a:pPr algn="ctr" eaLnBrk="0" fontAlgn="base" hangingPunct="0">
              <a:spcBef>
                <a:spcPct val="0"/>
              </a:spcBef>
              <a:spcAft>
                <a:spcPct val="0"/>
              </a:spcAft>
            </a:pPr>
            <a:r>
              <a:rPr lang="en-US" sz="2800" b="1" kern="10" dirty="0" err="1">
                <a:ln w="9525">
                  <a:solidFill>
                    <a:srgbClr val="FF0000"/>
                  </a:solidFill>
                  <a:round/>
                  <a:headEnd/>
                  <a:tailEnd/>
                </a:ln>
                <a:solidFill>
                  <a:srgbClr val="FF0000"/>
                </a:solidFill>
                <a:latin typeface="Times New Roman"/>
                <a:cs typeface="Times New Roman"/>
              </a:rPr>
              <a:t>Tạm</a:t>
            </a:r>
            <a:r>
              <a:rPr lang="en-US" sz="2800" b="1" kern="10" dirty="0">
                <a:ln w="9525">
                  <a:solidFill>
                    <a:srgbClr val="FF0000"/>
                  </a:solidFill>
                  <a:round/>
                  <a:headEnd/>
                  <a:tailEnd/>
                </a:ln>
                <a:solidFill>
                  <a:srgbClr val="FF0000"/>
                </a:solidFill>
                <a:latin typeface="Times New Roman"/>
                <a:cs typeface="Times New Roman"/>
              </a:rPr>
              <a:t> </a:t>
            </a:r>
            <a:r>
              <a:rPr lang="en-US" sz="2800" b="1" kern="10" dirty="0" err="1">
                <a:ln w="9525">
                  <a:solidFill>
                    <a:srgbClr val="FF0000"/>
                  </a:solidFill>
                  <a:round/>
                  <a:headEnd/>
                  <a:tailEnd/>
                </a:ln>
                <a:solidFill>
                  <a:srgbClr val="FF0000"/>
                </a:solidFill>
                <a:latin typeface="Times New Roman"/>
                <a:cs typeface="Times New Roman"/>
              </a:rPr>
              <a:t>biệt</a:t>
            </a:r>
            <a:endParaRPr lang="en-US" sz="2800" b="1" kern="10" dirty="0">
              <a:ln w="9525">
                <a:solidFill>
                  <a:srgbClr val="FF0000"/>
                </a:solidFill>
                <a:round/>
                <a:headEnd/>
                <a:tailEnd/>
              </a:ln>
              <a:solidFill>
                <a:srgbClr val="FF0000"/>
              </a:solidFill>
              <a:latin typeface="Times New Roman"/>
              <a:cs typeface="Times New Roman"/>
            </a:endParaRPr>
          </a:p>
          <a:p>
            <a:pPr algn="ctr" eaLnBrk="0" fontAlgn="base" hangingPunct="0">
              <a:spcBef>
                <a:spcPct val="0"/>
              </a:spcBef>
              <a:spcAft>
                <a:spcPct val="0"/>
              </a:spcAft>
            </a:pPr>
            <a:r>
              <a:rPr lang="en-US" sz="2800" b="1" kern="10" dirty="0">
                <a:ln w="9525">
                  <a:solidFill>
                    <a:srgbClr val="FF0000"/>
                  </a:solidFill>
                  <a:round/>
                  <a:headEnd/>
                  <a:tailEnd/>
                </a:ln>
                <a:solidFill>
                  <a:srgbClr val="FF0000"/>
                </a:solidFill>
                <a:latin typeface="Times New Roman"/>
                <a:cs typeface="Times New Roman"/>
              </a:rPr>
              <a:t> </a:t>
            </a:r>
          </a:p>
        </p:txBody>
      </p:sp>
      <p:pic>
        <p:nvPicPr>
          <p:cNvPr id="6162" name="Picture 12" descr="rosecorne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26278">
            <a:off x="10592271" y="-340518"/>
            <a:ext cx="13160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FCD52DC6-0F27-4919-8D6D-914BF821343C}"/>
              </a:ext>
            </a:extLst>
          </p:cNvPr>
          <p:cNvSpPr>
            <a:spLocks noGrp="1"/>
          </p:cNvSpPr>
          <p:nvPr>
            <p:ph type="sldNum" sz="quarter" idx="12"/>
          </p:nvPr>
        </p:nvSpPr>
        <p:spPr/>
        <p:txBody>
          <a:bodyPr/>
          <a:lstStyle/>
          <a:p>
            <a:pPr>
              <a:defRPr/>
            </a:pPr>
            <a:fld id="{19B497CB-1E4A-4CDC-AE62-0A38900E6913}" type="slidenum">
              <a:rPr lang="en-US" altLang="en-US" smtClean="0">
                <a:solidFill>
                  <a:srgbClr val="000000"/>
                </a:solidFill>
              </a:rPr>
              <a:pPr>
                <a:defRPr/>
              </a:pPr>
              <a:t>45</a:t>
            </a:fld>
            <a:endParaRPr lang="en-US" altLang="en-US">
              <a:solidFill>
                <a:srgbClr val="000000"/>
              </a:solidFill>
            </a:endParaRPr>
          </a:p>
        </p:txBody>
      </p:sp>
    </p:spTree>
    <p:extLst>
      <p:ext uri="{BB962C8B-B14F-4D97-AF65-F5344CB8AC3E}">
        <p14:creationId xmlns:p14="http://schemas.microsoft.com/office/powerpoint/2010/main" val="234336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268" name="Group 9"/>
          <p:cNvGrpSpPr>
            <a:grpSpLocks/>
          </p:cNvGrpSpPr>
          <p:nvPr/>
        </p:nvGrpSpPr>
        <p:grpSpPr bwMode="auto">
          <a:xfrm>
            <a:off x="69852" y="-4763"/>
            <a:ext cx="11866296" cy="563564"/>
            <a:chOff x="545943" y="3429000"/>
            <a:chExt cx="9306589" cy="767120"/>
          </a:xfrm>
        </p:grpSpPr>
        <p:sp>
          <p:nvSpPr>
            <p:cNvPr id="19" name="Google Shape;1756;p68"/>
            <p:cNvSpPr/>
            <p:nvPr/>
          </p:nvSpPr>
          <p:spPr>
            <a:xfrm rot="16200000" flipH="1">
              <a:off x="1489613" y="2485331"/>
              <a:ext cx="767119" cy="2654460"/>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rgbClr val="FFFFFF"/>
            </a:solidFill>
            <a:ln>
              <a:noFill/>
            </a:ln>
            <a:effectLst>
              <a:outerShdw blurRad="57150" dist="19050" dir="5400000" algn="bl" rotWithShape="0">
                <a:srgbClr val="434343">
                  <a:alpha val="50000"/>
                </a:srgbClr>
              </a:outerShdw>
            </a:effectLst>
          </p:spPr>
          <p:txBody>
            <a:bodyPr spcFirstLastPara="1" lIns="91425" tIns="91425" rIns="91425" bIns="91425" anchor="ctr"/>
            <a:lstStyle/>
            <a:p>
              <a:pPr>
                <a:buClr>
                  <a:srgbClr val="000000"/>
                </a:buClr>
                <a:buFont typeface="Arial"/>
                <a:buNone/>
                <a:defRPr/>
              </a:pPr>
              <a:endParaRPr sz="1400" kern="0">
                <a:solidFill>
                  <a:srgbClr val="000000"/>
                </a:solidFill>
                <a:latin typeface="Arial"/>
                <a:cs typeface="Arial"/>
                <a:sym typeface="Arial"/>
              </a:endParaRPr>
            </a:p>
          </p:txBody>
        </p:sp>
        <p:sp>
          <p:nvSpPr>
            <p:cNvPr id="20" name="TextBox 19"/>
            <p:cNvSpPr txBox="1"/>
            <p:nvPr/>
          </p:nvSpPr>
          <p:spPr>
            <a:xfrm>
              <a:off x="605706" y="3567300"/>
              <a:ext cx="2098335" cy="542384"/>
            </a:xfrm>
            <a:prstGeom prst="rect">
              <a:avLst/>
            </a:prstGeom>
            <a:noFill/>
          </p:spPr>
          <p:txBody>
            <a:bodyPr>
              <a:spAutoFit/>
            </a:bodyPr>
            <a:lstStyle/>
            <a:p>
              <a:pPr>
                <a:buClr>
                  <a:srgbClr val="000000"/>
                </a:buClr>
                <a:buFont typeface="Arial"/>
                <a:buNone/>
                <a:defRPr/>
              </a:pPr>
              <a:r>
                <a:rPr lang="en-US" sz="2000" b="1" kern="0" dirty="0" err="1">
                  <a:solidFill>
                    <a:srgbClr val="000099"/>
                  </a:solidFill>
                  <a:cs typeface="Times New Roman" panose="02020603050405020304" pitchFamily="18" charset="0"/>
                  <a:sym typeface="Arial"/>
                </a:rPr>
                <a:t>Tuần</a:t>
              </a:r>
              <a:r>
                <a:rPr lang="en-US" sz="2000" b="1" kern="0" dirty="0">
                  <a:solidFill>
                    <a:srgbClr val="000099"/>
                  </a:solidFill>
                  <a:cs typeface="Times New Roman" panose="02020603050405020304" pitchFamily="18" charset="0"/>
                  <a:sym typeface="Arial"/>
                </a:rPr>
                <a:t> 24, </a:t>
              </a:r>
              <a:r>
                <a:rPr lang="en-US" sz="2000" b="1" kern="0" dirty="0" err="1">
                  <a:solidFill>
                    <a:srgbClr val="000099"/>
                  </a:solidFill>
                  <a:cs typeface="Times New Roman" panose="02020603050405020304" pitchFamily="18" charset="0"/>
                  <a:sym typeface="Arial"/>
                </a:rPr>
                <a:t>tiết</a:t>
              </a:r>
              <a:r>
                <a:rPr lang="en-US" sz="2000" b="1" kern="0" dirty="0">
                  <a:solidFill>
                    <a:srgbClr val="000099"/>
                  </a:solidFill>
                  <a:cs typeface="Times New Roman" panose="02020603050405020304" pitchFamily="18" charset="0"/>
                  <a:sym typeface="Arial"/>
                </a:rPr>
                <a:t> 46</a:t>
              </a:r>
              <a:endParaRPr lang="vi-VN" sz="2000" b="1" kern="0" dirty="0">
                <a:solidFill>
                  <a:srgbClr val="000099"/>
                </a:solidFill>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xmlns="" id="{4D45B7FF-6FD6-4B97-A518-362812DF751B}"/>
                </a:ext>
              </a:extLst>
            </p:cNvPr>
            <p:cNvSpPr txBox="1"/>
            <p:nvPr/>
          </p:nvSpPr>
          <p:spPr>
            <a:xfrm>
              <a:off x="7303401" y="3429000"/>
              <a:ext cx="2549131" cy="544627"/>
            </a:xfrm>
            <a:prstGeom prst="rect">
              <a:avLst/>
            </a:prstGeom>
            <a:noFill/>
          </p:spPr>
          <p:txBody>
            <a:bodyPr wrap="square">
              <a:spAutoFit/>
            </a:bodyPr>
            <a:lstStyle/>
            <a:p>
              <a:pPr>
                <a:buClr>
                  <a:srgbClr val="000000"/>
                </a:buClr>
                <a:buFont typeface="Arial"/>
                <a:buNone/>
                <a:defRPr/>
              </a:pPr>
              <a:r>
                <a:rPr lang="en-US" sz="2000" b="1" kern="0" dirty="0" err="1">
                  <a:solidFill>
                    <a:srgbClr val="000099"/>
                  </a:solidFill>
                  <a:cs typeface="Times New Roman" panose="02020603050405020304" pitchFamily="18" charset="0"/>
                  <a:sym typeface="Arial"/>
                </a:rPr>
                <a:t>Lớp</a:t>
              </a:r>
              <a:r>
                <a:rPr lang="en-US" sz="2000" b="1" kern="0" dirty="0">
                  <a:solidFill>
                    <a:srgbClr val="000099"/>
                  </a:solidFill>
                  <a:cs typeface="Times New Roman" panose="02020603050405020304" pitchFamily="18" charset="0"/>
                  <a:sym typeface="Arial"/>
                </a:rPr>
                <a:t> 7A3, 41/41 </a:t>
              </a:r>
              <a:r>
                <a:rPr lang="en-US" sz="2000" b="1" kern="0" dirty="0" err="1">
                  <a:solidFill>
                    <a:srgbClr val="000099"/>
                  </a:solidFill>
                  <a:cs typeface="Times New Roman" panose="02020603050405020304" pitchFamily="18" charset="0"/>
                  <a:sym typeface="Arial"/>
                </a:rPr>
                <a:t>học</a:t>
              </a:r>
              <a:r>
                <a:rPr lang="en-US" sz="2000" b="1" kern="0" dirty="0">
                  <a:solidFill>
                    <a:srgbClr val="000099"/>
                  </a:solidFill>
                  <a:cs typeface="Times New Roman" panose="02020603050405020304" pitchFamily="18" charset="0"/>
                  <a:sym typeface="Arial"/>
                </a:rPr>
                <a:t> </a:t>
              </a:r>
              <a:r>
                <a:rPr lang="en-US" sz="2000" b="1" kern="0" dirty="0" err="1">
                  <a:solidFill>
                    <a:srgbClr val="000099"/>
                  </a:solidFill>
                  <a:cs typeface="Times New Roman" panose="02020603050405020304" pitchFamily="18" charset="0"/>
                  <a:sym typeface="Arial"/>
                </a:rPr>
                <a:t>sinh</a:t>
              </a:r>
              <a:endParaRPr lang="vi-VN" sz="2000" b="1" kern="0" dirty="0">
                <a:solidFill>
                  <a:srgbClr val="000099"/>
                </a:solidFill>
                <a:cs typeface="Times New Roman" panose="02020603050405020304" pitchFamily="18" charset="0"/>
                <a:sym typeface="Arial"/>
              </a:endParaRPr>
            </a:p>
          </p:txBody>
        </p:sp>
      </p:grpSp>
      <p:sp>
        <p:nvSpPr>
          <p:cNvPr id="25" name="TextBox 16">
            <a:extLst>
              <a:ext uri="{FF2B5EF4-FFF2-40B4-BE49-F238E27FC236}">
                <a16:creationId xmlns:a16="http://schemas.microsoft.com/office/drawing/2014/main" xmlns="" id="{255BA73D-FF65-4854-9907-FCBAFD5BEC6E}"/>
              </a:ext>
            </a:extLst>
          </p:cNvPr>
          <p:cNvSpPr txBox="1">
            <a:spLocks noChangeArrowheads="1"/>
          </p:cNvSpPr>
          <p:nvPr/>
        </p:nvSpPr>
        <p:spPr bwMode="auto">
          <a:xfrm>
            <a:off x="451730" y="2154031"/>
            <a:ext cx="11858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2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2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2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grpSp>
        <p:nvGrpSpPr>
          <p:cNvPr id="32" name="Group 3">
            <a:extLst>
              <a:ext uri="{FF2B5EF4-FFF2-40B4-BE49-F238E27FC236}">
                <a16:creationId xmlns:a16="http://schemas.microsoft.com/office/drawing/2014/main" xmlns="" id="{74F5A440-D8BC-4A76-89D1-A790A9AB7CD6}"/>
              </a:ext>
            </a:extLst>
          </p:cNvPr>
          <p:cNvGrpSpPr>
            <a:grpSpLocks/>
          </p:cNvGrpSpPr>
          <p:nvPr/>
        </p:nvGrpSpPr>
        <p:grpSpPr bwMode="auto">
          <a:xfrm>
            <a:off x="146052" y="434498"/>
            <a:ext cx="11983555" cy="1614640"/>
            <a:chOff x="6212503" y="1983981"/>
            <a:chExt cx="2656135" cy="3069403"/>
          </a:xfrm>
        </p:grpSpPr>
        <p:sp>
          <p:nvSpPr>
            <p:cNvPr id="33" name="Rounded Rectangle 4">
              <a:extLst>
                <a:ext uri="{FF2B5EF4-FFF2-40B4-BE49-F238E27FC236}">
                  <a16:creationId xmlns:a16="http://schemas.microsoft.com/office/drawing/2014/main" xmlns="" id="{AD87C9A8-7CA4-45C8-9E40-B66F733F786F}"/>
                </a:ext>
              </a:extLst>
            </p:cNvPr>
            <p:cNvSpPr/>
            <p:nvPr/>
          </p:nvSpPr>
          <p:spPr>
            <a:xfrm>
              <a:off x="6280256" y="4182115"/>
              <a:ext cx="862098" cy="871269"/>
            </a:xfrm>
            <a:prstGeom prst="roundRect">
              <a:avLst>
                <a:gd name="adj" fmla="val 22746"/>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34" name="Rounded Rectangle 5">
              <a:extLst>
                <a:ext uri="{FF2B5EF4-FFF2-40B4-BE49-F238E27FC236}">
                  <a16:creationId xmlns:a16="http://schemas.microsoft.com/office/drawing/2014/main" xmlns="" id="{C3B2C4AF-7627-468F-B718-211D7C264719}"/>
                </a:ext>
              </a:extLst>
            </p:cNvPr>
            <p:cNvSpPr/>
            <p:nvPr/>
          </p:nvSpPr>
          <p:spPr>
            <a:xfrm>
              <a:off x="7565466" y="2043958"/>
              <a:ext cx="1303172" cy="1324054"/>
            </a:xfrm>
            <a:prstGeom prst="roundRect">
              <a:avLst>
                <a:gd name="adj" fmla="val 30702"/>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1650" kern="0" dirty="0">
                  <a:solidFill>
                    <a:prstClr val="white"/>
                  </a:solidFill>
                  <a:latin typeface="Calibri"/>
                  <a:cs typeface="Arial" panose="020B0604020202020204" pitchFamily="34" charset="0"/>
                </a:rPr>
                <a:t>/</a:t>
              </a:r>
            </a:p>
          </p:txBody>
        </p:sp>
        <p:sp>
          <p:nvSpPr>
            <p:cNvPr id="35" name="Rounded Rectangle 8">
              <a:extLst>
                <a:ext uri="{FF2B5EF4-FFF2-40B4-BE49-F238E27FC236}">
                  <a16:creationId xmlns:a16="http://schemas.microsoft.com/office/drawing/2014/main" xmlns="" id="{A5F1C398-0B80-47F7-8665-D3C5EFC46E6F}"/>
                </a:ext>
              </a:extLst>
            </p:cNvPr>
            <p:cNvSpPr/>
            <p:nvPr/>
          </p:nvSpPr>
          <p:spPr>
            <a:xfrm>
              <a:off x="6435999" y="1983981"/>
              <a:ext cx="676886" cy="617435"/>
            </a:xfrm>
            <a:prstGeom prst="roundRect">
              <a:avLst/>
            </a:prstGeom>
            <a:solidFill>
              <a:srgbClr val="70AD47"/>
            </a:solidFill>
            <a:ln w="12700" cap="flat" cmpd="sng" algn="ctr">
              <a:noFill/>
              <a:prstDash val="solid"/>
              <a:miter lim="800000"/>
            </a:ln>
            <a:effectLst/>
          </p:spPr>
          <p:txBody>
            <a:bodyPr anchor="ctr"/>
            <a:lstStyle/>
            <a:p>
              <a:pPr algn="ctr" defTabSz="685800">
                <a:defRPr/>
              </a:pPr>
              <a:r>
                <a:rPr lang="en-US" sz="4050" kern="0" dirty="0">
                  <a:solidFill>
                    <a:prstClr val="white"/>
                  </a:solidFill>
                  <a:latin typeface="Calibri"/>
                  <a:cs typeface="Arial" panose="020B0604020202020204" pitchFamily="34" charset="0"/>
                </a:rPr>
                <a:t>III</a:t>
              </a:r>
            </a:p>
          </p:txBody>
        </p:sp>
        <p:sp>
          <p:nvSpPr>
            <p:cNvPr id="36" name="Rounded Rectangle 6">
              <a:extLst>
                <a:ext uri="{FF2B5EF4-FFF2-40B4-BE49-F238E27FC236}">
                  <a16:creationId xmlns:a16="http://schemas.microsoft.com/office/drawing/2014/main" xmlns="" id="{EFD2BED6-9086-42C1-B458-6871716AEFE9}"/>
                </a:ext>
              </a:extLst>
            </p:cNvPr>
            <p:cNvSpPr/>
            <p:nvPr/>
          </p:nvSpPr>
          <p:spPr>
            <a:xfrm>
              <a:off x="6212503" y="2297342"/>
              <a:ext cx="2656135" cy="2497767"/>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3200" b="1" kern="0" dirty="0">
                  <a:solidFill>
                    <a:srgbClr val="FF0000"/>
                  </a:solidFill>
                  <a:latin typeface="+mj-lt"/>
                  <a:cs typeface="Arial" panose="020B0604020202020204" pitchFamily="34" charset="0"/>
                </a:rPr>
                <a:t>BÀI 15: CÔNG CUỘC XÂY DỰNG VÀ BẢO VỆ ĐẤT N</a:t>
              </a:r>
              <a:r>
                <a:rPr lang="vi-VN" sz="3200" b="1" kern="0" dirty="0">
                  <a:solidFill>
                    <a:srgbClr val="FF0000"/>
                  </a:solidFill>
                  <a:latin typeface="+mj-lt"/>
                  <a:cs typeface="Arial" panose="020B0604020202020204" pitchFamily="34" charset="0"/>
                </a:rPr>
                <a:t>Ư</a:t>
              </a:r>
              <a:r>
                <a:rPr lang="en-US" sz="3200" b="1" kern="0" dirty="0">
                  <a:solidFill>
                    <a:srgbClr val="FF0000"/>
                  </a:solidFill>
                  <a:latin typeface="+mj-lt"/>
                  <a:cs typeface="Arial" panose="020B0604020202020204" pitchFamily="34" charset="0"/>
                </a:rPr>
                <a:t>ỚC</a:t>
              </a:r>
            </a:p>
            <a:p>
              <a:pPr algn="ctr" defTabSz="685800">
                <a:defRPr/>
              </a:pPr>
              <a:r>
                <a:rPr lang="en-US" sz="3200" b="1" kern="0" dirty="0">
                  <a:solidFill>
                    <a:srgbClr val="FF0000"/>
                  </a:solidFill>
                  <a:latin typeface="+mj-lt"/>
                  <a:cs typeface="Arial" panose="020B0604020202020204" pitchFamily="34" charset="0"/>
                </a:rPr>
                <a:t>THỜI LÝ (1009 - 1225) </a:t>
              </a:r>
              <a:r>
                <a:rPr lang="en-US" sz="3200" b="1" kern="0" dirty="0" err="1">
                  <a:solidFill>
                    <a:srgbClr val="FF0000"/>
                  </a:solidFill>
                  <a:latin typeface="+mj-lt"/>
                  <a:cs typeface="Arial" panose="020B0604020202020204" pitchFamily="34" charset="0"/>
                </a:rPr>
                <a:t>tiết</a:t>
              </a:r>
              <a:r>
                <a:rPr lang="en-US" sz="3200" b="1" kern="0" dirty="0">
                  <a:solidFill>
                    <a:srgbClr val="FF0000"/>
                  </a:solidFill>
                  <a:latin typeface="+mj-lt"/>
                  <a:cs typeface="Arial" panose="020B0604020202020204" pitchFamily="34" charset="0"/>
                </a:rPr>
                <a:t> 3</a:t>
              </a:r>
            </a:p>
          </p:txBody>
        </p:sp>
      </p:grpSp>
      <p:grpSp>
        <p:nvGrpSpPr>
          <p:cNvPr id="14" name="Group 13">
            <a:extLst>
              <a:ext uri="{FF2B5EF4-FFF2-40B4-BE49-F238E27FC236}">
                <a16:creationId xmlns:a16="http://schemas.microsoft.com/office/drawing/2014/main" xmlns="" id="{9287F3A4-414F-4002-AD77-9279B519E7FE}"/>
              </a:ext>
            </a:extLst>
          </p:cNvPr>
          <p:cNvGrpSpPr>
            <a:grpSpLocks/>
          </p:cNvGrpSpPr>
          <p:nvPr/>
        </p:nvGrpSpPr>
        <p:grpSpPr bwMode="auto">
          <a:xfrm>
            <a:off x="1344190" y="2843699"/>
            <a:ext cx="3311256" cy="2908859"/>
            <a:chOff x="228987" y="2489413"/>
            <a:chExt cx="3024451" cy="3790358"/>
          </a:xfrm>
        </p:grpSpPr>
        <p:sp>
          <p:nvSpPr>
            <p:cNvPr id="15" name="Rounded Rectangle 29">
              <a:extLst>
                <a:ext uri="{FF2B5EF4-FFF2-40B4-BE49-F238E27FC236}">
                  <a16:creationId xmlns:a16="http://schemas.microsoft.com/office/drawing/2014/main" xmlns="" id="{ECCD8C9A-F28B-4107-8D73-58E2B681E4DB}"/>
                </a:ext>
              </a:extLst>
            </p:cNvPr>
            <p:cNvSpPr/>
            <p:nvPr/>
          </p:nvSpPr>
          <p:spPr>
            <a:xfrm>
              <a:off x="228987" y="5403456"/>
              <a:ext cx="861842" cy="876315"/>
            </a:xfrm>
            <a:prstGeom prst="roundRect">
              <a:avLst>
                <a:gd name="adj" fmla="val 22746"/>
              </a:avLst>
            </a:prstGeom>
            <a:solidFill>
              <a:srgbClr val="E99D05"/>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350" kern="0">
                <a:solidFill>
                  <a:prstClr val="white"/>
                </a:solidFill>
                <a:latin typeface="Calibri"/>
              </a:endParaRPr>
            </a:p>
          </p:txBody>
        </p:sp>
        <p:sp>
          <p:nvSpPr>
            <p:cNvPr id="16" name="Rounded Rectangle 30">
              <a:extLst>
                <a:ext uri="{FF2B5EF4-FFF2-40B4-BE49-F238E27FC236}">
                  <a16:creationId xmlns:a16="http://schemas.microsoft.com/office/drawing/2014/main" xmlns="" id="{4060A695-6656-464D-AEAC-103FD0833621}"/>
                </a:ext>
              </a:extLst>
            </p:cNvPr>
            <p:cNvSpPr/>
            <p:nvPr/>
          </p:nvSpPr>
          <p:spPr>
            <a:xfrm>
              <a:off x="1950266" y="2489413"/>
              <a:ext cx="1303172" cy="1321561"/>
            </a:xfrm>
            <a:prstGeom prst="roundRect">
              <a:avLst>
                <a:gd name="adj" fmla="val 30702"/>
              </a:avLst>
            </a:prstGeom>
            <a:solidFill>
              <a:srgbClr val="E99D05"/>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350" kern="0">
                <a:solidFill>
                  <a:prstClr val="white"/>
                </a:solidFill>
                <a:latin typeface="Calibri"/>
              </a:endParaRPr>
            </a:p>
          </p:txBody>
        </p:sp>
        <p:sp>
          <p:nvSpPr>
            <p:cNvPr id="17" name="Rounded Rectangle 31">
              <a:extLst>
                <a:ext uri="{FF2B5EF4-FFF2-40B4-BE49-F238E27FC236}">
                  <a16:creationId xmlns:a16="http://schemas.microsoft.com/office/drawing/2014/main" xmlns="" id="{4A62E1C2-E538-41BD-8706-59F481C684DD}"/>
                </a:ext>
              </a:extLst>
            </p:cNvPr>
            <p:cNvSpPr/>
            <p:nvPr/>
          </p:nvSpPr>
          <p:spPr>
            <a:xfrm>
              <a:off x="416124" y="2689437"/>
              <a:ext cx="2751513" cy="3590334"/>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350" kern="0" dirty="0">
                <a:solidFill>
                  <a:prstClr val="white"/>
                </a:solidFill>
                <a:latin typeface="Calibri"/>
              </a:endParaRPr>
            </a:p>
          </p:txBody>
        </p:sp>
        <p:sp>
          <p:nvSpPr>
            <p:cNvPr id="18" name="TextBox 17">
              <a:extLst>
                <a:ext uri="{FF2B5EF4-FFF2-40B4-BE49-F238E27FC236}">
                  <a16:creationId xmlns:a16="http://schemas.microsoft.com/office/drawing/2014/main" xmlns="" id="{F0EC7374-2EA0-4AA4-B03E-83D719AF0B7D}"/>
                </a:ext>
              </a:extLst>
            </p:cNvPr>
            <p:cNvSpPr txBox="1">
              <a:spLocks noChangeArrowheads="1"/>
            </p:cNvSpPr>
            <p:nvPr/>
          </p:nvSpPr>
          <p:spPr bwMode="auto">
            <a:xfrm>
              <a:off x="545526" y="3792563"/>
              <a:ext cx="2513319" cy="156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kern="0" dirty="0">
                  <a:solidFill>
                    <a:srgbClr val="FF0000"/>
                  </a:solidFill>
                  <a:latin typeface="Times New Roman" panose="02020603050405020304" pitchFamily="18" charset="0"/>
                  <a:cs typeface="Times New Roman" panose="02020603050405020304" pitchFamily="18" charset="0"/>
                </a:rPr>
                <a:t>a. </a:t>
              </a:r>
              <a:r>
                <a:rPr lang="en-US" altLang="en-US" sz="3600" kern="0" dirty="0" err="1">
                  <a:solidFill>
                    <a:srgbClr val="FF0000"/>
                  </a:solidFill>
                  <a:latin typeface="Times New Roman" panose="02020603050405020304" pitchFamily="18" charset="0"/>
                  <a:cs typeface="Times New Roman" panose="02020603050405020304" pitchFamily="18" charset="0"/>
                </a:rPr>
                <a:t>Tình</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hình</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kinh</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tế</a:t>
              </a:r>
              <a:endParaRPr lang="vi-VN" altLang="en-US" sz="36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21" name="Rounded Rectangle 33">
              <a:extLst>
                <a:ext uri="{FF2B5EF4-FFF2-40B4-BE49-F238E27FC236}">
                  <a16:creationId xmlns:a16="http://schemas.microsoft.com/office/drawing/2014/main" xmlns="" id="{C6D9A032-E385-4E7E-8573-2C163C6AB008}"/>
                </a:ext>
              </a:extLst>
            </p:cNvPr>
            <p:cNvSpPr/>
            <p:nvPr/>
          </p:nvSpPr>
          <p:spPr>
            <a:xfrm>
              <a:off x="475371" y="2689439"/>
              <a:ext cx="387134" cy="385611"/>
            </a:xfrm>
            <a:prstGeom prst="roundRect">
              <a:avLst/>
            </a:prstGeom>
            <a:solidFill>
              <a:srgbClr val="E99D05"/>
            </a:solidFill>
            <a:ln w="12700" cap="flat" cmpd="sng" algn="ctr">
              <a:noFill/>
              <a:prstDash val="solid"/>
              <a:miter lim="800000"/>
            </a:ln>
            <a:effectLst/>
          </p:spPr>
          <p:txBody>
            <a:bodyPr anchor="ctr"/>
            <a:lstStyle/>
            <a:p>
              <a:pPr algn="ctr" defTabSz="685800">
                <a:defRPr/>
              </a:pPr>
              <a:endParaRPr lang="en-US" sz="4050" b="1" kern="0" dirty="0">
                <a:solidFill>
                  <a:prstClr val="white"/>
                </a:solidFill>
              </a:endParaRPr>
            </a:p>
          </p:txBody>
        </p:sp>
      </p:grpSp>
      <p:grpSp>
        <p:nvGrpSpPr>
          <p:cNvPr id="22" name="Group 21">
            <a:extLst>
              <a:ext uri="{FF2B5EF4-FFF2-40B4-BE49-F238E27FC236}">
                <a16:creationId xmlns:a16="http://schemas.microsoft.com/office/drawing/2014/main" xmlns="" id="{6EF7BE3E-A7F4-46CF-BDEB-347ECD98409E}"/>
              </a:ext>
            </a:extLst>
          </p:cNvPr>
          <p:cNvGrpSpPr>
            <a:grpSpLocks/>
          </p:cNvGrpSpPr>
          <p:nvPr/>
        </p:nvGrpSpPr>
        <p:grpSpPr bwMode="auto">
          <a:xfrm>
            <a:off x="7376068" y="3979647"/>
            <a:ext cx="3488879" cy="2798053"/>
            <a:chOff x="426431" y="2527300"/>
            <a:chExt cx="2827008" cy="3930650"/>
          </a:xfrm>
        </p:grpSpPr>
        <p:sp>
          <p:nvSpPr>
            <p:cNvPr id="23" name="Rounded Rectangle 41">
              <a:extLst>
                <a:ext uri="{FF2B5EF4-FFF2-40B4-BE49-F238E27FC236}">
                  <a16:creationId xmlns:a16="http://schemas.microsoft.com/office/drawing/2014/main" xmlns="" id="{A01935F4-07A5-4BE9-81AA-8E8A57EC834B}"/>
                </a:ext>
              </a:extLst>
            </p:cNvPr>
            <p:cNvSpPr/>
            <p:nvPr/>
          </p:nvSpPr>
          <p:spPr>
            <a:xfrm>
              <a:off x="426431" y="5582269"/>
              <a:ext cx="861842" cy="875681"/>
            </a:xfrm>
            <a:prstGeom prst="roundRect">
              <a:avLst>
                <a:gd name="adj" fmla="val 22746"/>
              </a:avLst>
            </a:prstGeom>
            <a:solidFill>
              <a:srgbClr val="00B0F0"/>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350" kern="0">
                <a:solidFill>
                  <a:prstClr val="white"/>
                </a:solidFill>
                <a:latin typeface="Calibri"/>
              </a:endParaRPr>
            </a:p>
          </p:txBody>
        </p:sp>
        <p:sp>
          <p:nvSpPr>
            <p:cNvPr id="24" name="Rounded Rectangle 42">
              <a:extLst>
                <a:ext uri="{FF2B5EF4-FFF2-40B4-BE49-F238E27FC236}">
                  <a16:creationId xmlns:a16="http://schemas.microsoft.com/office/drawing/2014/main" xmlns="" id="{9718047B-63FF-417A-BDCA-50751E66FFB9}"/>
                </a:ext>
              </a:extLst>
            </p:cNvPr>
            <p:cNvSpPr/>
            <p:nvPr/>
          </p:nvSpPr>
          <p:spPr>
            <a:xfrm>
              <a:off x="1950267" y="2527300"/>
              <a:ext cx="1303172" cy="1320608"/>
            </a:xfrm>
            <a:prstGeom prst="roundRect">
              <a:avLst>
                <a:gd name="adj" fmla="val 30702"/>
              </a:avLst>
            </a:prstGeom>
            <a:solidFill>
              <a:srgbClr val="00B0F0"/>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350" kern="0">
                <a:solidFill>
                  <a:prstClr val="white"/>
                </a:solidFill>
                <a:latin typeface="Calibri"/>
              </a:endParaRPr>
            </a:p>
          </p:txBody>
        </p:sp>
        <p:sp>
          <p:nvSpPr>
            <p:cNvPr id="26" name="Rounded Rectangle 43">
              <a:extLst>
                <a:ext uri="{FF2B5EF4-FFF2-40B4-BE49-F238E27FC236}">
                  <a16:creationId xmlns:a16="http://schemas.microsoft.com/office/drawing/2014/main" xmlns="" id="{8CFEDBFF-D474-4A9F-85BB-51301FBFC8B1}"/>
                </a:ext>
              </a:extLst>
            </p:cNvPr>
            <p:cNvSpPr/>
            <p:nvPr/>
          </p:nvSpPr>
          <p:spPr>
            <a:xfrm>
              <a:off x="676240" y="2737230"/>
              <a:ext cx="2466866" cy="3590581"/>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350" kern="0" dirty="0">
                <a:solidFill>
                  <a:prstClr val="white"/>
                </a:solidFill>
                <a:latin typeface="Calibri"/>
              </a:endParaRPr>
            </a:p>
          </p:txBody>
        </p:sp>
        <p:sp>
          <p:nvSpPr>
            <p:cNvPr id="27" name="TextBox 16">
              <a:extLst>
                <a:ext uri="{FF2B5EF4-FFF2-40B4-BE49-F238E27FC236}">
                  <a16:creationId xmlns:a16="http://schemas.microsoft.com/office/drawing/2014/main" xmlns="" id="{58F96B57-1B0F-4D3F-9065-F331AA9EACE0}"/>
                </a:ext>
              </a:extLst>
            </p:cNvPr>
            <p:cNvSpPr txBox="1">
              <a:spLocks noChangeArrowheads="1"/>
            </p:cNvSpPr>
            <p:nvPr/>
          </p:nvSpPr>
          <p:spPr bwMode="auto">
            <a:xfrm>
              <a:off x="515395" y="3872594"/>
              <a:ext cx="2653752" cy="151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200" kern="0" dirty="0">
                  <a:solidFill>
                    <a:srgbClr val="FF0000"/>
                  </a:solidFill>
                  <a:latin typeface="Times New Roman" panose="02020603050405020304" pitchFamily="18" charset="0"/>
                  <a:cs typeface="Times New Roman" panose="02020603050405020304" pitchFamily="18" charset="0"/>
                </a:rPr>
                <a:t>b. </a:t>
              </a:r>
              <a:r>
                <a:rPr lang="en-US" altLang="en-US" sz="3200" kern="0" dirty="0" err="1">
                  <a:solidFill>
                    <a:srgbClr val="FF0000"/>
                  </a:solidFill>
                  <a:latin typeface="Times New Roman" panose="02020603050405020304" pitchFamily="18" charset="0"/>
                  <a:cs typeface="Times New Roman" panose="02020603050405020304" pitchFamily="18" charset="0"/>
                </a:rPr>
                <a:t>Tình</a:t>
              </a:r>
              <a:r>
                <a:rPr lang="en-US" altLang="en-US" sz="3200" kern="0" dirty="0">
                  <a:solidFill>
                    <a:srgbClr val="FF0000"/>
                  </a:solidFill>
                  <a:latin typeface="Times New Roman" panose="02020603050405020304" pitchFamily="18" charset="0"/>
                  <a:cs typeface="Times New Roman" panose="02020603050405020304" pitchFamily="18" charset="0"/>
                </a:rPr>
                <a:t> </a:t>
              </a:r>
              <a:r>
                <a:rPr lang="en-US" altLang="en-US" sz="3200" kern="0" dirty="0" err="1">
                  <a:solidFill>
                    <a:srgbClr val="FF0000"/>
                  </a:solidFill>
                  <a:latin typeface="Times New Roman" panose="02020603050405020304" pitchFamily="18" charset="0"/>
                  <a:cs typeface="Times New Roman" panose="02020603050405020304" pitchFamily="18" charset="0"/>
                </a:rPr>
                <a:t>hình</a:t>
              </a:r>
              <a:r>
                <a:rPr lang="en-US" altLang="en-US" sz="3200" kern="0" dirty="0">
                  <a:solidFill>
                    <a:srgbClr val="FF0000"/>
                  </a:solidFill>
                  <a:latin typeface="Times New Roman" panose="02020603050405020304" pitchFamily="18" charset="0"/>
                  <a:cs typeface="Times New Roman" panose="02020603050405020304" pitchFamily="18" charset="0"/>
                </a:rPr>
                <a:t> </a:t>
              </a:r>
              <a:r>
                <a:rPr lang="en-US" altLang="en-US" sz="3200" kern="0" dirty="0" err="1">
                  <a:solidFill>
                    <a:srgbClr val="FF0000"/>
                  </a:solidFill>
                  <a:latin typeface="Times New Roman" panose="02020603050405020304" pitchFamily="18" charset="0"/>
                  <a:cs typeface="Times New Roman" panose="02020603050405020304" pitchFamily="18" charset="0"/>
                </a:rPr>
                <a:t>xã</a:t>
              </a:r>
              <a:r>
                <a:rPr lang="en-US" altLang="en-US" sz="3200" kern="0" dirty="0">
                  <a:solidFill>
                    <a:srgbClr val="FF0000"/>
                  </a:solidFill>
                  <a:latin typeface="Times New Roman" panose="02020603050405020304" pitchFamily="18" charset="0"/>
                  <a:cs typeface="Times New Roman" panose="02020603050405020304" pitchFamily="18" charset="0"/>
                </a:rPr>
                <a:t> </a:t>
              </a:r>
              <a:r>
                <a:rPr lang="en-US" altLang="en-US" sz="3200" kern="0" dirty="0" err="1">
                  <a:solidFill>
                    <a:srgbClr val="FF0000"/>
                  </a:solidFill>
                  <a:latin typeface="Times New Roman" panose="02020603050405020304" pitchFamily="18" charset="0"/>
                  <a:cs typeface="Times New Roman" panose="02020603050405020304" pitchFamily="18" charset="0"/>
                </a:rPr>
                <a:t>hội</a:t>
              </a:r>
              <a:endParaRPr lang="vi-VN" altLang="en-US" sz="32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28" name="Rounded Rectangle 45">
              <a:extLst>
                <a:ext uri="{FF2B5EF4-FFF2-40B4-BE49-F238E27FC236}">
                  <a16:creationId xmlns:a16="http://schemas.microsoft.com/office/drawing/2014/main" xmlns="" id="{6CC4F796-B71E-42F2-B3A6-95221680F555}"/>
                </a:ext>
              </a:extLst>
            </p:cNvPr>
            <p:cNvSpPr/>
            <p:nvPr/>
          </p:nvSpPr>
          <p:spPr>
            <a:xfrm>
              <a:off x="707466" y="2731342"/>
              <a:ext cx="362842" cy="357105"/>
            </a:xfrm>
            <a:prstGeom prst="roundRect">
              <a:avLst/>
            </a:prstGeom>
            <a:solidFill>
              <a:srgbClr val="00B0F0"/>
            </a:solidFill>
            <a:ln w="12700" cap="flat" cmpd="sng" algn="ctr">
              <a:noFill/>
              <a:prstDash val="solid"/>
              <a:miter lim="800000"/>
            </a:ln>
            <a:effectLst/>
          </p:spPr>
          <p:txBody>
            <a:bodyPr anchor="ctr"/>
            <a:lstStyle/>
            <a:p>
              <a:pPr algn="ctr" defTabSz="685800">
                <a:defRPr/>
              </a:pPr>
              <a:endParaRPr lang="en-US" sz="4050" b="1" kern="0" dirty="0">
                <a:solidFill>
                  <a:prstClr val="white"/>
                </a:solidFill>
              </a:endParaRPr>
            </a:p>
          </p:txBody>
        </p:sp>
      </p:grpSp>
      <p:sp>
        <p:nvSpPr>
          <p:cNvPr id="2" name="Slide Number Placeholder 1">
            <a:extLst>
              <a:ext uri="{FF2B5EF4-FFF2-40B4-BE49-F238E27FC236}">
                <a16:creationId xmlns:a16="http://schemas.microsoft.com/office/drawing/2014/main" xmlns="" id="{2E8564D8-2FE5-4C92-B64D-C40DC85C3B75}"/>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val="32461890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8C38942-0A7D-456F-B953-09BDF4E40776}"/>
              </a:ext>
            </a:extLst>
          </p:cNvPr>
          <p:cNvSpPr txBox="1"/>
          <p:nvPr/>
        </p:nvSpPr>
        <p:spPr>
          <a:xfrm>
            <a:off x="88172" y="1133112"/>
            <a:ext cx="5012638" cy="584775"/>
          </a:xfrm>
          <a:prstGeom prst="rect">
            <a:avLst/>
          </a:prstGeom>
          <a:noFill/>
        </p:spPr>
        <p:txBody>
          <a:bodyPr wrap="square" rtlCol="0">
            <a:spAutoFit/>
          </a:bodyPr>
          <a:lstStyle/>
          <a:p>
            <a:r>
              <a:rPr lang="en-US" sz="3200" b="1" dirty="0">
                <a:solidFill>
                  <a:srgbClr val="FF0000"/>
                </a:solidFill>
              </a:rPr>
              <a:t>4.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kinh</a:t>
            </a:r>
            <a:r>
              <a:rPr lang="en-US" sz="3200" b="1" dirty="0">
                <a:solidFill>
                  <a:srgbClr val="FF0000"/>
                </a:solidFill>
              </a:rPr>
              <a:t> </a:t>
            </a:r>
            <a:r>
              <a:rPr lang="en-US" sz="3200" b="1" dirty="0" err="1">
                <a:solidFill>
                  <a:srgbClr val="FF0000"/>
                </a:solidFill>
              </a:rPr>
              <a:t>tế</a:t>
            </a:r>
            <a:r>
              <a:rPr lang="en-US" sz="3200" b="1" dirty="0">
                <a:solidFill>
                  <a:srgbClr val="FF0000"/>
                </a:solidFill>
              </a:rPr>
              <a:t>, </a:t>
            </a:r>
            <a:r>
              <a:rPr lang="en-US" sz="3200" b="1" dirty="0" err="1">
                <a:solidFill>
                  <a:srgbClr val="FF0000"/>
                </a:solidFill>
              </a:rPr>
              <a:t>xã</a:t>
            </a:r>
            <a:r>
              <a:rPr lang="en-US" sz="3200" b="1" dirty="0">
                <a:solidFill>
                  <a:srgbClr val="FF0000"/>
                </a:solidFill>
              </a:rPr>
              <a:t> </a:t>
            </a:r>
            <a:r>
              <a:rPr lang="en-US" sz="3200" b="1" dirty="0" err="1">
                <a:solidFill>
                  <a:srgbClr val="FF0000"/>
                </a:solidFill>
              </a:rPr>
              <a:t>hội</a:t>
            </a:r>
            <a:endParaRPr lang="en-US" sz="3200" b="1" dirty="0">
              <a:solidFill>
                <a:srgbClr val="FF0000"/>
              </a:solidFill>
            </a:endParaRPr>
          </a:p>
        </p:txBody>
      </p:sp>
      <p:graphicFrame>
        <p:nvGraphicFramePr>
          <p:cNvPr id="29" name="Diagram 28">
            <a:extLst>
              <a:ext uri="{FF2B5EF4-FFF2-40B4-BE49-F238E27FC236}">
                <a16:creationId xmlns:a16="http://schemas.microsoft.com/office/drawing/2014/main" xmlns="" id="{800C94C4-1987-426E-AAC4-9BEBC5DE408E}"/>
              </a:ext>
            </a:extLst>
          </p:cNvPr>
          <p:cNvGraphicFramePr/>
          <p:nvPr>
            <p:extLst>
              <p:ext uri="{D42A27DB-BD31-4B8C-83A1-F6EECF244321}">
                <p14:modId xmlns:p14="http://schemas.microsoft.com/office/powerpoint/2010/main" val="3670202885"/>
              </p:ext>
            </p:extLst>
          </p:nvPr>
        </p:nvGraphicFramePr>
        <p:xfrm>
          <a:off x="1597446" y="1652543"/>
          <a:ext cx="8848993" cy="501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3">
            <a:extLst>
              <a:ext uri="{FF2B5EF4-FFF2-40B4-BE49-F238E27FC236}">
                <a16:creationId xmlns:a16="http://schemas.microsoft.com/office/drawing/2014/main" xmlns="" id="{5F126333-1BA8-4C90-A5D2-3CB7E2F4CB7F}"/>
              </a:ext>
            </a:extLst>
          </p:cNvPr>
          <p:cNvGrpSpPr>
            <a:grpSpLocks/>
          </p:cNvGrpSpPr>
          <p:nvPr/>
        </p:nvGrpSpPr>
        <p:grpSpPr bwMode="auto">
          <a:xfrm>
            <a:off x="815248" y="115007"/>
            <a:ext cx="10774532" cy="1019730"/>
            <a:chOff x="6212503" y="1983981"/>
            <a:chExt cx="2656135" cy="3069403"/>
          </a:xfrm>
        </p:grpSpPr>
        <p:sp>
          <p:nvSpPr>
            <p:cNvPr id="31" name="Rounded Rectangle 4">
              <a:extLst>
                <a:ext uri="{FF2B5EF4-FFF2-40B4-BE49-F238E27FC236}">
                  <a16:creationId xmlns:a16="http://schemas.microsoft.com/office/drawing/2014/main" xmlns="" id="{8F6A505C-FC86-4C10-9DFA-B34FE2ADBAEB}"/>
                </a:ext>
              </a:extLst>
            </p:cNvPr>
            <p:cNvSpPr/>
            <p:nvPr/>
          </p:nvSpPr>
          <p:spPr>
            <a:xfrm>
              <a:off x="6280256" y="4182115"/>
              <a:ext cx="862098" cy="871269"/>
            </a:xfrm>
            <a:prstGeom prst="roundRect">
              <a:avLst>
                <a:gd name="adj" fmla="val 22746"/>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endParaRPr lang="en-US" sz="1650" kern="0">
                <a:solidFill>
                  <a:prstClr val="white"/>
                </a:solidFill>
                <a:latin typeface="Calibri"/>
                <a:cs typeface="Arial" panose="020B0604020202020204" pitchFamily="34" charset="0"/>
              </a:endParaRPr>
            </a:p>
          </p:txBody>
        </p:sp>
        <p:sp>
          <p:nvSpPr>
            <p:cNvPr id="32" name="Rounded Rectangle 5">
              <a:extLst>
                <a:ext uri="{FF2B5EF4-FFF2-40B4-BE49-F238E27FC236}">
                  <a16:creationId xmlns:a16="http://schemas.microsoft.com/office/drawing/2014/main" xmlns="" id="{8C2D495D-5348-45EC-9181-B0123CFAA5CB}"/>
                </a:ext>
              </a:extLst>
            </p:cNvPr>
            <p:cNvSpPr/>
            <p:nvPr/>
          </p:nvSpPr>
          <p:spPr>
            <a:xfrm>
              <a:off x="7565466" y="2043960"/>
              <a:ext cx="1303172" cy="1324053"/>
            </a:xfrm>
            <a:prstGeom prst="roundRect">
              <a:avLst>
                <a:gd name="adj" fmla="val 30702"/>
              </a:avLst>
            </a:prstGeom>
            <a:solidFill>
              <a:srgbClr val="70AD47"/>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1650" kern="0" dirty="0">
                  <a:solidFill>
                    <a:prstClr val="white"/>
                  </a:solidFill>
                  <a:latin typeface="Calibri"/>
                  <a:cs typeface="Arial" panose="020B0604020202020204" pitchFamily="34" charset="0"/>
                </a:rPr>
                <a:t>/</a:t>
              </a:r>
            </a:p>
          </p:txBody>
        </p:sp>
        <p:sp>
          <p:nvSpPr>
            <p:cNvPr id="33" name="Rounded Rectangle 8">
              <a:extLst>
                <a:ext uri="{FF2B5EF4-FFF2-40B4-BE49-F238E27FC236}">
                  <a16:creationId xmlns:a16="http://schemas.microsoft.com/office/drawing/2014/main" xmlns="" id="{B78747CE-AE9A-4749-B47F-EBF44E60336D}"/>
                </a:ext>
              </a:extLst>
            </p:cNvPr>
            <p:cNvSpPr/>
            <p:nvPr/>
          </p:nvSpPr>
          <p:spPr>
            <a:xfrm>
              <a:off x="6435999" y="1983981"/>
              <a:ext cx="676886" cy="617435"/>
            </a:xfrm>
            <a:prstGeom prst="roundRect">
              <a:avLst/>
            </a:prstGeom>
            <a:solidFill>
              <a:srgbClr val="70AD47"/>
            </a:solidFill>
            <a:ln w="12700" cap="flat" cmpd="sng" algn="ctr">
              <a:noFill/>
              <a:prstDash val="solid"/>
              <a:miter lim="800000"/>
            </a:ln>
            <a:effectLst/>
          </p:spPr>
          <p:txBody>
            <a:bodyPr anchor="ctr"/>
            <a:lstStyle/>
            <a:p>
              <a:pPr algn="ctr" defTabSz="685800">
                <a:defRPr/>
              </a:pPr>
              <a:r>
                <a:rPr lang="en-US" sz="4050" kern="0" dirty="0">
                  <a:solidFill>
                    <a:prstClr val="white"/>
                  </a:solidFill>
                  <a:latin typeface="Calibri"/>
                  <a:cs typeface="Arial" panose="020B0604020202020204" pitchFamily="34" charset="0"/>
                </a:rPr>
                <a:t>III</a:t>
              </a:r>
            </a:p>
          </p:txBody>
        </p:sp>
        <p:sp>
          <p:nvSpPr>
            <p:cNvPr id="34" name="Rounded Rectangle 6">
              <a:extLst>
                <a:ext uri="{FF2B5EF4-FFF2-40B4-BE49-F238E27FC236}">
                  <a16:creationId xmlns:a16="http://schemas.microsoft.com/office/drawing/2014/main" xmlns="" id="{39016B04-E478-4D4B-9ECB-DA4EF266D5A8}"/>
                </a:ext>
              </a:extLst>
            </p:cNvPr>
            <p:cNvSpPr/>
            <p:nvPr/>
          </p:nvSpPr>
          <p:spPr>
            <a:xfrm>
              <a:off x="6212503" y="2297342"/>
              <a:ext cx="2656135" cy="2497767"/>
            </a:xfrm>
            <a:prstGeom prst="roundRect">
              <a:avLst>
                <a:gd name="adj" fmla="val 9260"/>
              </a:avLst>
            </a:prstGeom>
            <a:solidFill>
              <a:sysClr val="window" lastClr="FFFFFF"/>
            </a:solidFill>
            <a:ln w="12700" cap="flat" cmpd="sng" algn="ctr">
              <a:noFill/>
              <a:prstDash val="solid"/>
              <a:miter lim="800000"/>
            </a:ln>
            <a:effectLst>
              <a:outerShdw blurRad="279400" dist="63500" dir="2700000" algn="tl" rotWithShape="0">
                <a:prstClr val="black">
                  <a:alpha val="40000"/>
                </a:prstClr>
              </a:outerShdw>
            </a:effectLst>
          </p:spPr>
          <p:txBody>
            <a:bodyPr anchor="ctr"/>
            <a:lstStyle/>
            <a:p>
              <a:pPr algn="ctr" defTabSz="685800">
                <a:defRPr/>
              </a:pPr>
              <a:r>
                <a:rPr lang="en-US" sz="2800" b="1" kern="0" dirty="0">
                  <a:solidFill>
                    <a:srgbClr val="FF0000"/>
                  </a:solidFill>
                  <a:latin typeface="+mj-lt"/>
                  <a:cs typeface="Arial" panose="020B0604020202020204" pitchFamily="34" charset="0"/>
                </a:rPr>
                <a:t>BÀI 15: CÔNG CUỘC XÂY DỰNG VÀ BẢO VỆ ĐẤT N</a:t>
              </a:r>
              <a:r>
                <a:rPr lang="vi-VN" sz="2800" b="1" kern="0" dirty="0">
                  <a:solidFill>
                    <a:srgbClr val="FF0000"/>
                  </a:solidFill>
                  <a:latin typeface="+mj-lt"/>
                  <a:cs typeface="Arial" panose="020B0604020202020204" pitchFamily="34" charset="0"/>
                </a:rPr>
                <a:t>Ư</a:t>
              </a:r>
              <a:r>
                <a:rPr lang="en-US" sz="2800" b="1" kern="0" dirty="0">
                  <a:solidFill>
                    <a:srgbClr val="FF0000"/>
                  </a:solidFill>
                  <a:latin typeface="+mj-lt"/>
                  <a:cs typeface="Arial" panose="020B0604020202020204" pitchFamily="34" charset="0"/>
                </a:rPr>
                <a:t>ỚC</a:t>
              </a:r>
            </a:p>
            <a:p>
              <a:pPr algn="ctr" defTabSz="685800">
                <a:defRPr/>
              </a:pPr>
              <a:r>
                <a:rPr lang="en-US" sz="2800" b="1" kern="0" dirty="0">
                  <a:solidFill>
                    <a:srgbClr val="FF0000"/>
                  </a:solidFill>
                  <a:latin typeface="+mj-lt"/>
                  <a:cs typeface="Arial" panose="020B0604020202020204" pitchFamily="34" charset="0"/>
                </a:rPr>
                <a:t>THỜI LÝ (1009 - 1225) </a:t>
              </a:r>
              <a:r>
                <a:rPr lang="en-US" sz="2800" b="1" kern="0" dirty="0" err="1">
                  <a:solidFill>
                    <a:srgbClr val="FF0000"/>
                  </a:solidFill>
                  <a:latin typeface="+mj-lt"/>
                  <a:cs typeface="Arial" panose="020B0604020202020204" pitchFamily="34" charset="0"/>
                </a:rPr>
                <a:t>tiết</a:t>
              </a:r>
              <a:r>
                <a:rPr lang="en-US" sz="2800" b="1" kern="0" dirty="0">
                  <a:solidFill>
                    <a:srgbClr val="FF0000"/>
                  </a:solidFill>
                  <a:latin typeface="+mj-lt"/>
                  <a:cs typeface="Arial" panose="020B0604020202020204" pitchFamily="34" charset="0"/>
                </a:rPr>
                <a:t> 3</a:t>
              </a:r>
            </a:p>
          </p:txBody>
        </p:sp>
      </p:grpSp>
      <p:sp>
        <p:nvSpPr>
          <p:cNvPr id="2" name="Slide Number Placeholder 1">
            <a:extLst>
              <a:ext uri="{FF2B5EF4-FFF2-40B4-BE49-F238E27FC236}">
                <a16:creationId xmlns:a16="http://schemas.microsoft.com/office/drawing/2014/main" xmlns="" id="{4E9C7F0D-1E44-4FA8-9A96-ECA7E56E3090}"/>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val="328546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extBox 16">
            <a:extLst>
              <a:ext uri="{FF2B5EF4-FFF2-40B4-BE49-F238E27FC236}">
                <a16:creationId xmlns:a16="http://schemas.microsoft.com/office/drawing/2014/main" xmlns="" id="{255BA73D-FF65-4854-9907-FCBAFD5BEC6E}"/>
              </a:ext>
            </a:extLst>
          </p:cNvPr>
          <p:cNvSpPr txBox="1">
            <a:spLocks noChangeArrowheads="1"/>
          </p:cNvSpPr>
          <p:nvPr/>
        </p:nvSpPr>
        <p:spPr bwMode="auto">
          <a:xfrm>
            <a:off x="165253" y="141934"/>
            <a:ext cx="6279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4.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xã</a:t>
            </a:r>
            <a:r>
              <a:rPr lang="en-US" altLang="en-US" sz="3600"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kern="0" dirty="0" err="1">
                <a:solidFill>
                  <a:srgbClr val="FF0000"/>
                </a:solidFill>
                <a:latin typeface="Times New Roman" panose="02020603050405020304" pitchFamily="18" charset="0"/>
                <a:ea typeface="Nixie One"/>
                <a:cs typeface="Times New Roman" panose="02020603050405020304" pitchFamily="18" charset="0"/>
                <a:sym typeface="Nixie One"/>
              </a:rPr>
              <a:t>hội</a:t>
            </a:r>
            <a:endParaRPr lang="vi-VN" altLang="en-US" sz="3600"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29" name="TextBox 16">
            <a:extLst>
              <a:ext uri="{FF2B5EF4-FFF2-40B4-BE49-F238E27FC236}">
                <a16:creationId xmlns:a16="http://schemas.microsoft.com/office/drawing/2014/main" xmlns="" id="{174B1968-136C-4A50-9D8D-8ECBDA1BE227}"/>
              </a:ext>
            </a:extLst>
          </p:cNvPr>
          <p:cNvSpPr txBox="1">
            <a:spLocks noChangeArrowheads="1"/>
          </p:cNvSpPr>
          <p:nvPr/>
        </p:nvSpPr>
        <p:spPr bwMode="auto">
          <a:xfrm>
            <a:off x="0" y="788265"/>
            <a:ext cx="446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a.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hình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kinh</a:t>
            </a:r>
            <a:r>
              <a:rPr lang="en-US"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rPr>
              <a:t> </a:t>
            </a:r>
            <a:r>
              <a:rPr lang="en-US" altLang="en-US" sz="3600" b="0" i="1" kern="0" dirty="0" err="1">
                <a:solidFill>
                  <a:srgbClr val="FF0000"/>
                </a:solidFill>
                <a:latin typeface="Times New Roman" panose="02020603050405020304" pitchFamily="18" charset="0"/>
                <a:ea typeface="Nixie One"/>
                <a:cs typeface="Times New Roman" panose="02020603050405020304" pitchFamily="18" charset="0"/>
                <a:sym typeface="Nixie One"/>
              </a:rPr>
              <a:t>tế</a:t>
            </a:r>
            <a:endParaRPr lang="vi-VN" altLang="en-US" sz="3600" b="0" i="1" kern="0" dirty="0">
              <a:solidFill>
                <a:srgbClr val="FF0000"/>
              </a:solidFill>
              <a:latin typeface="Times New Roman" panose="02020603050405020304" pitchFamily="18" charset="0"/>
              <a:ea typeface="Nixie One"/>
              <a:cs typeface="Times New Roman" panose="02020603050405020304" pitchFamily="18" charset="0"/>
              <a:sym typeface="Nixie One"/>
            </a:endParaRPr>
          </a:p>
        </p:txBody>
      </p:sp>
      <p:sp>
        <p:nvSpPr>
          <p:cNvPr id="15" name="Rectangle: Rounded Corners 14">
            <a:extLst>
              <a:ext uri="{FF2B5EF4-FFF2-40B4-BE49-F238E27FC236}">
                <a16:creationId xmlns:a16="http://schemas.microsoft.com/office/drawing/2014/main" xmlns="" id="{1408E28C-2BDF-41CC-87B9-36ED3D584F77}"/>
              </a:ext>
            </a:extLst>
          </p:cNvPr>
          <p:cNvSpPr/>
          <p:nvPr/>
        </p:nvSpPr>
        <p:spPr bwMode="auto">
          <a:xfrm>
            <a:off x="3305060" y="2790868"/>
            <a:ext cx="8615190" cy="2264593"/>
          </a:xfrm>
          <a:prstGeom prst="roundRect">
            <a:avLst/>
          </a:prstGeom>
          <a:solidFill>
            <a:srgbClr val="D3FDF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4400" dirty="0" err="1">
                <a:solidFill>
                  <a:schemeClr val="accent1"/>
                </a:solidFill>
              </a:rPr>
              <a:t>Đặt</a:t>
            </a:r>
            <a:r>
              <a:rPr lang="en-US" sz="4400" dirty="0">
                <a:solidFill>
                  <a:schemeClr val="accent1"/>
                </a:solidFill>
              </a:rPr>
              <a:t> </a:t>
            </a:r>
            <a:r>
              <a:rPr lang="en-US" sz="4400" dirty="0" err="1">
                <a:solidFill>
                  <a:schemeClr val="accent1"/>
                </a:solidFill>
              </a:rPr>
              <a:t>hình</a:t>
            </a:r>
            <a:r>
              <a:rPr lang="en-US" sz="4400" dirty="0">
                <a:solidFill>
                  <a:schemeClr val="accent1"/>
                </a:solidFill>
              </a:rPr>
              <a:t> </a:t>
            </a:r>
            <a:r>
              <a:rPr lang="en-US" sz="4400" dirty="0" err="1">
                <a:solidFill>
                  <a:schemeClr val="accent1"/>
                </a:solidFill>
              </a:rPr>
              <a:t>đúng</a:t>
            </a:r>
            <a:r>
              <a:rPr lang="en-US" sz="4400" dirty="0">
                <a:solidFill>
                  <a:schemeClr val="accent1"/>
                </a:solidFill>
              </a:rPr>
              <a:t> </a:t>
            </a:r>
            <a:r>
              <a:rPr lang="en-US" sz="4400" dirty="0" err="1">
                <a:solidFill>
                  <a:schemeClr val="accent1"/>
                </a:solidFill>
              </a:rPr>
              <a:t>vị</a:t>
            </a:r>
            <a:r>
              <a:rPr lang="en-US" sz="4400" dirty="0">
                <a:solidFill>
                  <a:schemeClr val="accent1"/>
                </a:solidFill>
              </a:rPr>
              <a:t> </a:t>
            </a:r>
            <a:r>
              <a:rPr lang="en-US" sz="4400" dirty="0" err="1">
                <a:solidFill>
                  <a:schemeClr val="accent1"/>
                </a:solidFill>
              </a:rPr>
              <a:t>trí</a:t>
            </a:r>
            <a:r>
              <a:rPr lang="en-US" sz="4400" dirty="0">
                <a:solidFill>
                  <a:schemeClr val="accent1"/>
                </a:solidFill>
              </a:rPr>
              <a:t> </a:t>
            </a:r>
            <a:r>
              <a:rPr lang="en-US" sz="4400" dirty="0" err="1">
                <a:solidFill>
                  <a:schemeClr val="accent1"/>
                </a:solidFill>
              </a:rPr>
              <a:t>từng</a:t>
            </a:r>
            <a:r>
              <a:rPr lang="en-US" sz="4400" dirty="0">
                <a:solidFill>
                  <a:schemeClr val="accent1"/>
                </a:solidFill>
              </a:rPr>
              <a:t> </a:t>
            </a:r>
            <a:r>
              <a:rPr lang="en-US" sz="4400" dirty="0" err="1">
                <a:solidFill>
                  <a:schemeClr val="accent1"/>
                </a:solidFill>
              </a:rPr>
              <a:t>ngành</a:t>
            </a:r>
            <a:r>
              <a:rPr lang="en-US" sz="4400" dirty="0">
                <a:solidFill>
                  <a:schemeClr val="accent1"/>
                </a:solidFill>
              </a:rPr>
              <a:t> </a:t>
            </a:r>
            <a:r>
              <a:rPr lang="en-US" sz="4400" dirty="0" err="1">
                <a:solidFill>
                  <a:schemeClr val="accent1"/>
                </a:solidFill>
              </a:rPr>
              <a:t>nghề</a:t>
            </a:r>
            <a:r>
              <a:rPr lang="en-US" sz="4400" dirty="0">
                <a:solidFill>
                  <a:schemeClr val="accent1"/>
                </a:solidFill>
              </a:rPr>
              <a:t> </a:t>
            </a:r>
            <a:r>
              <a:rPr lang="en-US" sz="4400" dirty="0" err="1">
                <a:solidFill>
                  <a:schemeClr val="accent1"/>
                </a:solidFill>
              </a:rPr>
              <a:t>kinh</a:t>
            </a:r>
            <a:r>
              <a:rPr lang="en-US" sz="4400" dirty="0">
                <a:solidFill>
                  <a:schemeClr val="accent1"/>
                </a:solidFill>
              </a:rPr>
              <a:t> </a:t>
            </a:r>
            <a:r>
              <a:rPr lang="en-US" sz="4400" dirty="0" err="1">
                <a:solidFill>
                  <a:schemeClr val="accent1"/>
                </a:solidFill>
              </a:rPr>
              <a:t>tế</a:t>
            </a:r>
            <a:r>
              <a:rPr lang="en-US" sz="4400" dirty="0">
                <a:solidFill>
                  <a:schemeClr val="accent1"/>
                </a:solidFill>
              </a:rPr>
              <a:t>: </a:t>
            </a:r>
            <a:r>
              <a:rPr lang="en-US" sz="4400" dirty="0" err="1">
                <a:solidFill>
                  <a:schemeClr val="accent1"/>
                </a:solidFill>
              </a:rPr>
              <a:t>nông</a:t>
            </a:r>
            <a:r>
              <a:rPr lang="en-US" sz="4400" dirty="0">
                <a:solidFill>
                  <a:schemeClr val="accent1"/>
                </a:solidFill>
              </a:rPr>
              <a:t> </a:t>
            </a:r>
            <a:r>
              <a:rPr lang="en-US" sz="4400" dirty="0" err="1">
                <a:solidFill>
                  <a:schemeClr val="accent1"/>
                </a:solidFill>
              </a:rPr>
              <a:t>nghiệp</a:t>
            </a:r>
            <a:r>
              <a:rPr lang="en-US" sz="4400" dirty="0">
                <a:solidFill>
                  <a:schemeClr val="accent1"/>
                </a:solidFill>
              </a:rPr>
              <a:t>, </a:t>
            </a:r>
            <a:r>
              <a:rPr lang="en-US" sz="4400" dirty="0" err="1">
                <a:solidFill>
                  <a:schemeClr val="accent1"/>
                </a:solidFill>
              </a:rPr>
              <a:t>thủ</a:t>
            </a:r>
            <a:r>
              <a:rPr lang="en-US" sz="4400" dirty="0">
                <a:solidFill>
                  <a:schemeClr val="accent1"/>
                </a:solidFill>
              </a:rPr>
              <a:t> </a:t>
            </a:r>
            <a:r>
              <a:rPr lang="en-US" sz="4400" dirty="0" err="1">
                <a:solidFill>
                  <a:schemeClr val="accent1"/>
                </a:solidFill>
              </a:rPr>
              <a:t>công</a:t>
            </a:r>
            <a:r>
              <a:rPr lang="en-US" sz="4400" dirty="0">
                <a:solidFill>
                  <a:schemeClr val="accent1"/>
                </a:solidFill>
              </a:rPr>
              <a:t> </a:t>
            </a:r>
            <a:r>
              <a:rPr lang="en-US" sz="4400" dirty="0" err="1">
                <a:solidFill>
                  <a:schemeClr val="accent1"/>
                </a:solidFill>
              </a:rPr>
              <a:t>nghiệp</a:t>
            </a:r>
            <a:r>
              <a:rPr lang="en-US" sz="4400" dirty="0">
                <a:solidFill>
                  <a:schemeClr val="accent1"/>
                </a:solidFill>
              </a:rPr>
              <a:t>, </a:t>
            </a:r>
            <a:r>
              <a:rPr lang="en-US" sz="4400" dirty="0" err="1">
                <a:solidFill>
                  <a:schemeClr val="accent1"/>
                </a:solidFill>
              </a:rPr>
              <a:t>thương</a:t>
            </a:r>
            <a:r>
              <a:rPr lang="en-US" sz="4400" dirty="0">
                <a:solidFill>
                  <a:schemeClr val="accent1"/>
                </a:solidFill>
              </a:rPr>
              <a:t> </a:t>
            </a:r>
            <a:r>
              <a:rPr lang="en-US" sz="4400" dirty="0" err="1">
                <a:solidFill>
                  <a:schemeClr val="accent1"/>
                </a:solidFill>
              </a:rPr>
              <a:t>nghiệp</a:t>
            </a:r>
            <a:r>
              <a:rPr lang="en-US" sz="4400" dirty="0">
                <a:solidFill>
                  <a:schemeClr val="accent1"/>
                </a:solidFill>
              </a:rPr>
              <a:t> ?</a:t>
            </a:r>
          </a:p>
          <a:p>
            <a:pPr algn="ctr" fontAlgn="base">
              <a:spcBef>
                <a:spcPct val="0"/>
              </a:spcBef>
              <a:spcAft>
                <a:spcPct val="0"/>
              </a:spcAft>
            </a:pPr>
            <a:endParaRPr kumimoji="0" lang="en-US" sz="4400" i="0" u="none" strike="noStrike" cap="none" normalizeH="0" baseline="0" dirty="0">
              <a:ln>
                <a:noFill/>
              </a:ln>
              <a:solidFill>
                <a:schemeClr val="tx1"/>
              </a:solidFill>
              <a:effectLst/>
              <a:latin typeface="Raavi" pitchFamily="34" charset="0"/>
            </a:endParaRPr>
          </a:p>
        </p:txBody>
      </p:sp>
      <p:sp>
        <p:nvSpPr>
          <p:cNvPr id="2" name="Slide Number Placeholder 1">
            <a:extLst>
              <a:ext uri="{FF2B5EF4-FFF2-40B4-BE49-F238E27FC236}">
                <a16:creationId xmlns:a16="http://schemas.microsoft.com/office/drawing/2014/main" xmlns="" id="{3854544A-E683-4C66-8B6B-D91F9CFF17CA}"/>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6</a:t>
            </a:fld>
            <a:endParaRPr lang="en-US" altLang="en-US">
              <a:solidFill>
                <a:srgbClr val="000000"/>
              </a:solidFill>
            </a:endParaRPr>
          </a:p>
        </p:txBody>
      </p:sp>
      <p:pic>
        <p:nvPicPr>
          <p:cNvPr id="11" name="Picture 10">
            <a:extLst>
              <a:ext uri="{FF2B5EF4-FFF2-40B4-BE49-F238E27FC236}">
                <a16:creationId xmlns:a16="http://schemas.microsoft.com/office/drawing/2014/main" xmlns="" id="{0D85BF39-D474-46FB-BBC3-D5A2CB22D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77" y="2068078"/>
            <a:ext cx="2143125" cy="2143125"/>
          </a:xfrm>
          <a:prstGeom prst="rect">
            <a:avLst/>
          </a:prstGeom>
        </p:spPr>
      </p:pic>
      <p:sp>
        <p:nvSpPr>
          <p:cNvPr id="13" name="TextBox 16">
            <a:extLst>
              <a:ext uri="{FF2B5EF4-FFF2-40B4-BE49-F238E27FC236}">
                <a16:creationId xmlns:a16="http://schemas.microsoft.com/office/drawing/2014/main" xmlns="" id="{826B8DA3-E05E-4861-A68A-8BB70AC478A9}"/>
              </a:ext>
            </a:extLst>
          </p:cNvPr>
          <p:cNvSpPr txBox="1">
            <a:spLocks noChangeArrowheads="1"/>
          </p:cNvSpPr>
          <p:nvPr/>
        </p:nvSpPr>
        <p:spPr bwMode="auto">
          <a:xfrm>
            <a:off x="4700532" y="1334873"/>
            <a:ext cx="6059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b="1">
                <a:solidFill>
                  <a:schemeClr val="tx1"/>
                </a:solidFill>
                <a:latin typeface="Arial" panose="020B0604020202020204" pitchFamily="34" charset="0"/>
                <a:cs typeface="Arial" panose="020B0604020202020204" pitchFamily="34" charset="0"/>
              </a:defRPr>
            </a:lvl1pPr>
            <a:lvl2pPr marL="742950" indent="-285750" defTabSz="685800">
              <a:defRPr b="1">
                <a:solidFill>
                  <a:schemeClr val="tx1"/>
                </a:solidFill>
                <a:latin typeface="Arial" panose="020B0604020202020204" pitchFamily="34" charset="0"/>
                <a:cs typeface="Arial" panose="020B0604020202020204" pitchFamily="34" charset="0"/>
              </a:defRPr>
            </a:lvl2pPr>
            <a:lvl3pPr marL="1143000" indent="-228600" defTabSz="685800">
              <a:defRPr b="1">
                <a:solidFill>
                  <a:schemeClr val="tx1"/>
                </a:solidFill>
                <a:latin typeface="Arial" panose="020B0604020202020204" pitchFamily="34" charset="0"/>
                <a:cs typeface="Arial" panose="020B0604020202020204" pitchFamily="34" charset="0"/>
              </a:defRPr>
            </a:lvl3pPr>
            <a:lvl4pPr marL="1600200" indent="-228600" defTabSz="685800">
              <a:defRPr b="1">
                <a:solidFill>
                  <a:schemeClr val="tx1"/>
                </a:solidFill>
                <a:latin typeface="Arial" panose="020B0604020202020204" pitchFamily="34" charset="0"/>
                <a:cs typeface="Arial" panose="020B0604020202020204" pitchFamily="34" charset="0"/>
              </a:defRPr>
            </a:lvl4pPr>
            <a:lvl5pPr marL="2057400" indent="-228600" defTabSz="685800">
              <a:defRPr b="1">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defRPr/>
            </a:pPr>
            <a:r>
              <a:rPr lang="en-US" altLang="en-US" sz="3600" i="1" kern="0" dirty="0">
                <a:solidFill>
                  <a:schemeClr val="accent2"/>
                </a:solidFill>
                <a:latin typeface="Times New Roman" panose="02020603050405020304" pitchFamily="18" charset="0"/>
                <a:ea typeface="Nixie One"/>
                <a:cs typeface="Times New Roman" panose="02020603050405020304" pitchFamily="18" charset="0"/>
                <a:sym typeface="Nixie One"/>
              </a:rPr>
              <a:t>TRÒ CHƠI AI NHANH HƠN</a:t>
            </a:r>
            <a:endParaRPr lang="vi-VN" altLang="en-US" sz="3600" i="1" kern="0" dirty="0">
              <a:solidFill>
                <a:schemeClr val="accent2"/>
              </a:solidFill>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425780808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A506398-6889-4ED0-9923-67B3B1135706}"/>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7</a:t>
            </a:fld>
            <a:endParaRPr lang="en-US" altLang="en-US">
              <a:solidFill>
                <a:srgbClr val="000000"/>
              </a:solidFill>
            </a:endParaRPr>
          </a:p>
        </p:txBody>
      </p:sp>
      <p:pic>
        <p:nvPicPr>
          <p:cNvPr id="9" name="Picture 8">
            <a:extLst>
              <a:ext uri="{FF2B5EF4-FFF2-40B4-BE49-F238E27FC236}">
                <a16:creationId xmlns:a16="http://schemas.microsoft.com/office/drawing/2014/main" xmlns="" id="{1A880F2E-0B76-40EE-980C-5BB17167B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86" y="95980"/>
            <a:ext cx="2804823" cy="2286024"/>
          </a:xfrm>
          <a:prstGeom prst="rect">
            <a:avLst/>
          </a:prstGeom>
        </p:spPr>
      </p:pic>
      <p:sp>
        <p:nvSpPr>
          <p:cNvPr id="10" name="Rectangle 9">
            <a:extLst>
              <a:ext uri="{FF2B5EF4-FFF2-40B4-BE49-F238E27FC236}">
                <a16:creationId xmlns:a16="http://schemas.microsoft.com/office/drawing/2014/main" xmlns="" id="{18161700-13B2-4AA2-9E04-FE3530A3D16B}"/>
              </a:ext>
            </a:extLst>
          </p:cNvPr>
          <p:cNvSpPr/>
          <p:nvPr/>
        </p:nvSpPr>
        <p:spPr bwMode="auto">
          <a:xfrm>
            <a:off x="260159" y="108055"/>
            <a:ext cx="235678" cy="284446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Raavi" pitchFamily="34" charset="0"/>
            </a:endParaRPr>
          </a:p>
        </p:txBody>
      </p:sp>
      <p:pic>
        <p:nvPicPr>
          <p:cNvPr id="11" name="Picture 10">
            <a:extLst>
              <a:ext uri="{FF2B5EF4-FFF2-40B4-BE49-F238E27FC236}">
                <a16:creationId xmlns:a16="http://schemas.microsoft.com/office/drawing/2014/main" xmlns="" id="{5CFAEA7E-E9A4-49BB-A5D9-265DC6F7C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994" y="4560984"/>
            <a:ext cx="2983605" cy="2374135"/>
          </a:xfrm>
          <a:prstGeom prst="rect">
            <a:avLst/>
          </a:prstGeom>
        </p:spPr>
      </p:pic>
      <p:pic>
        <p:nvPicPr>
          <p:cNvPr id="12" name="Content Placeholder 4">
            <a:extLst>
              <a:ext uri="{FF2B5EF4-FFF2-40B4-BE49-F238E27FC236}">
                <a16:creationId xmlns:a16="http://schemas.microsoft.com/office/drawing/2014/main" xmlns="" id="{A9EE7627-A5F4-430E-90AF-1E4A7106B162}"/>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224014" y="178921"/>
            <a:ext cx="4343992" cy="4375810"/>
          </a:xfrm>
        </p:spPr>
      </p:pic>
      <p:pic>
        <p:nvPicPr>
          <p:cNvPr id="14" name="Picture 13">
            <a:extLst>
              <a:ext uri="{FF2B5EF4-FFF2-40B4-BE49-F238E27FC236}">
                <a16:creationId xmlns:a16="http://schemas.microsoft.com/office/drawing/2014/main" xmlns="" id="{8C04355F-4993-4F7E-A629-32BF594757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2686" y="53395"/>
            <a:ext cx="3343674" cy="2484698"/>
          </a:xfrm>
          <a:prstGeom prst="rect">
            <a:avLst/>
          </a:prstGeom>
        </p:spPr>
      </p:pic>
      <p:pic>
        <p:nvPicPr>
          <p:cNvPr id="18" name="Picture 17">
            <a:extLst>
              <a:ext uri="{FF2B5EF4-FFF2-40B4-BE49-F238E27FC236}">
                <a16:creationId xmlns:a16="http://schemas.microsoft.com/office/drawing/2014/main" xmlns="" id="{5BD4649B-F9C7-429F-B4FD-D2BB572656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9704" y="4602092"/>
            <a:ext cx="3389648" cy="2147853"/>
          </a:xfrm>
          <a:prstGeom prst="rect">
            <a:avLst/>
          </a:prstGeom>
        </p:spPr>
      </p:pic>
      <p:pic>
        <p:nvPicPr>
          <p:cNvPr id="22" name="Picture 21">
            <a:extLst>
              <a:ext uri="{FF2B5EF4-FFF2-40B4-BE49-F238E27FC236}">
                <a16:creationId xmlns:a16="http://schemas.microsoft.com/office/drawing/2014/main" xmlns="" id="{CFD1EF4D-DE4C-403D-BCAA-CC3BAEE84C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300" y="4747706"/>
            <a:ext cx="5434218" cy="2132328"/>
          </a:xfrm>
          <a:prstGeom prst="rect">
            <a:avLst/>
          </a:prstGeom>
        </p:spPr>
      </p:pic>
      <p:pic>
        <p:nvPicPr>
          <p:cNvPr id="24" name="Picture 23">
            <a:extLst>
              <a:ext uri="{FF2B5EF4-FFF2-40B4-BE49-F238E27FC236}">
                <a16:creationId xmlns:a16="http://schemas.microsoft.com/office/drawing/2014/main" xmlns="" id="{AAC28B38-C20B-4D92-B85D-E886279FED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106" y="2665153"/>
            <a:ext cx="3775361" cy="1836359"/>
          </a:xfrm>
          <a:prstGeom prst="rect">
            <a:avLst/>
          </a:prstGeom>
        </p:spPr>
      </p:pic>
      <p:pic>
        <p:nvPicPr>
          <p:cNvPr id="26" name="Picture 25">
            <a:extLst>
              <a:ext uri="{FF2B5EF4-FFF2-40B4-BE49-F238E27FC236}">
                <a16:creationId xmlns:a16="http://schemas.microsoft.com/office/drawing/2014/main" xmlns="" id="{365DB50D-5AC9-4A49-AA3D-CB667C1366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03702" y="2639638"/>
            <a:ext cx="3343686" cy="1816507"/>
          </a:xfrm>
          <a:prstGeom prst="rect">
            <a:avLst/>
          </a:prstGeom>
        </p:spPr>
      </p:pic>
      <p:cxnSp>
        <p:nvCxnSpPr>
          <p:cNvPr id="3" name="Straight Connector 2">
            <a:extLst>
              <a:ext uri="{FF2B5EF4-FFF2-40B4-BE49-F238E27FC236}">
                <a16:creationId xmlns:a16="http://schemas.microsoft.com/office/drawing/2014/main" xmlns="" id="{9FAA03A5-BBC7-4DD5-B42D-1540DE22A3E3}"/>
              </a:ext>
            </a:extLst>
          </p:cNvPr>
          <p:cNvCxnSpPr>
            <a:cxnSpLocks/>
          </p:cNvCxnSpPr>
          <p:nvPr/>
        </p:nvCxnSpPr>
        <p:spPr bwMode="auto">
          <a:xfrm>
            <a:off x="4125513" y="114865"/>
            <a:ext cx="0" cy="4446119"/>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51122A44-578F-4DDE-9683-4EE754317FC5}"/>
              </a:ext>
            </a:extLst>
          </p:cNvPr>
          <p:cNvCxnSpPr/>
          <p:nvPr/>
        </p:nvCxnSpPr>
        <p:spPr bwMode="auto">
          <a:xfrm>
            <a:off x="8748618" y="95980"/>
            <a:ext cx="0" cy="660962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11BE1021-5626-409E-861D-09A749785AB9}"/>
              </a:ext>
            </a:extLst>
          </p:cNvPr>
          <p:cNvCxnSpPr/>
          <p:nvPr/>
        </p:nvCxnSpPr>
        <p:spPr bwMode="auto">
          <a:xfrm>
            <a:off x="44612" y="4579725"/>
            <a:ext cx="12147388" cy="22367"/>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7A9E84C9-CC58-4D40-B785-CED0B428D00E}"/>
              </a:ext>
            </a:extLst>
          </p:cNvPr>
          <p:cNvCxnSpPr/>
          <p:nvPr/>
        </p:nvCxnSpPr>
        <p:spPr bwMode="auto">
          <a:xfrm>
            <a:off x="44612" y="2498752"/>
            <a:ext cx="4064680"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258" name="Đồng hồ" descr="D:\Lớp 9\clock\hinhminhho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9182" y="-245162"/>
            <a:ext cx="1968466" cy="2286025"/>
          </a:xfrm>
          <a:prstGeom prst="rect">
            <a:avLst/>
          </a:prstGeom>
          <a:noFill/>
          <a:extLst>
            <a:ext uri="{909E8E84-426E-40DD-AFC4-6F175D3DCCD1}">
              <a14:hiddenFill xmlns:a14="http://schemas.microsoft.com/office/drawing/2010/main">
                <a:solidFill>
                  <a:srgbClr val="FFFFFF"/>
                </a:solidFill>
              </a14:hiddenFill>
            </a:ext>
          </a:extLst>
        </p:spPr>
      </p:pic>
      <p:sp>
        <p:nvSpPr>
          <p:cNvPr id="259" name="Oval 25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240</a:t>
            </a:r>
          </a:p>
        </p:txBody>
      </p:sp>
      <p:sp>
        <p:nvSpPr>
          <p:cNvPr id="260" name="Oval 25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239</a:t>
            </a:r>
          </a:p>
        </p:txBody>
      </p:sp>
      <p:sp>
        <p:nvSpPr>
          <p:cNvPr id="261" name="Oval 26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238</a:t>
            </a:r>
          </a:p>
        </p:txBody>
      </p:sp>
      <p:sp>
        <p:nvSpPr>
          <p:cNvPr id="262" name="Oval 26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237</a:t>
            </a:r>
          </a:p>
        </p:txBody>
      </p:sp>
      <p:sp>
        <p:nvSpPr>
          <p:cNvPr id="505" name="Oval 50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236</a:t>
            </a:r>
          </a:p>
        </p:txBody>
      </p:sp>
      <p:sp>
        <p:nvSpPr>
          <p:cNvPr id="506" name="Oval 50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235</a:t>
            </a:r>
          </a:p>
        </p:txBody>
      </p:sp>
      <p:sp>
        <p:nvSpPr>
          <p:cNvPr id="507" name="Oval 50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234</a:t>
            </a:r>
          </a:p>
        </p:txBody>
      </p:sp>
      <p:sp>
        <p:nvSpPr>
          <p:cNvPr id="508" name="Oval 50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233</a:t>
            </a:r>
          </a:p>
        </p:txBody>
      </p:sp>
      <p:sp>
        <p:nvSpPr>
          <p:cNvPr id="509" name="Oval 50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232</a:t>
            </a:r>
          </a:p>
        </p:txBody>
      </p:sp>
      <p:sp>
        <p:nvSpPr>
          <p:cNvPr id="510" name="Oval 50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231</a:t>
            </a:r>
          </a:p>
        </p:txBody>
      </p:sp>
      <p:sp>
        <p:nvSpPr>
          <p:cNvPr id="511" name="Oval 51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230</a:t>
            </a:r>
          </a:p>
        </p:txBody>
      </p:sp>
      <p:sp>
        <p:nvSpPr>
          <p:cNvPr id="512" name="Oval 51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229</a:t>
            </a:r>
          </a:p>
        </p:txBody>
      </p:sp>
      <p:sp>
        <p:nvSpPr>
          <p:cNvPr id="513" name="Oval 51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228</a:t>
            </a:r>
          </a:p>
        </p:txBody>
      </p:sp>
      <p:sp>
        <p:nvSpPr>
          <p:cNvPr id="514" name="Oval 51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227</a:t>
            </a:r>
          </a:p>
        </p:txBody>
      </p:sp>
      <p:sp>
        <p:nvSpPr>
          <p:cNvPr id="515" name="Oval 51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226</a:t>
            </a:r>
          </a:p>
        </p:txBody>
      </p:sp>
      <p:sp>
        <p:nvSpPr>
          <p:cNvPr id="516" name="Oval 51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225</a:t>
            </a:r>
          </a:p>
        </p:txBody>
      </p:sp>
      <p:sp>
        <p:nvSpPr>
          <p:cNvPr id="517" name="Oval 51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224</a:t>
            </a:r>
          </a:p>
        </p:txBody>
      </p:sp>
      <p:sp>
        <p:nvSpPr>
          <p:cNvPr id="518" name="Oval 51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223</a:t>
            </a:r>
          </a:p>
        </p:txBody>
      </p:sp>
      <p:sp>
        <p:nvSpPr>
          <p:cNvPr id="519" name="Oval 51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222</a:t>
            </a:r>
          </a:p>
        </p:txBody>
      </p:sp>
      <p:sp>
        <p:nvSpPr>
          <p:cNvPr id="520" name="Oval 51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221</a:t>
            </a:r>
          </a:p>
        </p:txBody>
      </p:sp>
      <p:sp>
        <p:nvSpPr>
          <p:cNvPr id="521" name="Oval 52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220</a:t>
            </a:r>
          </a:p>
        </p:txBody>
      </p:sp>
      <p:sp>
        <p:nvSpPr>
          <p:cNvPr id="522" name="Oval 52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219</a:t>
            </a:r>
          </a:p>
        </p:txBody>
      </p:sp>
      <p:sp>
        <p:nvSpPr>
          <p:cNvPr id="523" name="Oval 52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218</a:t>
            </a:r>
          </a:p>
        </p:txBody>
      </p:sp>
      <p:sp>
        <p:nvSpPr>
          <p:cNvPr id="524" name="Oval 52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217</a:t>
            </a:r>
          </a:p>
        </p:txBody>
      </p:sp>
      <p:sp>
        <p:nvSpPr>
          <p:cNvPr id="525" name="Oval 52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216</a:t>
            </a:r>
          </a:p>
        </p:txBody>
      </p:sp>
      <p:sp>
        <p:nvSpPr>
          <p:cNvPr id="526" name="Oval 52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215</a:t>
            </a:r>
          </a:p>
        </p:txBody>
      </p:sp>
      <p:sp>
        <p:nvSpPr>
          <p:cNvPr id="527" name="Oval 52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214</a:t>
            </a:r>
          </a:p>
        </p:txBody>
      </p:sp>
      <p:sp>
        <p:nvSpPr>
          <p:cNvPr id="528" name="Oval 52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213</a:t>
            </a:r>
          </a:p>
        </p:txBody>
      </p:sp>
      <p:sp>
        <p:nvSpPr>
          <p:cNvPr id="529" name="Oval 52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212</a:t>
            </a:r>
          </a:p>
        </p:txBody>
      </p:sp>
      <p:sp>
        <p:nvSpPr>
          <p:cNvPr id="530" name="Oval 52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211</a:t>
            </a:r>
          </a:p>
        </p:txBody>
      </p:sp>
      <p:sp>
        <p:nvSpPr>
          <p:cNvPr id="531" name="Oval 53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210</a:t>
            </a:r>
          </a:p>
        </p:txBody>
      </p:sp>
      <p:sp>
        <p:nvSpPr>
          <p:cNvPr id="532" name="Oval 53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209</a:t>
            </a:r>
          </a:p>
        </p:txBody>
      </p:sp>
      <p:sp>
        <p:nvSpPr>
          <p:cNvPr id="533" name="Oval 53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208</a:t>
            </a:r>
          </a:p>
        </p:txBody>
      </p:sp>
      <p:sp>
        <p:nvSpPr>
          <p:cNvPr id="534" name="Oval 53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207</a:t>
            </a:r>
          </a:p>
        </p:txBody>
      </p:sp>
      <p:sp>
        <p:nvSpPr>
          <p:cNvPr id="535" name="Oval 53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206</a:t>
            </a:r>
          </a:p>
        </p:txBody>
      </p:sp>
      <p:sp>
        <p:nvSpPr>
          <p:cNvPr id="536" name="Oval 53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205</a:t>
            </a:r>
          </a:p>
        </p:txBody>
      </p:sp>
      <p:sp>
        <p:nvSpPr>
          <p:cNvPr id="537" name="Oval 53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204</a:t>
            </a:r>
          </a:p>
        </p:txBody>
      </p:sp>
      <p:sp>
        <p:nvSpPr>
          <p:cNvPr id="538" name="Oval 53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203</a:t>
            </a:r>
          </a:p>
        </p:txBody>
      </p:sp>
      <p:sp>
        <p:nvSpPr>
          <p:cNvPr id="539" name="Oval 53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202</a:t>
            </a:r>
          </a:p>
        </p:txBody>
      </p:sp>
      <p:sp>
        <p:nvSpPr>
          <p:cNvPr id="540" name="Oval 53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201</a:t>
            </a:r>
          </a:p>
        </p:txBody>
      </p:sp>
      <p:sp>
        <p:nvSpPr>
          <p:cNvPr id="541" name="Oval 54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200</a:t>
            </a:r>
          </a:p>
        </p:txBody>
      </p:sp>
      <p:sp>
        <p:nvSpPr>
          <p:cNvPr id="542" name="Oval 54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199</a:t>
            </a:r>
          </a:p>
        </p:txBody>
      </p:sp>
      <p:sp>
        <p:nvSpPr>
          <p:cNvPr id="543" name="Oval 54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198</a:t>
            </a:r>
          </a:p>
        </p:txBody>
      </p:sp>
      <p:sp>
        <p:nvSpPr>
          <p:cNvPr id="544" name="Oval 54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197</a:t>
            </a:r>
          </a:p>
        </p:txBody>
      </p:sp>
      <p:sp>
        <p:nvSpPr>
          <p:cNvPr id="545" name="Oval 54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196</a:t>
            </a:r>
          </a:p>
        </p:txBody>
      </p:sp>
      <p:sp>
        <p:nvSpPr>
          <p:cNvPr id="546" name="Oval 54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195</a:t>
            </a:r>
          </a:p>
        </p:txBody>
      </p:sp>
      <p:sp>
        <p:nvSpPr>
          <p:cNvPr id="547" name="Oval 54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194</a:t>
            </a:r>
          </a:p>
        </p:txBody>
      </p:sp>
      <p:sp>
        <p:nvSpPr>
          <p:cNvPr id="548" name="Oval 54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193</a:t>
            </a:r>
          </a:p>
        </p:txBody>
      </p:sp>
      <p:sp>
        <p:nvSpPr>
          <p:cNvPr id="549" name="Oval 54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192</a:t>
            </a:r>
          </a:p>
        </p:txBody>
      </p:sp>
      <p:sp>
        <p:nvSpPr>
          <p:cNvPr id="550" name="Oval 54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191</a:t>
            </a:r>
          </a:p>
        </p:txBody>
      </p:sp>
      <p:sp>
        <p:nvSpPr>
          <p:cNvPr id="551" name="Oval 55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190</a:t>
            </a:r>
          </a:p>
        </p:txBody>
      </p:sp>
      <p:sp>
        <p:nvSpPr>
          <p:cNvPr id="552" name="Oval 55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189</a:t>
            </a:r>
          </a:p>
        </p:txBody>
      </p:sp>
      <p:sp>
        <p:nvSpPr>
          <p:cNvPr id="553" name="Oval 55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188</a:t>
            </a:r>
          </a:p>
        </p:txBody>
      </p:sp>
      <p:sp>
        <p:nvSpPr>
          <p:cNvPr id="554" name="Oval 55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187</a:t>
            </a:r>
          </a:p>
        </p:txBody>
      </p:sp>
      <p:sp>
        <p:nvSpPr>
          <p:cNvPr id="555" name="Oval 55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186</a:t>
            </a:r>
          </a:p>
        </p:txBody>
      </p:sp>
      <p:sp>
        <p:nvSpPr>
          <p:cNvPr id="556" name="Oval 55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185</a:t>
            </a:r>
          </a:p>
        </p:txBody>
      </p:sp>
      <p:sp>
        <p:nvSpPr>
          <p:cNvPr id="557" name="Oval 55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184</a:t>
            </a:r>
          </a:p>
        </p:txBody>
      </p:sp>
      <p:sp>
        <p:nvSpPr>
          <p:cNvPr id="558" name="Oval 55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183</a:t>
            </a:r>
          </a:p>
        </p:txBody>
      </p:sp>
      <p:sp>
        <p:nvSpPr>
          <p:cNvPr id="559" name="Oval 55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182</a:t>
            </a:r>
          </a:p>
        </p:txBody>
      </p:sp>
      <p:sp>
        <p:nvSpPr>
          <p:cNvPr id="560" name="Oval 55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181</a:t>
            </a:r>
          </a:p>
        </p:txBody>
      </p:sp>
      <p:sp>
        <p:nvSpPr>
          <p:cNvPr id="561" name="Oval 56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180</a:t>
            </a:r>
          </a:p>
        </p:txBody>
      </p:sp>
      <p:sp>
        <p:nvSpPr>
          <p:cNvPr id="562" name="Oval 56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179</a:t>
            </a:r>
          </a:p>
        </p:txBody>
      </p:sp>
      <p:sp>
        <p:nvSpPr>
          <p:cNvPr id="563" name="Oval 56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178</a:t>
            </a:r>
          </a:p>
        </p:txBody>
      </p:sp>
      <p:sp>
        <p:nvSpPr>
          <p:cNvPr id="564" name="Oval 56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177</a:t>
            </a:r>
          </a:p>
        </p:txBody>
      </p:sp>
      <p:sp>
        <p:nvSpPr>
          <p:cNvPr id="565" name="Oval 56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176</a:t>
            </a:r>
          </a:p>
        </p:txBody>
      </p:sp>
      <p:sp>
        <p:nvSpPr>
          <p:cNvPr id="566" name="Oval 56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175</a:t>
            </a:r>
          </a:p>
        </p:txBody>
      </p:sp>
      <p:sp>
        <p:nvSpPr>
          <p:cNvPr id="567" name="Oval 56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174</a:t>
            </a:r>
          </a:p>
        </p:txBody>
      </p:sp>
      <p:sp>
        <p:nvSpPr>
          <p:cNvPr id="568" name="Oval 56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173</a:t>
            </a:r>
          </a:p>
        </p:txBody>
      </p:sp>
      <p:sp>
        <p:nvSpPr>
          <p:cNvPr id="569" name="Oval 56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172</a:t>
            </a:r>
          </a:p>
        </p:txBody>
      </p:sp>
      <p:sp>
        <p:nvSpPr>
          <p:cNvPr id="570" name="Oval 56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171</a:t>
            </a:r>
          </a:p>
        </p:txBody>
      </p:sp>
      <p:sp>
        <p:nvSpPr>
          <p:cNvPr id="571" name="Oval 57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170</a:t>
            </a:r>
          </a:p>
        </p:txBody>
      </p:sp>
      <p:sp>
        <p:nvSpPr>
          <p:cNvPr id="572" name="Oval 57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169</a:t>
            </a:r>
          </a:p>
        </p:txBody>
      </p:sp>
      <p:sp>
        <p:nvSpPr>
          <p:cNvPr id="573" name="Oval 57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168</a:t>
            </a:r>
          </a:p>
        </p:txBody>
      </p:sp>
      <p:sp>
        <p:nvSpPr>
          <p:cNvPr id="574" name="Oval 57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167</a:t>
            </a:r>
          </a:p>
        </p:txBody>
      </p:sp>
      <p:sp>
        <p:nvSpPr>
          <p:cNvPr id="575" name="Oval 57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166</a:t>
            </a:r>
          </a:p>
        </p:txBody>
      </p:sp>
      <p:sp>
        <p:nvSpPr>
          <p:cNvPr id="576" name="Oval 57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165</a:t>
            </a:r>
          </a:p>
        </p:txBody>
      </p:sp>
      <p:sp>
        <p:nvSpPr>
          <p:cNvPr id="577" name="Oval 57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164</a:t>
            </a:r>
          </a:p>
        </p:txBody>
      </p:sp>
      <p:sp>
        <p:nvSpPr>
          <p:cNvPr id="578" name="Oval 57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163</a:t>
            </a:r>
          </a:p>
        </p:txBody>
      </p:sp>
      <p:sp>
        <p:nvSpPr>
          <p:cNvPr id="579" name="Oval 57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162</a:t>
            </a:r>
          </a:p>
        </p:txBody>
      </p:sp>
      <p:sp>
        <p:nvSpPr>
          <p:cNvPr id="580" name="Oval 57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161</a:t>
            </a:r>
          </a:p>
        </p:txBody>
      </p:sp>
      <p:sp>
        <p:nvSpPr>
          <p:cNvPr id="581" name="Oval 58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160</a:t>
            </a:r>
          </a:p>
        </p:txBody>
      </p:sp>
      <p:sp>
        <p:nvSpPr>
          <p:cNvPr id="582" name="Oval 58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159</a:t>
            </a:r>
          </a:p>
        </p:txBody>
      </p:sp>
      <p:sp>
        <p:nvSpPr>
          <p:cNvPr id="583" name="Oval 58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158</a:t>
            </a:r>
          </a:p>
        </p:txBody>
      </p:sp>
      <p:sp>
        <p:nvSpPr>
          <p:cNvPr id="584" name="Oval 58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157</a:t>
            </a:r>
          </a:p>
        </p:txBody>
      </p:sp>
      <p:sp>
        <p:nvSpPr>
          <p:cNvPr id="585" name="Oval 58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156</a:t>
            </a:r>
          </a:p>
        </p:txBody>
      </p:sp>
      <p:sp>
        <p:nvSpPr>
          <p:cNvPr id="586" name="Oval 58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155</a:t>
            </a:r>
          </a:p>
        </p:txBody>
      </p:sp>
      <p:sp>
        <p:nvSpPr>
          <p:cNvPr id="587" name="Oval 58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154</a:t>
            </a:r>
          </a:p>
        </p:txBody>
      </p:sp>
      <p:sp>
        <p:nvSpPr>
          <p:cNvPr id="588" name="Oval 58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153</a:t>
            </a:r>
          </a:p>
        </p:txBody>
      </p:sp>
      <p:sp>
        <p:nvSpPr>
          <p:cNvPr id="589" name="Oval 58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152</a:t>
            </a:r>
          </a:p>
        </p:txBody>
      </p:sp>
      <p:sp>
        <p:nvSpPr>
          <p:cNvPr id="590" name="Oval 58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151</a:t>
            </a:r>
          </a:p>
        </p:txBody>
      </p:sp>
      <p:sp>
        <p:nvSpPr>
          <p:cNvPr id="591" name="Oval 59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150</a:t>
            </a:r>
          </a:p>
        </p:txBody>
      </p:sp>
      <p:sp>
        <p:nvSpPr>
          <p:cNvPr id="592" name="Oval 59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149</a:t>
            </a:r>
          </a:p>
        </p:txBody>
      </p:sp>
      <p:sp>
        <p:nvSpPr>
          <p:cNvPr id="593" name="Oval 59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148</a:t>
            </a:r>
          </a:p>
        </p:txBody>
      </p:sp>
      <p:sp>
        <p:nvSpPr>
          <p:cNvPr id="594" name="Oval 59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147</a:t>
            </a:r>
          </a:p>
        </p:txBody>
      </p:sp>
      <p:sp>
        <p:nvSpPr>
          <p:cNvPr id="595" name="Oval 59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146</a:t>
            </a:r>
          </a:p>
        </p:txBody>
      </p:sp>
      <p:sp>
        <p:nvSpPr>
          <p:cNvPr id="596" name="Oval 59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145</a:t>
            </a:r>
          </a:p>
        </p:txBody>
      </p:sp>
      <p:sp>
        <p:nvSpPr>
          <p:cNvPr id="597" name="Oval 59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144</a:t>
            </a:r>
          </a:p>
        </p:txBody>
      </p:sp>
      <p:sp>
        <p:nvSpPr>
          <p:cNvPr id="598" name="Oval 59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143</a:t>
            </a:r>
          </a:p>
        </p:txBody>
      </p:sp>
      <p:sp>
        <p:nvSpPr>
          <p:cNvPr id="599" name="Oval 59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142</a:t>
            </a:r>
          </a:p>
        </p:txBody>
      </p:sp>
      <p:sp>
        <p:nvSpPr>
          <p:cNvPr id="600" name="Oval 59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141</a:t>
            </a:r>
          </a:p>
        </p:txBody>
      </p:sp>
      <p:sp>
        <p:nvSpPr>
          <p:cNvPr id="601" name="Oval 60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140</a:t>
            </a:r>
          </a:p>
        </p:txBody>
      </p:sp>
      <p:sp>
        <p:nvSpPr>
          <p:cNvPr id="602" name="Oval 60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139</a:t>
            </a:r>
          </a:p>
        </p:txBody>
      </p:sp>
      <p:sp>
        <p:nvSpPr>
          <p:cNvPr id="603" name="Oval 60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138</a:t>
            </a:r>
          </a:p>
        </p:txBody>
      </p:sp>
      <p:sp>
        <p:nvSpPr>
          <p:cNvPr id="604" name="Oval 60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137</a:t>
            </a:r>
          </a:p>
        </p:txBody>
      </p:sp>
      <p:sp>
        <p:nvSpPr>
          <p:cNvPr id="605" name="Oval 60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136</a:t>
            </a:r>
          </a:p>
        </p:txBody>
      </p:sp>
      <p:sp>
        <p:nvSpPr>
          <p:cNvPr id="606" name="Oval 60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135</a:t>
            </a:r>
          </a:p>
        </p:txBody>
      </p:sp>
      <p:sp>
        <p:nvSpPr>
          <p:cNvPr id="607" name="Oval 60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134</a:t>
            </a:r>
          </a:p>
        </p:txBody>
      </p:sp>
      <p:sp>
        <p:nvSpPr>
          <p:cNvPr id="608" name="Oval 60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133</a:t>
            </a:r>
          </a:p>
        </p:txBody>
      </p:sp>
      <p:sp>
        <p:nvSpPr>
          <p:cNvPr id="609" name="Oval 60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132</a:t>
            </a:r>
          </a:p>
        </p:txBody>
      </p:sp>
      <p:sp>
        <p:nvSpPr>
          <p:cNvPr id="610" name="Oval 60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131</a:t>
            </a:r>
          </a:p>
        </p:txBody>
      </p:sp>
      <p:sp>
        <p:nvSpPr>
          <p:cNvPr id="611" name="Oval 61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130</a:t>
            </a:r>
          </a:p>
        </p:txBody>
      </p:sp>
      <p:sp>
        <p:nvSpPr>
          <p:cNvPr id="612" name="Oval 61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129</a:t>
            </a:r>
          </a:p>
        </p:txBody>
      </p:sp>
      <p:sp>
        <p:nvSpPr>
          <p:cNvPr id="613" name="Oval 61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128</a:t>
            </a:r>
          </a:p>
        </p:txBody>
      </p:sp>
      <p:sp>
        <p:nvSpPr>
          <p:cNvPr id="614" name="Oval 61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127</a:t>
            </a:r>
          </a:p>
        </p:txBody>
      </p:sp>
      <p:sp>
        <p:nvSpPr>
          <p:cNvPr id="615" name="Oval 61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126</a:t>
            </a:r>
          </a:p>
        </p:txBody>
      </p:sp>
      <p:sp>
        <p:nvSpPr>
          <p:cNvPr id="616" name="Oval 61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125</a:t>
            </a:r>
          </a:p>
        </p:txBody>
      </p:sp>
      <p:sp>
        <p:nvSpPr>
          <p:cNvPr id="617" name="Oval 61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124</a:t>
            </a:r>
          </a:p>
        </p:txBody>
      </p:sp>
      <p:sp>
        <p:nvSpPr>
          <p:cNvPr id="618" name="Oval 61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123</a:t>
            </a:r>
          </a:p>
        </p:txBody>
      </p:sp>
      <p:sp>
        <p:nvSpPr>
          <p:cNvPr id="619" name="Oval 61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122</a:t>
            </a:r>
          </a:p>
        </p:txBody>
      </p:sp>
      <p:sp>
        <p:nvSpPr>
          <p:cNvPr id="620" name="Oval 61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121</a:t>
            </a:r>
          </a:p>
        </p:txBody>
      </p:sp>
      <p:sp>
        <p:nvSpPr>
          <p:cNvPr id="621" name="Oval 62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120</a:t>
            </a:r>
          </a:p>
        </p:txBody>
      </p:sp>
      <p:sp>
        <p:nvSpPr>
          <p:cNvPr id="622" name="Oval 62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119</a:t>
            </a:r>
          </a:p>
        </p:txBody>
      </p:sp>
      <p:sp>
        <p:nvSpPr>
          <p:cNvPr id="623" name="Oval 62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118</a:t>
            </a:r>
          </a:p>
        </p:txBody>
      </p:sp>
      <p:sp>
        <p:nvSpPr>
          <p:cNvPr id="624" name="Oval 62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117</a:t>
            </a:r>
          </a:p>
        </p:txBody>
      </p:sp>
      <p:sp>
        <p:nvSpPr>
          <p:cNvPr id="625" name="Oval 62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116</a:t>
            </a:r>
          </a:p>
        </p:txBody>
      </p:sp>
      <p:sp>
        <p:nvSpPr>
          <p:cNvPr id="626" name="Oval 62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115</a:t>
            </a:r>
          </a:p>
        </p:txBody>
      </p:sp>
      <p:sp>
        <p:nvSpPr>
          <p:cNvPr id="627" name="Oval 62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114</a:t>
            </a:r>
          </a:p>
        </p:txBody>
      </p:sp>
      <p:sp>
        <p:nvSpPr>
          <p:cNvPr id="628" name="Oval 62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113</a:t>
            </a:r>
          </a:p>
        </p:txBody>
      </p:sp>
      <p:sp>
        <p:nvSpPr>
          <p:cNvPr id="629" name="Oval 62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112</a:t>
            </a:r>
          </a:p>
        </p:txBody>
      </p:sp>
      <p:sp>
        <p:nvSpPr>
          <p:cNvPr id="630" name="Oval 62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111</a:t>
            </a:r>
          </a:p>
        </p:txBody>
      </p:sp>
      <p:sp>
        <p:nvSpPr>
          <p:cNvPr id="631" name="Oval 63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110</a:t>
            </a:r>
          </a:p>
        </p:txBody>
      </p:sp>
      <p:sp>
        <p:nvSpPr>
          <p:cNvPr id="632" name="Oval 63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109</a:t>
            </a:r>
          </a:p>
        </p:txBody>
      </p:sp>
      <p:sp>
        <p:nvSpPr>
          <p:cNvPr id="633" name="Oval 63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108</a:t>
            </a:r>
          </a:p>
        </p:txBody>
      </p:sp>
      <p:sp>
        <p:nvSpPr>
          <p:cNvPr id="634" name="Oval 63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107</a:t>
            </a:r>
          </a:p>
        </p:txBody>
      </p:sp>
      <p:sp>
        <p:nvSpPr>
          <p:cNvPr id="635" name="Oval 63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106</a:t>
            </a:r>
          </a:p>
        </p:txBody>
      </p:sp>
      <p:sp>
        <p:nvSpPr>
          <p:cNvPr id="636" name="Oval 63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105</a:t>
            </a:r>
          </a:p>
        </p:txBody>
      </p:sp>
      <p:sp>
        <p:nvSpPr>
          <p:cNvPr id="637" name="Oval 63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104</a:t>
            </a:r>
          </a:p>
        </p:txBody>
      </p:sp>
      <p:sp>
        <p:nvSpPr>
          <p:cNvPr id="638" name="Oval 63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103</a:t>
            </a:r>
          </a:p>
        </p:txBody>
      </p:sp>
      <p:sp>
        <p:nvSpPr>
          <p:cNvPr id="639" name="Oval 63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102</a:t>
            </a:r>
          </a:p>
        </p:txBody>
      </p:sp>
      <p:sp>
        <p:nvSpPr>
          <p:cNvPr id="640" name="Oval 63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101</a:t>
            </a:r>
          </a:p>
        </p:txBody>
      </p:sp>
      <p:sp>
        <p:nvSpPr>
          <p:cNvPr id="641" name="Oval 64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100</a:t>
            </a:r>
          </a:p>
        </p:txBody>
      </p:sp>
      <p:sp>
        <p:nvSpPr>
          <p:cNvPr id="642" name="Oval 64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99</a:t>
            </a:r>
          </a:p>
        </p:txBody>
      </p:sp>
      <p:sp>
        <p:nvSpPr>
          <p:cNvPr id="643" name="Oval 64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98</a:t>
            </a:r>
          </a:p>
        </p:txBody>
      </p:sp>
      <p:sp>
        <p:nvSpPr>
          <p:cNvPr id="644" name="Oval 64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97</a:t>
            </a:r>
          </a:p>
        </p:txBody>
      </p:sp>
      <p:sp>
        <p:nvSpPr>
          <p:cNvPr id="645" name="Oval 64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96</a:t>
            </a:r>
          </a:p>
        </p:txBody>
      </p:sp>
      <p:sp>
        <p:nvSpPr>
          <p:cNvPr id="646" name="Oval 64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95</a:t>
            </a:r>
          </a:p>
        </p:txBody>
      </p:sp>
      <p:sp>
        <p:nvSpPr>
          <p:cNvPr id="647" name="Oval 64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94</a:t>
            </a:r>
          </a:p>
        </p:txBody>
      </p:sp>
      <p:sp>
        <p:nvSpPr>
          <p:cNvPr id="648" name="Oval 64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93</a:t>
            </a:r>
          </a:p>
        </p:txBody>
      </p:sp>
      <p:sp>
        <p:nvSpPr>
          <p:cNvPr id="649" name="Oval 64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92</a:t>
            </a:r>
          </a:p>
        </p:txBody>
      </p:sp>
      <p:sp>
        <p:nvSpPr>
          <p:cNvPr id="650" name="Oval 64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91</a:t>
            </a:r>
          </a:p>
        </p:txBody>
      </p:sp>
      <p:sp>
        <p:nvSpPr>
          <p:cNvPr id="651" name="Oval 65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90</a:t>
            </a:r>
          </a:p>
        </p:txBody>
      </p:sp>
      <p:sp>
        <p:nvSpPr>
          <p:cNvPr id="652" name="Oval 65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89</a:t>
            </a:r>
          </a:p>
        </p:txBody>
      </p:sp>
      <p:sp>
        <p:nvSpPr>
          <p:cNvPr id="653" name="Oval 65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88</a:t>
            </a:r>
          </a:p>
        </p:txBody>
      </p:sp>
      <p:sp>
        <p:nvSpPr>
          <p:cNvPr id="654" name="Oval 65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87</a:t>
            </a:r>
          </a:p>
        </p:txBody>
      </p:sp>
      <p:sp>
        <p:nvSpPr>
          <p:cNvPr id="655" name="Oval 65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86</a:t>
            </a:r>
          </a:p>
        </p:txBody>
      </p:sp>
      <p:sp>
        <p:nvSpPr>
          <p:cNvPr id="656" name="Oval 65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85</a:t>
            </a:r>
          </a:p>
        </p:txBody>
      </p:sp>
      <p:sp>
        <p:nvSpPr>
          <p:cNvPr id="657" name="Oval 65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84</a:t>
            </a:r>
          </a:p>
        </p:txBody>
      </p:sp>
      <p:sp>
        <p:nvSpPr>
          <p:cNvPr id="658" name="Oval 65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83</a:t>
            </a:r>
          </a:p>
        </p:txBody>
      </p:sp>
      <p:sp>
        <p:nvSpPr>
          <p:cNvPr id="659" name="Oval 65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82</a:t>
            </a:r>
          </a:p>
        </p:txBody>
      </p:sp>
      <p:sp>
        <p:nvSpPr>
          <p:cNvPr id="660" name="Oval 65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81</a:t>
            </a:r>
          </a:p>
        </p:txBody>
      </p:sp>
      <p:sp>
        <p:nvSpPr>
          <p:cNvPr id="661" name="Oval 66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80</a:t>
            </a:r>
          </a:p>
        </p:txBody>
      </p:sp>
      <p:sp>
        <p:nvSpPr>
          <p:cNvPr id="662" name="Oval 66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79</a:t>
            </a:r>
          </a:p>
        </p:txBody>
      </p:sp>
      <p:sp>
        <p:nvSpPr>
          <p:cNvPr id="663" name="Oval 66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78</a:t>
            </a:r>
          </a:p>
        </p:txBody>
      </p:sp>
      <p:sp>
        <p:nvSpPr>
          <p:cNvPr id="664" name="Oval 66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77</a:t>
            </a:r>
          </a:p>
        </p:txBody>
      </p:sp>
      <p:sp>
        <p:nvSpPr>
          <p:cNvPr id="665" name="Oval 66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76</a:t>
            </a:r>
          </a:p>
        </p:txBody>
      </p:sp>
      <p:sp>
        <p:nvSpPr>
          <p:cNvPr id="666" name="Oval 66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75</a:t>
            </a:r>
          </a:p>
        </p:txBody>
      </p:sp>
      <p:sp>
        <p:nvSpPr>
          <p:cNvPr id="667" name="Oval 66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74</a:t>
            </a:r>
          </a:p>
        </p:txBody>
      </p:sp>
      <p:sp>
        <p:nvSpPr>
          <p:cNvPr id="668" name="Oval 66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73</a:t>
            </a:r>
          </a:p>
        </p:txBody>
      </p:sp>
      <p:sp>
        <p:nvSpPr>
          <p:cNvPr id="669" name="Oval 66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72</a:t>
            </a:r>
          </a:p>
        </p:txBody>
      </p:sp>
      <p:sp>
        <p:nvSpPr>
          <p:cNvPr id="670" name="Oval 66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71</a:t>
            </a:r>
          </a:p>
        </p:txBody>
      </p:sp>
      <p:sp>
        <p:nvSpPr>
          <p:cNvPr id="671" name="Oval 67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70</a:t>
            </a:r>
          </a:p>
        </p:txBody>
      </p:sp>
      <p:sp>
        <p:nvSpPr>
          <p:cNvPr id="672" name="Oval 67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69</a:t>
            </a:r>
          </a:p>
        </p:txBody>
      </p:sp>
      <p:sp>
        <p:nvSpPr>
          <p:cNvPr id="673" name="Oval 67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68</a:t>
            </a:r>
          </a:p>
        </p:txBody>
      </p:sp>
      <p:sp>
        <p:nvSpPr>
          <p:cNvPr id="674" name="Oval 67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67</a:t>
            </a:r>
          </a:p>
        </p:txBody>
      </p:sp>
      <p:sp>
        <p:nvSpPr>
          <p:cNvPr id="675" name="Oval 67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66</a:t>
            </a:r>
          </a:p>
        </p:txBody>
      </p:sp>
      <p:sp>
        <p:nvSpPr>
          <p:cNvPr id="676" name="Oval 67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65</a:t>
            </a:r>
          </a:p>
        </p:txBody>
      </p:sp>
      <p:sp>
        <p:nvSpPr>
          <p:cNvPr id="677" name="Oval 67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64</a:t>
            </a:r>
          </a:p>
        </p:txBody>
      </p:sp>
      <p:sp>
        <p:nvSpPr>
          <p:cNvPr id="678" name="Oval 67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63</a:t>
            </a:r>
          </a:p>
        </p:txBody>
      </p:sp>
      <p:sp>
        <p:nvSpPr>
          <p:cNvPr id="679" name="Oval 67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62</a:t>
            </a:r>
          </a:p>
        </p:txBody>
      </p:sp>
      <p:sp>
        <p:nvSpPr>
          <p:cNvPr id="680" name="Oval 67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61</a:t>
            </a:r>
          </a:p>
        </p:txBody>
      </p:sp>
      <p:sp>
        <p:nvSpPr>
          <p:cNvPr id="681" name="Oval 68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60</a:t>
            </a:r>
          </a:p>
        </p:txBody>
      </p:sp>
      <p:sp>
        <p:nvSpPr>
          <p:cNvPr id="682" name="Oval 68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59</a:t>
            </a:r>
          </a:p>
        </p:txBody>
      </p:sp>
      <p:sp>
        <p:nvSpPr>
          <p:cNvPr id="683" name="Oval 68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58</a:t>
            </a:r>
          </a:p>
        </p:txBody>
      </p:sp>
      <p:sp>
        <p:nvSpPr>
          <p:cNvPr id="684" name="Oval 68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57</a:t>
            </a:r>
          </a:p>
        </p:txBody>
      </p:sp>
      <p:sp>
        <p:nvSpPr>
          <p:cNvPr id="685" name="Oval 68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56</a:t>
            </a:r>
          </a:p>
        </p:txBody>
      </p:sp>
      <p:sp>
        <p:nvSpPr>
          <p:cNvPr id="686" name="Oval 68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55</a:t>
            </a:r>
          </a:p>
        </p:txBody>
      </p:sp>
      <p:sp>
        <p:nvSpPr>
          <p:cNvPr id="687" name="Oval 68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54</a:t>
            </a:r>
          </a:p>
        </p:txBody>
      </p:sp>
      <p:sp>
        <p:nvSpPr>
          <p:cNvPr id="688" name="Oval 68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53</a:t>
            </a:r>
          </a:p>
        </p:txBody>
      </p:sp>
      <p:sp>
        <p:nvSpPr>
          <p:cNvPr id="689" name="Oval 68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52</a:t>
            </a:r>
          </a:p>
        </p:txBody>
      </p:sp>
      <p:sp>
        <p:nvSpPr>
          <p:cNvPr id="690" name="Oval 68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51</a:t>
            </a:r>
          </a:p>
        </p:txBody>
      </p:sp>
      <p:sp>
        <p:nvSpPr>
          <p:cNvPr id="691" name="Oval 69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50</a:t>
            </a:r>
          </a:p>
        </p:txBody>
      </p:sp>
      <p:sp>
        <p:nvSpPr>
          <p:cNvPr id="692" name="Oval 69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49</a:t>
            </a:r>
          </a:p>
        </p:txBody>
      </p:sp>
      <p:sp>
        <p:nvSpPr>
          <p:cNvPr id="693" name="Oval 69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48</a:t>
            </a:r>
          </a:p>
        </p:txBody>
      </p:sp>
      <p:sp>
        <p:nvSpPr>
          <p:cNvPr id="694" name="Oval 69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47</a:t>
            </a:r>
          </a:p>
        </p:txBody>
      </p:sp>
      <p:sp>
        <p:nvSpPr>
          <p:cNvPr id="695" name="Oval 69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46</a:t>
            </a:r>
          </a:p>
        </p:txBody>
      </p:sp>
      <p:sp>
        <p:nvSpPr>
          <p:cNvPr id="696" name="Oval 69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45</a:t>
            </a:r>
          </a:p>
        </p:txBody>
      </p:sp>
      <p:sp>
        <p:nvSpPr>
          <p:cNvPr id="697" name="Oval 69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44</a:t>
            </a:r>
          </a:p>
        </p:txBody>
      </p:sp>
      <p:sp>
        <p:nvSpPr>
          <p:cNvPr id="698" name="Oval 69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43</a:t>
            </a:r>
          </a:p>
        </p:txBody>
      </p:sp>
      <p:sp>
        <p:nvSpPr>
          <p:cNvPr id="699" name="Oval 69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42</a:t>
            </a:r>
          </a:p>
        </p:txBody>
      </p:sp>
      <p:sp>
        <p:nvSpPr>
          <p:cNvPr id="700" name="Oval 69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41</a:t>
            </a:r>
          </a:p>
        </p:txBody>
      </p:sp>
      <p:sp>
        <p:nvSpPr>
          <p:cNvPr id="701" name="Oval 70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40</a:t>
            </a:r>
          </a:p>
        </p:txBody>
      </p:sp>
      <p:sp>
        <p:nvSpPr>
          <p:cNvPr id="702" name="Oval 70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39</a:t>
            </a:r>
          </a:p>
        </p:txBody>
      </p:sp>
      <p:sp>
        <p:nvSpPr>
          <p:cNvPr id="703" name="Oval 70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38</a:t>
            </a:r>
          </a:p>
        </p:txBody>
      </p:sp>
      <p:sp>
        <p:nvSpPr>
          <p:cNvPr id="704" name="Oval 70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37</a:t>
            </a:r>
          </a:p>
        </p:txBody>
      </p:sp>
      <p:sp>
        <p:nvSpPr>
          <p:cNvPr id="705" name="Oval 70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36</a:t>
            </a:r>
          </a:p>
        </p:txBody>
      </p:sp>
      <p:sp>
        <p:nvSpPr>
          <p:cNvPr id="706" name="Oval 70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35</a:t>
            </a:r>
          </a:p>
        </p:txBody>
      </p:sp>
      <p:sp>
        <p:nvSpPr>
          <p:cNvPr id="707" name="Oval 70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34</a:t>
            </a:r>
          </a:p>
        </p:txBody>
      </p:sp>
      <p:sp>
        <p:nvSpPr>
          <p:cNvPr id="708" name="Oval 70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33</a:t>
            </a:r>
          </a:p>
        </p:txBody>
      </p:sp>
      <p:sp>
        <p:nvSpPr>
          <p:cNvPr id="709" name="Oval 70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32</a:t>
            </a:r>
          </a:p>
        </p:txBody>
      </p:sp>
      <p:sp>
        <p:nvSpPr>
          <p:cNvPr id="710" name="Oval 70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31</a:t>
            </a:r>
          </a:p>
        </p:txBody>
      </p:sp>
      <p:sp>
        <p:nvSpPr>
          <p:cNvPr id="711" name="Oval 71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30</a:t>
            </a:r>
          </a:p>
        </p:txBody>
      </p:sp>
      <p:sp>
        <p:nvSpPr>
          <p:cNvPr id="712" name="Oval 71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29</a:t>
            </a:r>
          </a:p>
        </p:txBody>
      </p:sp>
      <p:sp>
        <p:nvSpPr>
          <p:cNvPr id="713" name="Oval 71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28</a:t>
            </a:r>
          </a:p>
        </p:txBody>
      </p:sp>
      <p:sp>
        <p:nvSpPr>
          <p:cNvPr id="714" name="Oval 71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27</a:t>
            </a:r>
          </a:p>
        </p:txBody>
      </p:sp>
      <p:sp>
        <p:nvSpPr>
          <p:cNvPr id="715" name="Oval 71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26</a:t>
            </a:r>
          </a:p>
        </p:txBody>
      </p:sp>
      <p:sp>
        <p:nvSpPr>
          <p:cNvPr id="716" name="Oval 71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25</a:t>
            </a:r>
          </a:p>
        </p:txBody>
      </p:sp>
      <p:sp>
        <p:nvSpPr>
          <p:cNvPr id="717" name="Oval 71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24</a:t>
            </a:r>
          </a:p>
        </p:txBody>
      </p:sp>
      <p:sp>
        <p:nvSpPr>
          <p:cNvPr id="718" name="Oval 71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23</a:t>
            </a:r>
          </a:p>
        </p:txBody>
      </p:sp>
      <p:sp>
        <p:nvSpPr>
          <p:cNvPr id="719" name="Oval 71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22</a:t>
            </a:r>
          </a:p>
        </p:txBody>
      </p:sp>
      <p:sp>
        <p:nvSpPr>
          <p:cNvPr id="720" name="Oval 71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21</a:t>
            </a:r>
          </a:p>
        </p:txBody>
      </p:sp>
      <p:sp>
        <p:nvSpPr>
          <p:cNvPr id="721" name="Oval 720"/>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20</a:t>
            </a:r>
          </a:p>
        </p:txBody>
      </p:sp>
      <p:sp>
        <p:nvSpPr>
          <p:cNvPr id="722" name="Oval 721"/>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19</a:t>
            </a:r>
          </a:p>
        </p:txBody>
      </p:sp>
      <p:sp>
        <p:nvSpPr>
          <p:cNvPr id="723" name="Oval 722"/>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18</a:t>
            </a:r>
          </a:p>
        </p:txBody>
      </p:sp>
      <p:sp>
        <p:nvSpPr>
          <p:cNvPr id="724" name="Oval 723"/>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17</a:t>
            </a:r>
          </a:p>
        </p:txBody>
      </p:sp>
      <p:sp>
        <p:nvSpPr>
          <p:cNvPr id="725" name="Oval 724"/>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16</a:t>
            </a:r>
          </a:p>
        </p:txBody>
      </p:sp>
      <p:sp>
        <p:nvSpPr>
          <p:cNvPr id="726" name="Oval 725"/>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15</a:t>
            </a:r>
          </a:p>
        </p:txBody>
      </p:sp>
      <p:sp>
        <p:nvSpPr>
          <p:cNvPr id="727" name="Oval 726"/>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14</a:t>
            </a:r>
          </a:p>
        </p:txBody>
      </p:sp>
      <p:sp>
        <p:nvSpPr>
          <p:cNvPr id="728" name="Oval 727"/>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13</a:t>
            </a:r>
          </a:p>
        </p:txBody>
      </p:sp>
      <p:sp>
        <p:nvSpPr>
          <p:cNvPr id="729" name="Oval 728"/>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12</a:t>
            </a:r>
          </a:p>
        </p:txBody>
      </p:sp>
      <p:sp>
        <p:nvSpPr>
          <p:cNvPr id="730" name="Oval 729"/>
          <p:cNvSpPr/>
          <p:nvPr/>
        </p:nvSpPr>
        <p:spPr>
          <a:xfrm>
            <a:off x="6934352" y="530876"/>
            <a:ext cx="1218127" cy="119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11</a:t>
            </a:r>
          </a:p>
        </p:txBody>
      </p:sp>
      <p:sp>
        <p:nvSpPr>
          <p:cNvPr id="731" name="Oval 730"/>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10</a:t>
            </a:r>
          </a:p>
        </p:txBody>
      </p:sp>
      <p:sp>
        <p:nvSpPr>
          <p:cNvPr id="732" name="Oval 731"/>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9</a:t>
            </a:r>
          </a:p>
        </p:txBody>
      </p:sp>
      <p:sp>
        <p:nvSpPr>
          <p:cNvPr id="733" name="Oval 732"/>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8</a:t>
            </a:r>
          </a:p>
        </p:txBody>
      </p:sp>
      <p:sp>
        <p:nvSpPr>
          <p:cNvPr id="734" name="Oval 733"/>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7</a:t>
            </a:r>
          </a:p>
        </p:txBody>
      </p:sp>
      <p:sp>
        <p:nvSpPr>
          <p:cNvPr id="735" name="Oval 734"/>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6</a:t>
            </a:r>
          </a:p>
        </p:txBody>
      </p:sp>
      <p:sp>
        <p:nvSpPr>
          <p:cNvPr id="736" name="Oval 735"/>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5</a:t>
            </a:r>
          </a:p>
        </p:txBody>
      </p:sp>
      <p:sp>
        <p:nvSpPr>
          <p:cNvPr id="737" name="Oval 736"/>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4</a:t>
            </a:r>
          </a:p>
        </p:txBody>
      </p:sp>
      <p:sp>
        <p:nvSpPr>
          <p:cNvPr id="738" name="Oval 737"/>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3</a:t>
            </a:r>
          </a:p>
        </p:txBody>
      </p:sp>
      <p:sp>
        <p:nvSpPr>
          <p:cNvPr id="739" name="Oval 738"/>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2</a:t>
            </a:r>
          </a:p>
        </p:txBody>
      </p:sp>
      <p:sp>
        <p:nvSpPr>
          <p:cNvPr id="740" name="Oval 739"/>
          <p:cNvSpPr/>
          <p:nvPr/>
        </p:nvSpPr>
        <p:spPr>
          <a:xfrm>
            <a:off x="6934352" y="530876"/>
            <a:ext cx="1218127" cy="119521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itchFamily="18" charset="0"/>
                <a:cs typeface="Times New Roman" pitchFamily="18" charset="0"/>
              </a:rPr>
              <a:t>1</a:t>
            </a:r>
          </a:p>
        </p:txBody>
      </p:sp>
      <p:sp>
        <p:nvSpPr>
          <p:cNvPr id="741" name="Oval 740"/>
          <p:cNvSpPr/>
          <p:nvPr/>
        </p:nvSpPr>
        <p:spPr>
          <a:xfrm>
            <a:off x="6934352" y="530876"/>
            <a:ext cx="1218127" cy="120978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Times New Roman" pitchFamily="18" charset="0"/>
                <a:cs typeface="Times New Roman" pitchFamily="18" charset="0"/>
              </a:rPr>
              <a:t>HẾT GIỜ</a:t>
            </a:r>
          </a:p>
        </p:txBody>
      </p:sp>
    </p:spTree>
    <p:extLst>
      <p:ext uri="{BB962C8B-B14F-4D97-AF65-F5344CB8AC3E}">
        <p14:creationId xmlns:p14="http://schemas.microsoft.com/office/powerpoint/2010/main" val="5665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6"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2000"/>
                                        <p:tgtEl>
                                          <p:spTgt spid="22"/>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par>
                                <p:cTn id="39" presetID="6"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58"/>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afterEffect">
                                  <p:stCondLst>
                                    <p:cond delay="0"/>
                                  </p:stCondLst>
                                  <p:childTnLst>
                                    <p:set>
                                      <p:cBhvr>
                                        <p:cTn id="46" dur="1" fill="hold">
                                          <p:stCondLst>
                                            <p:cond delay="999"/>
                                          </p:stCondLst>
                                        </p:cTn>
                                        <p:tgtEl>
                                          <p:spTgt spid="259"/>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999"/>
                                          </p:stCondLst>
                                        </p:cTn>
                                        <p:tgtEl>
                                          <p:spTgt spid="260"/>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999"/>
                                          </p:stCondLst>
                                        </p:cTn>
                                        <p:tgtEl>
                                          <p:spTgt spid="261"/>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999"/>
                                          </p:stCondLst>
                                        </p:cTn>
                                        <p:tgtEl>
                                          <p:spTgt spid="262"/>
                                        </p:tgtEl>
                                        <p:attrNameLst>
                                          <p:attrName>style.visibility</p:attrName>
                                        </p:attrNameLst>
                                      </p:cBhvr>
                                      <p:to>
                                        <p:strVal val="visible"/>
                                      </p:to>
                                    </p:set>
                                  </p:childTnLst>
                                </p:cTn>
                              </p:par>
                            </p:childTnLst>
                          </p:cTn>
                        </p:par>
                        <p:par>
                          <p:cTn id="56" fill="hold">
                            <p:stCondLst>
                              <p:cond delay="4000"/>
                            </p:stCondLst>
                            <p:childTnLst>
                              <p:par>
                                <p:cTn id="57" presetID="1" presetClass="entr" presetSubtype="0" fill="hold" grpId="0" nodeType="afterEffect">
                                  <p:stCondLst>
                                    <p:cond delay="0"/>
                                  </p:stCondLst>
                                  <p:childTnLst>
                                    <p:set>
                                      <p:cBhvr>
                                        <p:cTn id="58" dur="1" fill="hold">
                                          <p:stCondLst>
                                            <p:cond delay="999"/>
                                          </p:stCondLst>
                                        </p:cTn>
                                        <p:tgtEl>
                                          <p:spTgt spid="505"/>
                                        </p:tgtEl>
                                        <p:attrNameLst>
                                          <p:attrName>style.visibility</p:attrName>
                                        </p:attrNameLst>
                                      </p:cBhvr>
                                      <p:to>
                                        <p:strVal val="visible"/>
                                      </p:to>
                                    </p:set>
                                  </p:childTnLst>
                                </p:cTn>
                              </p:par>
                            </p:childTnLst>
                          </p:cTn>
                        </p:par>
                        <p:par>
                          <p:cTn id="59" fill="hold">
                            <p:stCondLst>
                              <p:cond delay="5000"/>
                            </p:stCondLst>
                            <p:childTnLst>
                              <p:par>
                                <p:cTn id="60" presetID="1" presetClass="entr" presetSubtype="0" fill="hold" grpId="0" nodeType="afterEffect">
                                  <p:stCondLst>
                                    <p:cond delay="0"/>
                                  </p:stCondLst>
                                  <p:childTnLst>
                                    <p:set>
                                      <p:cBhvr>
                                        <p:cTn id="61" dur="1" fill="hold">
                                          <p:stCondLst>
                                            <p:cond delay="999"/>
                                          </p:stCondLst>
                                        </p:cTn>
                                        <p:tgtEl>
                                          <p:spTgt spid="506"/>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grpId="0" nodeType="afterEffect">
                                  <p:stCondLst>
                                    <p:cond delay="0"/>
                                  </p:stCondLst>
                                  <p:childTnLst>
                                    <p:set>
                                      <p:cBhvr>
                                        <p:cTn id="64" dur="1" fill="hold">
                                          <p:stCondLst>
                                            <p:cond delay="999"/>
                                          </p:stCondLst>
                                        </p:cTn>
                                        <p:tgtEl>
                                          <p:spTgt spid="507"/>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grpId="0" nodeType="afterEffect">
                                  <p:stCondLst>
                                    <p:cond delay="0"/>
                                  </p:stCondLst>
                                  <p:childTnLst>
                                    <p:set>
                                      <p:cBhvr>
                                        <p:cTn id="67" dur="1" fill="hold">
                                          <p:stCondLst>
                                            <p:cond delay="999"/>
                                          </p:stCondLst>
                                        </p:cTn>
                                        <p:tgtEl>
                                          <p:spTgt spid="508"/>
                                        </p:tgtEl>
                                        <p:attrNameLst>
                                          <p:attrName>style.visibility</p:attrName>
                                        </p:attrNameLst>
                                      </p:cBhvr>
                                      <p:to>
                                        <p:strVal val="visible"/>
                                      </p:to>
                                    </p:set>
                                  </p:childTnLst>
                                </p:cTn>
                              </p:par>
                            </p:childTnLst>
                          </p:cTn>
                        </p:par>
                        <p:par>
                          <p:cTn id="68" fill="hold">
                            <p:stCondLst>
                              <p:cond delay="8000"/>
                            </p:stCondLst>
                            <p:childTnLst>
                              <p:par>
                                <p:cTn id="69" presetID="1" presetClass="entr" presetSubtype="0" fill="hold" grpId="0" nodeType="afterEffect">
                                  <p:stCondLst>
                                    <p:cond delay="0"/>
                                  </p:stCondLst>
                                  <p:childTnLst>
                                    <p:set>
                                      <p:cBhvr>
                                        <p:cTn id="70" dur="1" fill="hold">
                                          <p:stCondLst>
                                            <p:cond delay="999"/>
                                          </p:stCondLst>
                                        </p:cTn>
                                        <p:tgtEl>
                                          <p:spTgt spid="509"/>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grpId="0" nodeType="afterEffect">
                                  <p:stCondLst>
                                    <p:cond delay="0"/>
                                  </p:stCondLst>
                                  <p:childTnLst>
                                    <p:set>
                                      <p:cBhvr>
                                        <p:cTn id="73" dur="1" fill="hold">
                                          <p:stCondLst>
                                            <p:cond delay="999"/>
                                          </p:stCondLst>
                                        </p:cTn>
                                        <p:tgtEl>
                                          <p:spTgt spid="510"/>
                                        </p:tgtEl>
                                        <p:attrNameLst>
                                          <p:attrName>style.visibility</p:attrName>
                                        </p:attrNameLst>
                                      </p:cBhvr>
                                      <p:to>
                                        <p:strVal val="visible"/>
                                      </p:to>
                                    </p:set>
                                  </p:childTnLst>
                                </p:cTn>
                              </p:par>
                            </p:childTnLst>
                          </p:cTn>
                        </p:par>
                        <p:par>
                          <p:cTn id="74" fill="hold">
                            <p:stCondLst>
                              <p:cond delay="10000"/>
                            </p:stCondLst>
                            <p:childTnLst>
                              <p:par>
                                <p:cTn id="75" presetID="1" presetClass="entr" presetSubtype="0" fill="hold" grpId="0" nodeType="afterEffect">
                                  <p:stCondLst>
                                    <p:cond delay="0"/>
                                  </p:stCondLst>
                                  <p:childTnLst>
                                    <p:set>
                                      <p:cBhvr>
                                        <p:cTn id="76" dur="1" fill="hold">
                                          <p:stCondLst>
                                            <p:cond delay="999"/>
                                          </p:stCondLst>
                                        </p:cTn>
                                        <p:tgtEl>
                                          <p:spTgt spid="511"/>
                                        </p:tgtEl>
                                        <p:attrNameLst>
                                          <p:attrName>style.visibility</p:attrName>
                                        </p:attrNameLst>
                                      </p:cBhvr>
                                      <p:to>
                                        <p:strVal val="visible"/>
                                      </p:to>
                                    </p:set>
                                  </p:childTnLst>
                                </p:cTn>
                              </p:par>
                            </p:childTnLst>
                          </p:cTn>
                        </p:par>
                        <p:par>
                          <p:cTn id="77" fill="hold">
                            <p:stCondLst>
                              <p:cond delay="11000"/>
                            </p:stCondLst>
                            <p:childTnLst>
                              <p:par>
                                <p:cTn id="78" presetID="1" presetClass="entr" presetSubtype="0" fill="hold" grpId="0" nodeType="afterEffect">
                                  <p:stCondLst>
                                    <p:cond delay="0"/>
                                  </p:stCondLst>
                                  <p:childTnLst>
                                    <p:set>
                                      <p:cBhvr>
                                        <p:cTn id="79" dur="1" fill="hold">
                                          <p:stCondLst>
                                            <p:cond delay="999"/>
                                          </p:stCondLst>
                                        </p:cTn>
                                        <p:tgtEl>
                                          <p:spTgt spid="512"/>
                                        </p:tgtEl>
                                        <p:attrNameLst>
                                          <p:attrName>style.visibility</p:attrName>
                                        </p:attrNameLst>
                                      </p:cBhvr>
                                      <p:to>
                                        <p:strVal val="visible"/>
                                      </p:to>
                                    </p:set>
                                  </p:childTnLst>
                                </p:cTn>
                              </p:par>
                            </p:childTnLst>
                          </p:cTn>
                        </p:par>
                        <p:par>
                          <p:cTn id="80" fill="hold">
                            <p:stCondLst>
                              <p:cond delay="12000"/>
                            </p:stCondLst>
                            <p:childTnLst>
                              <p:par>
                                <p:cTn id="81" presetID="1" presetClass="entr" presetSubtype="0" fill="hold" grpId="0" nodeType="afterEffect">
                                  <p:stCondLst>
                                    <p:cond delay="0"/>
                                  </p:stCondLst>
                                  <p:childTnLst>
                                    <p:set>
                                      <p:cBhvr>
                                        <p:cTn id="82" dur="1" fill="hold">
                                          <p:stCondLst>
                                            <p:cond delay="999"/>
                                          </p:stCondLst>
                                        </p:cTn>
                                        <p:tgtEl>
                                          <p:spTgt spid="513"/>
                                        </p:tgtEl>
                                        <p:attrNameLst>
                                          <p:attrName>style.visibility</p:attrName>
                                        </p:attrNameLst>
                                      </p:cBhvr>
                                      <p:to>
                                        <p:strVal val="visible"/>
                                      </p:to>
                                    </p:set>
                                  </p:childTnLst>
                                </p:cTn>
                              </p:par>
                            </p:childTnLst>
                          </p:cTn>
                        </p:par>
                        <p:par>
                          <p:cTn id="83" fill="hold">
                            <p:stCondLst>
                              <p:cond delay="13000"/>
                            </p:stCondLst>
                            <p:childTnLst>
                              <p:par>
                                <p:cTn id="84" presetID="1" presetClass="entr" presetSubtype="0" fill="hold" grpId="0" nodeType="afterEffect">
                                  <p:stCondLst>
                                    <p:cond delay="0"/>
                                  </p:stCondLst>
                                  <p:childTnLst>
                                    <p:set>
                                      <p:cBhvr>
                                        <p:cTn id="85" dur="1" fill="hold">
                                          <p:stCondLst>
                                            <p:cond delay="999"/>
                                          </p:stCondLst>
                                        </p:cTn>
                                        <p:tgtEl>
                                          <p:spTgt spid="514"/>
                                        </p:tgtEl>
                                        <p:attrNameLst>
                                          <p:attrName>style.visibility</p:attrName>
                                        </p:attrNameLst>
                                      </p:cBhvr>
                                      <p:to>
                                        <p:strVal val="visible"/>
                                      </p:to>
                                    </p:set>
                                  </p:childTnLst>
                                </p:cTn>
                              </p:par>
                            </p:childTnLst>
                          </p:cTn>
                        </p:par>
                        <p:par>
                          <p:cTn id="86" fill="hold">
                            <p:stCondLst>
                              <p:cond delay="14000"/>
                            </p:stCondLst>
                            <p:childTnLst>
                              <p:par>
                                <p:cTn id="87" presetID="1" presetClass="entr" presetSubtype="0" fill="hold" grpId="0" nodeType="afterEffect">
                                  <p:stCondLst>
                                    <p:cond delay="0"/>
                                  </p:stCondLst>
                                  <p:childTnLst>
                                    <p:set>
                                      <p:cBhvr>
                                        <p:cTn id="88" dur="1" fill="hold">
                                          <p:stCondLst>
                                            <p:cond delay="999"/>
                                          </p:stCondLst>
                                        </p:cTn>
                                        <p:tgtEl>
                                          <p:spTgt spid="515"/>
                                        </p:tgtEl>
                                        <p:attrNameLst>
                                          <p:attrName>style.visibility</p:attrName>
                                        </p:attrNameLst>
                                      </p:cBhvr>
                                      <p:to>
                                        <p:strVal val="visible"/>
                                      </p:to>
                                    </p:set>
                                  </p:childTnLst>
                                </p:cTn>
                              </p:par>
                            </p:childTnLst>
                          </p:cTn>
                        </p:par>
                        <p:par>
                          <p:cTn id="89" fill="hold">
                            <p:stCondLst>
                              <p:cond delay="15000"/>
                            </p:stCondLst>
                            <p:childTnLst>
                              <p:par>
                                <p:cTn id="90" presetID="1" presetClass="entr" presetSubtype="0" fill="hold" grpId="0" nodeType="afterEffect">
                                  <p:stCondLst>
                                    <p:cond delay="0"/>
                                  </p:stCondLst>
                                  <p:childTnLst>
                                    <p:set>
                                      <p:cBhvr>
                                        <p:cTn id="91" dur="1" fill="hold">
                                          <p:stCondLst>
                                            <p:cond delay="999"/>
                                          </p:stCondLst>
                                        </p:cTn>
                                        <p:tgtEl>
                                          <p:spTgt spid="516"/>
                                        </p:tgtEl>
                                        <p:attrNameLst>
                                          <p:attrName>style.visibility</p:attrName>
                                        </p:attrNameLst>
                                      </p:cBhvr>
                                      <p:to>
                                        <p:strVal val="visible"/>
                                      </p:to>
                                    </p:set>
                                  </p:childTnLst>
                                </p:cTn>
                              </p:par>
                            </p:childTnLst>
                          </p:cTn>
                        </p:par>
                        <p:par>
                          <p:cTn id="92" fill="hold">
                            <p:stCondLst>
                              <p:cond delay="16000"/>
                            </p:stCondLst>
                            <p:childTnLst>
                              <p:par>
                                <p:cTn id="93" presetID="1" presetClass="entr" presetSubtype="0" fill="hold" grpId="0" nodeType="afterEffect">
                                  <p:stCondLst>
                                    <p:cond delay="0"/>
                                  </p:stCondLst>
                                  <p:childTnLst>
                                    <p:set>
                                      <p:cBhvr>
                                        <p:cTn id="94" dur="1" fill="hold">
                                          <p:stCondLst>
                                            <p:cond delay="999"/>
                                          </p:stCondLst>
                                        </p:cTn>
                                        <p:tgtEl>
                                          <p:spTgt spid="517"/>
                                        </p:tgtEl>
                                        <p:attrNameLst>
                                          <p:attrName>style.visibility</p:attrName>
                                        </p:attrNameLst>
                                      </p:cBhvr>
                                      <p:to>
                                        <p:strVal val="visible"/>
                                      </p:to>
                                    </p:set>
                                  </p:childTnLst>
                                </p:cTn>
                              </p:par>
                            </p:childTnLst>
                          </p:cTn>
                        </p:par>
                        <p:par>
                          <p:cTn id="95" fill="hold">
                            <p:stCondLst>
                              <p:cond delay="17000"/>
                            </p:stCondLst>
                            <p:childTnLst>
                              <p:par>
                                <p:cTn id="96" presetID="1" presetClass="entr" presetSubtype="0" fill="hold" grpId="0" nodeType="afterEffect">
                                  <p:stCondLst>
                                    <p:cond delay="0"/>
                                  </p:stCondLst>
                                  <p:childTnLst>
                                    <p:set>
                                      <p:cBhvr>
                                        <p:cTn id="97" dur="1" fill="hold">
                                          <p:stCondLst>
                                            <p:cond delay="999"/>
                                          </p:stCondLst>
                                        </p:cTn>
                                        <p:tgtEl>
                                          <p:spTgt spid="518"/>
                                        </p:tgtEl>
                                        <p:attrNameLst>
                                          <p:attrName>style.visibility</p:attrName>
                                        </p:attrNameLst>
                                      </p:cBhvr>
                                      <p:to>
                                        <p:strVal val="visible"/>
                                      </p:to>
                                    </p:set>
                                  </p:childTnLst>
                                </p:cTn>
                              </p:par>
                            </p:childTnLst>
                          </p:cTn>
                        </p:par>
                        <p:par>
                          <p:cTn id="98" fill="hold">
                            <p:stCondLst>
                              <p:cond delay="18000"/>
                            </p:stCondLst>
                            <p:childTnLst>
                              <p:par>
                                <p:cTn id="99" presetID="1" presetClass="entr" presetSubtype="0" fill="hold" grpId="0" nodeType="afterEffect">
                                  <p:stCondLst>
                                    <p:cond delay="0"/>
                                  </p:stCondLst>
                                  <p:childTnLst>
                                    <p:set>
                                      <p:cBhvr>
                                        <p:cTn id="100" dur="1" fill="hold">
                                          <p:stCondLst>
                                            <p:cond delay="999"/>
                                          </p:stCondLst>
                                        </p:cTn>
                                        <p:tgtEl>
                                          <p:spTgt spid="519"/>
                                        </p:tgtEl>
                                        <p:attrNameLst>
                                          <p:attrName>style.visibility</p:attrName>
                                        </p:attrNameLst>
                                      </p:cBhvr>
                                      <p:to>
                                        <p:strVal val="visible"/>
                                      </p:to>
                                    </p:set>
                                  </p:childTnLst>
                                </p:cTn>
                              </p:par>
                            </p:childTnLst>
                          </p:cTn>
                        </p:par>
                        <p:par>
                          <p:cTn id="101" fill="hold">
                            <p:stCondLst>
                              <p:cond delay="19000"/>
                            </p:stCondLst>
                            <p:childTnLst>
                              <p:par>
                                <p:cTn id="102" presetID="1" presetClass="entr" presetSubtype="0" fill="hold" grpId="0" nodeType="afterEffect">
                                  <p:stCondLst>
                                    <p:cond delay="0"/>
                                  </p:stCondLst>
                                  <p:childTnLst>
                                    <p:set>
                                      <p:cBhvr>
                                        <p:cTn id="103" dur="1" fill="hold">
                                          <p:stCondLst>
                                            <p:cond delay="999"/>
                                          </p:stCondLst>
                                        </p:cTn>
                                        <p:tgtEl>
                                          <p:spTgt spid="520"/>
                                        </p:tgtEl>
                                        <p:attrNameLst>
                                          <p:attrName>style.visibility</p:attrName>
                                        </p:attrNameLst>
                                      </p:cBhvr>
                                      <p:to>
                                        <p:strVal val="visible"/>
                                      </p:to>
                                    </p:set>
                                  </p:childTnLst>
                                </p:cTn>
                              </p:par>
                            </p:childTnLst>
                          </p:cTn>
                        </p:par>
                        <p:par>
                          <p:cTn id="104" fill="hold">
                            <p:stCondLst>
                              <p:cond delay="20000"/>
                            </p:stCondLst>
                            <p:childTnLst>
                              <p:par>
                                <p:cTn id="105" presetID="1" presetClass="entr" presetSubtype="0" fill="hold" grpId="0" nodeType="afterEffect">
                                  <p:stCondLst>
                                    <p:cond delay="0"/>
                                  </p:stCondLst>
                                  <p:childTnLst>
                                    <p:set>
                                      <p:cBhvr>
                                        <p:cTn id="106" dur="1" fill="hold">
                                          <p:stCondLst>
                                            <p:cond delay="999"/>
                                          </p:stCondLst>
                                        </p:cTn>
                                        <p:tgtEl>
                                          <p:spTgt spid="521"/>
                                        </p:tgtEl>
                                        <p:attrNameLst>
                                          <p:attrName>style.visibility</p:attrName>
                                        </p:attrNameLst>
                                      </p:cBhvr>
                                      <p:to>
                                        <p:strVal val="visible"/>
                                      </p:to>
                                    </p:set>
                                  </p:childTnLst>
                                </p:cTn>
                              </p:par>
                            </p:childTnLst>
                          </p:cTn>
                        </p:par>
                        <p:par>
                          <p:cTn id="107" fill="hold">
                            <p:stCondLst>
                              <p:cond delay="21000"/>
                            </p:stCondLst>
                            <p:childTnLst>
                              <p:par>
                                <p:cTn id="108" presetID="1" presetClass="entr" presetSubtype="0" fill="hold" grpId="0" nodeType="afterEffect">
                                  <p:stCondLst>
                                    <p:cond delay="0"/>
                                  </p:stCondLst>
                                  <p:childTnLst>
                                    <p:set>
                                      <p:cBhvr>
                                        <p:cTn id="109" dur="1" fill="hold">
                                          <p:stCondLst>
                                            <p:cond delay="999"/>
                                          </p:stCondLst>
                                        </p:cTn>
                                        <p:tgtEl>
                                          <p:spTgt spid="522"/>
                                        </p:tgtEl>
                                        <p:attrNameLst>
                                          <p:attrName>style.visibility</p:attrName>
                                        </p:attrNameLst>
                                      </p:cBhvr>
                                      <p:to>
                                        <p:strVal val="visible"/>
                                      </p:to>
                                    </p:set>
                                  </p:childTnLst>
                                </p:cTn>
                              </p:par>
                            </p:childTnLst>
                          </p:cTn>
                        </p:par>
                        <p:par>
                          <p:cTn id="110" fill="hold">
                            <p:stCondLst>
                              <p:cond delay="22000"/>
                            </p:stCondLst>
                            <p:childTnLst>
                              <p:par>
                                <p:cTn id="111" presetID="1" presetClass="entr" presetSubtype="0" fill="hold" grpId="0" nodeType="afterEffect">
                                  <p:stCondLst>
                                    <p:cond delay="0"/>
                                  </p:stCondLst>
                                  <p:childTnLst>
                                    <p:set>
                                      <p:cBhvr>
                                        <p:cTn id="112" dur="1" fill="hold">
                                          <p:stCondLst>
                                            <p:cond delay="999"/>
                                          </p:stCondLst>
                                        </p:cTn>
                                        <p:tgtEl>
                                          <p:spTgt spid="523"/>
                                        </p:tgtEl>
                                        <p:attrNameLst>
                                          <p:attrName>style.visibility</p:attrName>
                                        </p:attrNameLst>
                                      </p:cBhvr>
                                      <p:to>
                                        <p:strVal val="visible"/>
                                      </p:to>
                                    </p:set>
                                  </p:childTnLst>
                                </p:cTn>
                              </p:par>
                            </p:childTnLst>
                          </p:cTn>
                        </p:par>
                        <p:par>
                          <p:cTn id="113" fill="hold">
                            <p:stCondLst>
                              <p:cond delay="23000"/>
                            </p:stCondLst>
                            <p:childTnLst>
                              <p:par>
                                <p:cTn id="114" presetID="1" presetClass="entr" presetSubtype="0" fill="hold" grpId="0" nodeType="afterEffect">
                                  <p:stCondLst>
                                    <p:cond delay="0"/>
                                  </p:stCondLst>
                                  <p:childTnLst>
                                    <p:set>
                                      <p:cBhvr>
                                        <p:cTn id="115" dur="1" fill="hold">
                                          <p:stCondLst>
                                            <p:cond delay="999"/>
                                          </p:stCondLst>
                                        </p:cTn>
                                        <p:tgtEl>
                                          <p:spTgt spid="524"/>
                                        </p:tgtEl>
                                        <p:attrNameLst>
                                          <p:attrName>style.visibility</p:attrName>
                                        </p:attrNameLst>
                                      </p:cBhvr>
                                      <p:to>
                                        <p:strVal val="visible"/>
                                      </p:to>
                                    </p:set>
                                  </p:childTnLst>
                                </p:cTn>
                              </p:par>
                            </p:childTnLst>
                          </p:cTn>
                        </p:par>
                        <p:par>
                          <p:cTn id="116" fill="hold">
                            <p:stCondLst>
                              <p:cond delay="24000"/>
                            </p:stCondLst>
                            <p:childTnLst>
                              <p:par>
                                <p:cTn id="117" presetID="1" presetClass="entr" presetSubtype="0" fill="hold" grpId="0" nodeType="afterEffect">
                                  <p:stCondLst>
                                    <p:cond delay="0"/>
                                  </p:stCondLst>
                                  <p:childTnLst>
                                    <p:set>
                                      <p:cBhvr>
                                        <p:cTn id="118" dur="1" fill="hold">
                                          <p:stCondLst>
                                            <p:cond delay="999"/>
                                          </p:stCondLst>
                                        </p:cTn>
                                        <p:tgtEl>
                                          <p:spTgt spid="525"/>
                                        </p:tgtEl>
                                        <p:attrNameLst>
                                          <p:attrName>style.visibility</p:attrName>
                                        </p:attrNameLst>
                                      </p:cBhvr>
                                      <p:to>
                                        <p:strVal val="visible"/>
                                      </p:to>
                                    </p:set>
                                  </p:childTnLst>
                                </p:cTn>
                              </p:par>
                            </p:childTnLst>
                          </p:cTn>
                        </p:par>
                        <p:par>
                          <p:cTn id="119" fill="hold">
                            <p:stCondLst>
                              <p:cond delay="25000"/>
                            </p:stCondLst>
                            <p:childTnLst>
                              <p:par>
                                <p:cTn id="120" presetID="1" presetClass="entr" presetSubtype="0" fill="hold" grpId="0" nodeType="afterEffect">
                                  <p:stCondLst>
                                    <p:cond delay="0"/>
                                  </p:stCondLst>
                                  <p:childTnLst>
                                    <p:set>
                                      <p:cBhvr>
                                        <p:cTn id="121" dur="1" fill="hold">
                                          <p:stCondLst>
                                            <p:cond delay="999"/>
                                          </p:stCondLst>
                                        </p:cTn>
                                        <p:tgtEl>
                                          <p:spTgt spid="526"/>
                                        </p:tgtEl>
                                        <p:attrNameLst>
                                          <p:attrName>style.visibility</p:attrName>
                                        </p:attrNameLst>
                                      </p:cBhvr>
                                      <p:to>
                                        <p:strVal val="visible"/>
                                      </p:to>
                                    </p:set>
                                  </p:childTnLst>
                                </p:cTn>
                              </p:par>
                            </p:childTnLst>
                          </p:cTn>
                        </p:par>
                        <p:par>
                          <p:cTn id="122" fill="hold">
                            <p:stCondLst>
                              <p:cond delay="26000"/>
                            </p:stCondLst>
                            <p:childTnLst>
                              <p:par>
                                <p:cTn id="123" presetID="1" presetClass="entr" presetSubtype="0" fill="hold" grpId="0" nodeType="afterEffect">
                                  <p:stCondLst>
                                    <p:cond delay="0"/>
                                  </p:stCondLst>
                                  <p:childTnLst>
                                    <p:set>
                                      <p:cBhvr>
                                        <p:cTn id="124" dur="1" fill="hold">
                                          <p:stCondLst>
                                            <p:cond delay="999"/>
                                          </p:stCondLst>
                                        </p:cTn>
                                        <p:tgtEl>
                                          <p:spTgt spid="527"/>
                                        </p:tgtEl>
                                        <p:attrNameLst>
                                          <p:attrName>style.visibility</p:attrName>
                                        </p:attrNameLst>
                                      </p:cBhvr>
                                      <p:to>
                                        <p:strVal val="visible"/>
                                      </p:to>
                                    </p:set>
                                  </p:childTnLst>
                                </p:cTn>
                              </p:par>
                            </p:childTnLst>
                          </p:cTn>
                        </p:par>
                        <p:par>
                          <p:cTn id="125" fill="hold">
                            <p:stCondLst>
                              <p:cond delay="27000"/>
                            </p:stCondLst>
                            <p:childTnLst>
                              <p:par>
                                <p:cTn id="126" presetID="1" presetClass="entr" presetSubtype="0" fill="hold" grpId="0" nodeType="afterEffect">
                                  <p:stCondLst>
                                    <p:cond delay="0"/>
                                  </p:stCondLst>
                                  <p:childTnLst>
                                    <p:set>
                                      <p:cBhvr>
                                        <p:cTn id="127" dur="1" fill="hold">
                                          <p:stCondLst>
                                            <p:cond delay="999"/>
                                          </p:stCondLst>
                                        </p:cTn>
                                        <p:tgtEl>
                                          <p:spTgt spid="528"/>
                                        </p:tgtEl>
                                        <p:attrNameLst>
                                          <p:attrName>style.visibility</p:attrName>
                                        </p:attrNameLst>
                                      </p:cBhvr>
                                      <p:to>
                                        <p:strVal val="visible"/>
                                      </p:to>
                                    </p:set>
                                  </p:childTnLst>
                                </p:cTn>
                              </p:par>
                            </p:childTnLst>
                          </p:cTn>
                        </p:par>
                        <p:par>
                          <p:cTn id="128" fill="hold">
                            <p:stCondLst>
                              <p:cond delay="28000"/>
                            </p:stCondLst>
                            <p:childTnLst>
                              <p:par>
                                <p:cTn id="129" presetID="1" presetClass="entr" presetSubtype="0" fill="hold" grpId="0" nodeType="afterEffect">
                                  <p:stCondLst>
                                    <p:cond delay="0"/>
                                  </p:stCondLst>
                                  <p:childTnLst>
                                    <p:set>
                                      <p:cBhvr>
                                        <p:cTn id="130" dur="1" fill="hold">
                                          <p:stCondLst>
                                            <p:cond delay="999"/>
                                          </p:stCondLst>
                                        </p:cTn>
                                        <p:tgtEl>
                                          <p:spTgt spid="529"/>
                                        </p:tgtEl>
                                        <p:attrNameLst>
                                          <p:attrName>style.visibility</p:attrName>
                                        </p:attrNameLst>
                                      </p:cBhvr>
                                      <p:to>
                                        <p:strVal val="visible"/>
                                      </p:to>
                                    </p:set>
                                  </p:childTnLst>
                                </p:cTn>
                              </p:par>
                            </p:childTnLst>
                          </p:cTn>
                        </p:par>
                        <p:par>
                          <p:cTn id="131" fill="hold">
                            <p:stCondLst>
                              <p:cond delay="29000"/>
                            </p:stCondLst>
                            <p:childTnLst>
                              <p:par>
                                <p:cTn id="132" presetID="1" presetClass="entr" presetSubtype="0" fill="hold" grpId="0" nodeType="afterEffect">
                                  <p:stCondLst>
                                    <p:cond delay="0"/>
                                  </p:stCondLst>
                                  <p:childTnLst>
                                    <p:set>
                                      <p:cBhvr>
                                        <p:cTn id="133" dur="1" fill="hold">
                                          <p:stCondLst>
                                            <p:cond delay="999"/>
                                          </p:stCondLst>
                                        </p:cTn>
                                        <p:tgtEl>
                                          <p:spTgt spid="530"/>
                                        </p:tgtEl>
                                        <p:attrNameLst>
                                          <p:attrName>style.visibility</p:attrName>
                                        </p:attrNameLst>
                                      </p:cBhvr>
                                      <p:to>
                                        <p:strVal val="visible"/>
                                      </p:to>
                                    </p:set>
                                  </p:childTnLst>
                                </p:cTn>
                              </p:par>
                            </p:childTnLst>
                          </p:cTn>
                        </p:par>
                        <p:par>
                          <p:cTn id="134" fill="hold">
                            <p:stCondLst>
                              <p:cond delay="30000"/>
                            </p:stCondLst>
                            <p:childTnLst>
                              <p:par>
                                <p:cTn id="135" presetID="1" presetClass="entr" presetSubtype="0" fill="hold" grpId="0" nodeType="afterEffect">
                                  <p:stCondLst>
                                    <p:cond delay="0"/>
                                  </p:stCondLst>
                                  <p:childTnLst>
                                    <p:set>
                                      <p:cBhvr>
                                        <p:cTn id="136" dur="1" fill="hold">
                                          <p:stCondLst>
                                            <p:cond delay="999"/>
                                          </p:stCondLst>
                                        </p:cTn>
                                        <p:tgtEl>
                                          <p:spTgt spid="531"/>
                                        </p:tgtEl>
                                        <p:attrNameLst>
                                          <p:attrName>style.visibility</p:attrName>
                                        </p:attrNameLst>
                                      </p:cBhvr>
                                      <p:to>
                                        <p:strVal val="visible"/>
                                      </p:to>
                                    </p:set>
                                  </p:childTnLst>
                                </p:cTn>
                              </p:par>
                            </p:childTnLst>
                          </p:cTn>
                        </p:par>
                        <p:par>
                          <p:cTn id="137" fill="hold">
                            <p:stCondLst>
                              <p:cond delay="31000"/>
                            </p:stCondLst>
                            <p:childTnLst>
                              <p:par>
                                <p:cTn id="138" presetID="1" presetClass="entr" presetSubtype="0" fill="hold" grpId="0" nodeType="afterEffect">
                                  <p:stCondLst>
                                    <p:cond delay="0"/>
                                  </p:stCondLst>
                                  <p:childTnLst>
                                    <p:set>
                                      <p:cBhvr>
                                        <p:cTn id="139" dur="1" fill="hold">
                                          <p:stCondLst>
                                            <p:cond delay="999"/>
                                          </p:stCondLst>
                                        </p:cTn>
                                        <p:tgtEl>
                                          <p:spTgt spid="532"/>
                                        </p:tgtEl>
                                        <p:attrNameLst>
                                          <p:attrName>style.visibility</p:attrName>
                                        </p:attrNameLst>
                                      </p:cBhvr>
                                      <p:to>
                                        <p:strVal val="visible"/>
                                      </p:to>
                                    </p:set>
                                  </p:childTnLst>
                                </p:cTn>
                              </p:par>
                            </p:childTnLst>
                          </p:cTn>
                        </p:par>
                        <p:par>
                          <p:cTn id="140" fill="hold">
                            <p:stCondLst>
                              <p:cond delay="32000"/>
                            </p:stCondLst>
                            <p:childTnLst>
                              <p:par>
                                <p:cTn id="141" presetID="1" presetClass="entr" presetSubtype="0" fill="hold" grpId="0" nodeType="afterEffect">
                                  <p:stCondLst>
                                    <p:cond delay="0"/>
                                  </p:stCondLst>
                                  <p:childTnLst>
                                    <p:set>
                                      <p:cBhvr>
                                        <p:cTn id="142" dur="1" fill="hold">
                                          <p:stCondLst>
                                            <p:cond delay="999"/>
                                          </p:stCondLst>
                                        </p:cTn>
                                        <p:tgtEl>
                                          <p:spTgt spid="533"/>
                                        </p:tgtEl>
                                        <p:attrNameLst>
                                          <p:attrName>style.visibility</p:attrName>
                                        </p:attrNameLst>
                                      </p:cBhvr>
                                      <p:to>
                                        <p:strVal val="visible"/>
                                      </p:to>
                                    </p:set>
                                  </p:childTnLst>
                                </p:cTn>
                              </p:par>
                            </p:childTnLst>
                          </p:cTn>
                        </p:par>
                        <p:par>
                          <p:cTn id="143" fill="hold">
                            <p:stCondLst>
                              <p:cond delay="33000"/>
                            </p:stCondLst>
                            <p:childTnLst>
                              <p:par>
                                <p:cTn id="144" presetID="1" presetClass="entr" presetSubtype="0" fill="hold" grpId="0" nodeType="afterEffect">
                                  <p:stCondLst>
                                    <p:cond delay="0"/>
                                  </p:stCondLst>
                                  <p:childTnLst>
                                    <p:set>
                                      <p:cBhvr>
                                        <p:cTn id="145" dur="1" fill="hold">
                                          <p:stCondLst>
                                            <p:cond delay="999"/>
                                          </p:stCondLst>
                                        </p:cTn>
                                        <p:tgtEl>
                                          <p:spTgt spid="534"/>
                                        </p:tgtEl>
                                        <p:attrNameLst>
                                          <p:attrName>style.visibility</p:attrName>
                                        </p:attrNameLst>
                                      </p:cBhvr>
                                      <p:to>
                                        <p:strVal val="visible"/>
                                      </p:to>
                                    </p:set>
                                  </p:childTnLst>
                                </p:cTn>
                              </p:par>
                            </p:childTnLst>
                          </p:cTn>
                        </p:par>
                        <p:par>
                          <p:cTn id="146" fill="hold">
                            <p:stCondLst>
                              <p:cond delay="34000"/>
                            </p:stCondLst>
                            <p:childTnLst>
                              <p:par>
                                <p:cTn id="147" presetID="1" presetClass="entr" presetSubtype="0" fill="hold" grpId="0" nodeType="afterEffect">
                                  <p:stCondLst>
                                    <p:cond delay="0"/>
                                  </p:stCondLst>
                                  <p:childTnLst>
                                    <p:set>
                                      <p:cBhvr>
                                        <p:cTn id="148" dur="1" fill="hold">
                                          <p:stCondLst>
                                            <p:cond delay="999"/>
                                          </p:stCondLst>
                                        </p:cTn>
                                        <p:tgtEl>
                                          <p:spTgt spid="535"/>
                                        </p:tgtEl>
                                        <p:attrNameLst>
                                          <p:attrName>style.visibility</p:attrName>
                                        </p:attrNameLst>
                                      </p:cBhvr>
                                      <p:to>
                                        <p:strVal val="visible"/>
                                      </p:to>
                                    </p:set>
                                  </p:childTnLst>
                                </p:cTn>
                              </p:par>
                            </p:childTnLst>
                          </p:cTn>
                        </p:par>
                        <p:par>
                          <p:cTn id="149" fill="hold">
                            <p:stCondLst>
                              <p:cond delay="35000"/>
                            </p:stCondLst>
                            <p:childTnLst>
                              <p:par>
                                <p:cTn id="150" presetID="1" presetClass="entr" presetSubtype="0" fill="hold" grpId="0" nodeType="afterEffect">
                                  <p:stCondLst>
                                    <p:cond delay="0"/>
                                  </p:stCondLst>
                                  <p:childTnLst>
                                    <p:set>
                                      <p:cBhvr>
                                        <p:cTn id="151" dur="1" fill="hold">
                                          <p:stCondLst>
                                            <p:cond delay="999"/>
                                          </p:stCondLst>
                                        </p:cTn>
                                        <p:tgtEl>
                                          <p:spTgt spid="536"/>
                                        </p:tgtEl>
                                        <p:attrNameLst>
                                          <p:attrName>style.visibility</p:attrName>
                                        </p:attrNameLst>
                                      </p:cBhvr>
                                      <p:to>
                                        <p:strVal val="visible"/>
                                      </p:to>
                                    </p:set>
                                  </p:childTnLst>
                                </p:cTn>
                              </p:par>
                            </p:childTnLst>
                          </p:cTn>
                        </p:par>
                        <p:par>
                          <p:cTn id="152" fill="hold">
                            <p:stCondLst>
                              <p:cond delay="36000"/>
                            </p:stCondLst>
                            <p:childTnLst>
                              <p:par>
                                <p:cTn id="153" presetID="1" presetClass="entr" presetSubtype="0" fill="hold" grpId="0" nodeType="afterEffect">
                                  <p:stCondLst>
                                    <p:cond delay="0"/>
                                  </p:stCondLst>
                                  <p:childTnLst>
                                    <p:set>
                                      <p:cBhvr>
                                        <p:cTn id="154" dur="1" fill="hold">
                                          <p:stCondLst>
                                            <p:cond delay="999"/>
                                          </p:stCondLst>
                                        </p:cTn>
                                        <p:tgtEl>
                                          <p:spTgt spid="537"/>
                                        </p:tgtEl>
                                        <p:attrNameLst>
                                          <p:attrName>style.visibility</p:attrName>
                                        </p:attrNameLst>
                                      </p:cBhvr>
                                      <p:to>
                                        <p:strVal val="visible"/>
                                      </p:to>
                                    </p:set>
                                  </p:childTnLst>
                                </p:cTn>
                              </p:par>
                            </p:childTnLst>
                          </p:cTn>
                        </p:par>
                        <p:par>
                          <p:cTn id="155" fill="hold">
                            <p:stCondLst>
                              <p:cond delay="37000"/>
                            </p:stCondLst>
                            <p:childTnLst>
                              <p:par>
                                <p:cTn id="156" presetID="1" presetClass="entr" presetSubtype="0" fill="hold" grpId="0" nodeType="afterEffect">
                                  <p:stCondLst>
                                    <p:cond delay="0"/>
                                  </p:stCondLst>
                                  <p:childTnLst>
                                    <p:set>
                                      <p:cBhvr>
                                        <p:cTn id="157" dur="1" fill="hold">
                                          <p:stCondLst>
                                            <p:cond delay="999"/>
                                          </p:stCondLst>
                                        </p:cTn>
                                        <p:tgtEl>
                                          <p:spTgt spid="538"/>
                                        </p:tgtEl>
                                        <p:attrNameLst>
                                          <p:attrName>style.visibility</p:attrName>
                                        </p:attrNameLst>
                                      </p:cBhvr>
                                      <p:to>
                                        <p:strVal val="visible"/>
                                      </p:to>
                                    </p:set>
                                  </p:childTnLst>
                                </p:cTn>
                              </p:par>
                            </p:childTnLst>
                          </p:cTn>
                        </p:par>
                        <p:par>
                          <p:cTn id="158" fill="hold">
                            <p:stCondLst>
                              <p:cond delay="38000"/>
                            </p:stCondLst>
                            <p:childTnLst>
                              <p:par>
                                <p:cTn id="159" presetID="1" presetClass="entr" presetSubtype="0" fill="hold" grpId="0" nodeType="afterEffect">
                                  <p:stCondLst>
                                    <p:cond delay="0"/>
                                  </p:stCondLst>
                                  <p:childTnLst>
                                    <p:set>
                                      <p:cBhvr>
                                        <p:cTn id="160" dur="1" fill="hold">
                                          <p:stCondLst>
                                            <p:cond delay="999"/>
                                          </p:stCondLst>
                                        </p:cTn>
                                        <p:tgtEl>
                                          <p:spTgt spid="539"/>
                                        </p:tgtEl>
                                        <p:attrNameLst>
                                          <p:attrName>style.visibility</p:attrName>
                                        </p:attrNameLst>
                                      </p:cBhvr>
                                      <p:to>
                                        <p:strVal val="visible"/>
                                      </p:to>
                                    </p:set>
                                  </p:childTnLst>
                                </p:cTn>
                              </p:par>
                            </p:childTnLst>
                          </p:cTn>
                        </p:par>
                        <p:par>
                          <p:cTn id="161" fill="hold">
                            <p:stCondLst>
                              <p:cond delay="39000"/>
                            </p:stCondLst>
                            <p:childTnLst>
                              <p:par>
                                <p:cTn id="162" presetID="1" presetClass="entr" presetSubtype="0" fill="hold" grpId="0" nodeType="afterEffect">
                                  <p:stCondLst>
                                    <p:cond delay="0"/>
                                  </p:stCondLst>
                                  <p:childTnLst>
                                    <p:set>
                                      <p:cBhvr>
                                        <p:cTn id="163" dur="1" fill="hold">
                                          <p:stCondLst>
                                            <p:cond delay="999"/>
                                          </p:stCondLst>
                                        </p:cTn>
                                        <p:tgtEl>
                                          <p:spTgt spid="540"/>
                                        </p:tgtEl>
                                        <p:attrNameLst>
                                          <p:attrName>style.visibility</p:attrName>
                                        </p:attrNameLst>
                                      </p:cBhvr>
                                      <p:to>
                                        <p:strVal val="visible"/>
                                      </p:to>
                                    </p:set>
                                  </p:childTnLst>
                                </p:cTn>
                              </p:par>
                            </p:childTnLst>
                          </p:cTn>
                        </p:par>
                        <p:par>
                          <p:cTn id="164" fill="hold">
                            <p:stCondLst>
                              <p:cond delay="40000"/>
                            </p:stCondLst>
                            <p:childTnLst>
                              <p:par>
                                <p:cTn id="165" presetID="1" presetClass="entr" presetSubtype="0" fill="hold" grpId="0" nodeType="afterEffect">
                                  <p:stCondLst>
                                    <p:cond delay="0"/>
                                  </p:stCondLst>
                                  <p:childTnLst>
                                    <p:set>
                                      <p:cBhvr>
                                        <p:cTn id="166" dur="1" fill="hold">
                                          <p:stCondLst>
                                            <p:cond delay="999"/>
                                          </p:stCondLst>
                                        </p:cTn>
                                        <p:tgtEl>
                                          <p:spTgt spid="541"/>
                                        </p:tgtEl>
                                        <p:attrNameLst>
                                          <p:attrName>style.visibility</p:attrName>
                                        </p:attrNameLst>
                                      </p:cBhvr>
                                      <p:to>
                                        <p:strVal val="visible"/>
                                      </p:to>
                                    </p:set>
                                  </p:childTnLst>
                                </p:cTn>
                              </p:par>
                            </p:childTnLst>
                          </p:cTn>
                        </p:par>
                        <p:par>
                          <p:cTn id="167" fill="hold">
                            <p:stCondLst>
                              <p:cond delay="41000"/>
                            </p:stCondLst>
                            <p:childTnLst>
                              <p:par>
                                <p:cTn id="168" presetID="1" presetClass="entr" presetSubtype="0" fill="hold" grpId="0" nodeType="afterEffect">
                                  <p:stCondLst>
                                    <p:cond delay="0"/>
                                  </p:stCondLst>
                                  <p:childTnLst>
                                    <p:set>
                                      <p:cBhvr>
                                        <p:cTn id="169" dur="1" fill="hold">
                                          <p:stCondLst>
                                            <p:cond delay="999"/>
                                          </p:stCondLst>
                                        </p:cTn>
                                        <p:tgtEl>
                                          <p:spTgt spid="542"/>
                                        </p:tgtEl>
                                        <p:attrNameLst>
                                          <p:attrName>style.visibility</p:attrName>
                                        </p:attrNameLst>
                                      </p:cBhvr>
                                      <p:to>
                                        <p:strVal val="visible"/>
                                      </p:to>
                                    </p:set>
                                  </p:childTnLst>
                                </p:cTn>
                              </p:par>
                            </p:childTnLst>
                          </p:cTn>
                        </p:par>
                        <p:par>
                          <p:cTn id="170" fill="hold">
                            <p:stCondLst>
                              <p:cond delay="42000"/>
                            </p:stCondLst>
                            <p:childTnLst>
                              <p:par>
                                <p:cTn id="171" presetID="1" presetClass="entr" presetSubtype="0" fill="hold" grpId="0" nodeType="afterEffect">
                                  <p:stCondLst>
                                    <p:cond delay="0"/>
                                  </p:stCondLst>
                                  <p:childTnLst>
                                    <p:set>
                                      <p:cBhvr>
                                        <p:cTn id="172" dur="1" fill="hold">
                                          <p:stCondLst>
                                            <p:cond delay="999"/>
                                          </p:stCondLst>
                                        </p:cTn>
                                        <p:tgtEl>
                                          <p:spTgt spid="543"/>
                                        </p:tgtEl>
                                        <p:attrNameLst>
                                          <p:attrName>style.visibility</p:attrName>
                                        </p:attrNameLst>
                                      </p:cBhvr>
                                      <p:to>
                                        <p:strVal val="visible"/>
                                      </p:to>
                                    </p:set>
                                  </p:childTnLst>
                                </p:cTn>
                              </p:par>
                            </p:childTnLst>
                          </p:cTn>
                        </p:par>
                        <p:par>
                          <p:cTn id="173" fill="hold">
                            <p:stCondLst>
                              <p:cond delay="43000"/>
                            </p:stCondLst>
                            <p:childTnLst>
                              <p:par>
                                <p:cTn id="174" presetID="1" presetClass="entr" presetSubtype="0" fill="hold" grpId="0" nodeType="afterEffect">
                                  <p:stCondLst>
                                    <p:cond delay="0"/>
                                  </p:stCondLst>
                                  <p:childTnLst>
                                    <p:set>
                                      <p:cBhvr>
                                        <p:cTn id="175" dur="1" fill="hold">
                                          <p:stCondLst>
                                            <p:cond delay="999"/>
                                          </p:stCondLst>
                                        </p:cTn>
                                        <p:tgtEl>
                                          <p:spTgt spid="544"/>
                                        </p:tgtEl>
                                        <p:attrNameLst>
                                          <p:attrName>style.visibility</p:attrName>
                                        </p:attrNameLst>
                                      </p:cBhvr>
                                      <p:to>
                                        <p:strVal val="visible"/>
                                      </p:to>
                                    </p:set>
                                  </p:childTnLst>
                                </p:cTn>
                              </p:par>
                            </p:childTnLst>
                          </p:cTn>
                        </p:par>
                        <p:par>
                          <p:cTn id="176" fill="hold">
                            <p:stCondLst>
                              <p:cond delay="44000"/>
                            </p:stCondLst>
                            <p:childTnLst>
                              <p:par>
                                <p:cTn id="177" presetID="1" presetClass="entr" presetSubtype="0" fill="hold" grpId="0" nodeType="afterEffect">
                                  <p:stCondLst>
                                    <p:cond delay="0"/>
                                  </p:stCondLst>
                                  <p:childTnLst>
                                    <p:set>
                                      <p:cBhvr>
                                        <p:cTn id="178" dur="1" fill="hold">
                                          <p:stCondLst>
                                            <p:cond delay="999"/>
                                          </p:stCondLst>
                                        </p:cTn>
                                        <p:tgtEl>
                                          <p:spTgt spid="545"/>
                                        </p:tgtEl>
                                        <p:attrNameLst>
                                          <p:attrName>style.visibility</p:attrName>
                                        </p:attrNameLst>
                                      </p:cBhvr>
                                      <p:to>
                                        <p:strVal val="visible"/>
                                      </p:to>
                                    </p:set>
                                  </p:childTnLst>
                                </p:cTn>
                              </p:par>
                            </p:childTnLst>
                          </p:cTn>
                        </p:par>
                        <p:par>
                          <p:cTn id="179" fill="hold">
                            <p:stCondLst>
                              <p:cond delay="45000"/>
                            </p:stCondLst>
                            <p:childTnLst>
                              <p:par>
                                <p:cTn id="180" presetID="1" presetClass="entr" presetSubtype="0" fill="hold" grpId="0" nodeType="afterEffect">
                                  <p:stCondLst>
                                    <p:cond delay="0"/>
                                  </p:stCondLst>
                                  <p:childTnLst>
                                    <p:set>
                                      <p:cBhvr>
                                        <p:cTn id="181" dur="1" fill="hold">
                                          <p:stCondLst>
                                            <p:cond delay="999"/>
                                          </p:stCondLst>
                                        </p:cTn>
                                        <p:tgtEl>
                                          <p:spTgt spid="546"/>
                                        </p:tgtEl>
                                        <p:attrNameLst>
                                          <p:attrName>style.visibility</p:attrName>
                                        </p:attrNameLst>
                                      </p:cBhvr>
                                      <p:to>
                                        <p:strVal val="visible"/>
                                      </p:to>
                                    </p:set>
                                  </p:childTnLst>
                                </p:cTn>
                              </p:par>
                            </p:childTnLst>
                          </p:cTn>
                        </p:par>
                        <p:par>
                          <p:cTn id="182" fill="hold">
                            <p:stCondLst>
                              <p:cond delay="46000"/>
                            </p:stCondLst>
                            <p:childTnLst>
                              <p:par>
                                <p:cTn id="183" presetID="1" presetClass="entr" presetSubtype="0" fill="hold" grpId="0" nodeType="afterEffect">
                                  <p:stCondLst>
                                    <p:cond delay="0"/>
                                  </p:stCondLst>
                                  <p:childTnLst>
                                    <p:set>
                                      <p:cBhvr>
                                        <p:cTn id="184" dur="1" fill="hold">
                                          <p:stCondLst>
                                            <p:cond delay="999"/>
                                          </p:stCondLst>
                                        </p:cTn>
                                        <p:tgtEl>
                                          <p:spTgt spid="547"/>
                                        </p:tgtEl>
                                        <p:attrNameLst>
                                          <p:attrName>style.visibility</p:attrName>
                                        </p:attrNameLst>
                                      </p:cBhvr>
                                      <p:to>
                                        <p:strVal val="visible"/>
                                      </p:to>
                                    </p:set>
                                  </p:childTnLst>
                                </p:cTn>
                              </p:par>
                            </p:childTnLst>
                          </p:cTn>
                        </p:par>
                        <p:par>
                          <p:cTn id="185" fill="hold">
                            <p:stCondLst>
                              <p:cond delay="47000"/>
                            </p:stCondLst>
                            <p:childTnLst>
                              <p:par>
                                <p:cTn id="186" presetID="1" presetClass="entr" presetSubtype="0" fill="hold" grpId="0" nodeType="afterEffect">
                                  <p:stCondLst>
                                    <p:cond delay="0"/>
                                  </p:stCondLst>
                                  <p:childTnLst>
                                    <p:set>
                                      <p:cBhvr>
                                        <p:cTn id="187" dur="1" fill="hold">
                                          <p:stCondLst>
                                            <p:cond delay="999"/>
                                          </p:stCondLst>
                                        </p:cTn>
                                        <p:tgtEl>
                                          <p:spTgt spid="548"/>
                                        </p:tgtEl>
                                        <p:attrNameLst>
                                          <p:attrName>style.visibility</p:attrName>
                                        </p:attrNameLst>
                                      </p:cBhvr>
                                      <p:to>
                                        <p:strVal val="visible"/>
                                      </p:to>
                                    </p:set>
                                  </p:childTnLst>
                                </p:cTn>
                              </p:par>
                            </p:childTnLst>
                          </p:cTn>
                        </p:par>
                        <p:par>
                          <p:cTn id="188" fill="hold">
                            <p:stCondLst>
                              <p:cond delay="48000"/>
                            </p:stCondLst>
                            <p:childTnLst>
                              <p:par>
                                <p:cTn id="189" presetID="1" presetClass="entr" presetSubtype="0" fill="hold" grpId="0" nodeType="afterEffect">
                                  <p:stCondLst>
                                    <p:cond delay="0"/>
                                  </p:stCondLst>
                                  <p:childTnLst>
                                    <p:set>
                                      <p:cBhvr>
                                        <p:cTn id="190" dur="1" fill="hold">
                                          <p:stCondLst>
                                            <p:cond delay="999"/>
                                          </p:stCondLst>
                                        </p:cTn>
                                        <p:tgtEl>
                                          <p:spTgt spid="549"/>
                                        </p:tgtEl>
                                        <p:attrNameLst>
                                          <p:attrName>style.visibility</p:attrName>
                                        </p:attrNameLst>
                                      </p:cBhvr>
                                      <p:to>
                                        <p:strVal val="visible"/>
                                      </p:to>
                                    </p:set>
                                  </p:childTnLst>
                                </p:cTn>
                              </p:par>
                            </p:childTnLst>
                          </p:cTn>
                        </p:par>
                        <p:par>
                          <p:cTn id="191" fill="hold">
                            <p:stCondLst>
                              <p:cond delay="49000"/>
                            </p:stCondLst>
                            <p:childTnLst>
                              <p:par>
                                <p:cTn id="192" presetID="1" presetClass="entr" presetSubtype="0" fill="hold" grpId="0" nodeType="afterEffect">
                                  <p:stCondLst>
                                    <p:cond delay="0"/>
                                  </p:stCondLst>
                                  <p:childTnLst>
                                    <p:set>
                                      <p:cBhvr>
                                        <p:cTn id="193" dur="1" fill="hold">
                                          <p:stCondLst>
                                            <p:cond delay="999"/>
                                          </p:stCondLst>
                                        </p:cTn>
                                        <p:tgtEl>
                                          <p:spTgt spid="550"/>
                                        </p:tgtEl>
                                        <p:attrNameLst>
                                          <p:attrName>style.visibility</p:attrName>
                                        </p:attrNameLst>
                                      </p:cBhvr>
                                      <p:to>
                                        <p:strVal val="visible"/>
                                      </p:to>
                                    </p:set>
                                  </p:childTnLst>
                                </p:cTn>
                              </p:par>
                            </p:childTnLst>
                          </p:cTn>
                        </p:par>
                        <p:par>
                          <p:cTn id="194" fill="hold">
                            <p:stCondLst>
                              <p:cond delay="50000"/>
                            </p:stCondLst>
                            <p:childTnLst>
                              <p:par>
                                <p:cTn id="195" presetID="1" presetClass="entr" presetSubtype="0" fill="hold" grpId="0" nodeType="afterEffect">
                                  <p:stCondLst>
                                    <p:cond delay="0"/>
                                  </p:stCondLst>
                                  <p:childTnLst>
                                    <p:set>
                                      <p:cBhvr>
                                        <p:cTn id="196" dur="1" fill="hold">
                                          <p:stCondLst>
                                            <p:cond delay="999"/>
                                          </p:stCondLst>
                                        </p:cTn>
                                        <p:tgtEl>
                                          <p:spTgt spid="551"/>
                                        </p:tgtEl>
                                        <p:attrNameLst>
                                          <p:attrName>style.visibility</p:attrName>
                                        </p:attrNameLst>
                                      </p:cBhvr>
                                      <p:to>
                                        <p:strVal val="visible"/>
                                      </p:to>
                                    </p:set>
                                  </p:childTnLst>
                                </p:cTn>
                              </p:par>
                            </p:childTnLst>
                          </p:cTn>
                        </p:par>
                        <p:par>
                          <p:cTn id="197" fill="hold">
                            <p:stCondLst>
                              <p:cond delay="51000"/>
                            </p:stCondLst>
                            <p:childTnLst>
                              <p:par>
                                <p:cTn id="198" presetID="1" presetClass="entr" presetSubtype="0" fill="hold" grpId="0" nodeType="afterEffect">
                                  <p:stCondLst>
                                    <p:cond delay="0"/>
                                  </p:stCondLst>
                                  <p:childTnLst>
                                    <p:set>
                                      <p:cBhvr>
                                        <p:cTn id="199" dur="1" fill="hold">
                                          <p:stCondLst>
                                            <p:cond delay="999"/>
                                          </p:stCondLst>
                                        </p:cTn>
                                        <p:tgtEl>
                                          <p:spTgt spid="552"/>
                                        </p:tgtEl>
                                        <p:attrNameLst>
                                          <p:attrName>style.visibility</p:attrName>
                                        </p:attrNameLst>
                                      </p:cBhvr>
                                      <p:to>
                                        <p:strVal val="visible"/>
                                      </p:to>
                                    </p:set>
                                  </p:childTnLst>
                                </p:cTn>
                              </p:par>
                            </p:childTnLst>
                          </p:cTn>
                        </p:par>
                        <p:par>
                          <p:cTn id="200" fill="hold">
                            <p:stCondLst>
                              <p:cond delay="52000"/>
                            </p:stCondLst>
                            <p:childTnLst>
                              <p:par>
                                <p:cTn id="201" presetID="1" presetClass="entr" presetSubtype="0" fill="hold" grpId="0" nodeType="afterEffect">
                                  <p:stCondLst>
                                    <p:cond delay="0"/>
                                  </p:stCondLst>
                                  <p:childTnLst>
                                    <p:set>
                                      <p:cBhvr>
                                        <p:cTn id="202" dur="1" fill="hold">
                                          <p:stCondLst>
                                            <p:cond delay="999"/>
                                          </p:stCondLst>
                                        </p:cTn>
                                        <p:tgtEl>
                                          <p:spTgt spid="553"/>
                                        </p:tgtEl>
                                        <p:attrNameLst>
                                          <p:attrName>style.visibility</p:attrName>
                                        </p:attrNameLst>
                                      </p:cBhvr>
                                      <p:to>
                                        <p:strVal val="visible"/>
                                      </p:to>
                                    </p:set>
                                  </p:childTnLst>
                                </p:cTn>
                              </p:par>
                            </p:childTnLst>
                          </p:cTn>
                        </p:par>
                        <p:par>
                          <p:cTn id="203" fill="hold">
                            <p:stCondLst>
                              <p:cond delay="53000"/>
                            </p:stCondLst>
                            <p:childTnLst>
                              <p:par>
                                <p:cTn id="204" presetID="1" presetClass="entr" presetSubtype="0" fill="hold" grpId="0" nodeType="afterEffect">
                                  <p:stCondLst>
                                    <p:cond delay="0"/>
                                  </p:stCondLst>
                                  <p:childTnLst>
                                    <p:set>
                                      <p:cBhvr>
                                        <p:cTn id="205" dur="1" fill="hold">
                                          <p:stCondLst>
                                            <p:cond delay="999"/>
                                          </p:stCondLst>
                                        </p:cTn>
                                        <p:tgtEl>
                                          <p:spTgt spid="554"/>
                                        </p:tgtEl>
                                        <p:attrNameLst>
                                          <p:attrName>style.visibility</p:attrName>
                                        </p:attrNameLst>
                                      </p:cBhvr>
                                      <p:to>
                                        <p:strVal val="visible"/>
                                      </p:to>
                                    </p:set>
                                  </p:childTnLst>
                                </p:cTn>
                              </p:par>
                            </p:childTnLst>
                          </p:cTn>
                        </p:par>
                        <p:par>
                          <p:cTn id="206" fill="hold">
                            <p:stCondLst>
                              <p:cond delay="54000"/>
                            </p:stCondLst>
                            <p:childTnLst>
                              <p:par>
                                <p:cTn id="207" presetID="1" presetClass="entr" presetSubtype="0" fill="hold" grpId="0" nodeType="afterEffect">
                                  <p:stCondLst>
                                    <p:cond delay="0"/>
                                  </p:stCondLst>
                                  <p:childTnLst>
                                    <p:set>
                                      <p:cBhvr>
                                        <p:cTn id="208" dur="1" fill="hold">
                                          <p:stCondLst>
                                            <p:cond delay="999"/>
                                          </p:stCondLst>
                                        </p:cTn>
                                        <p:tgtEl>
                                          <p:spTgt spid="555"/>
                                        </p:tgtEl>
                                        <p:attrNameLst>
                                          <p:attrName>style.visibility</p:attrName>
                                        </p:attrNameLst>
                                      </p:cBhvr>
                                      <p:to>
                                        <p:strVal val="visible"/>
                                      </p:to>
                                    </p:set>
                                  </p:childTnLst>
                                </p:cTn>
                              </p:par>
                            </p:childTnLst>
                          </p:cTn>
                        </p:par>
                        <p:par>
                          <p:cTn id="209" fill="hold">
                            <p:stCondLst>
                              <p:cond delay="55000"/>
                            </p:stCondLst>
                            <p:childTnLst>
                              <p:par>
                                <p:cTn id="210" presetID="1" presetClass="entr" presetSubtype="0" fill="hold" grpId="0" nodeType="afterEffect">
                                  <p:stCondLst>
                                    <p:cond delay="0"/>
                                  </p:stCondLst>
                                  <p:childTnLst>
                                    <p:set>
                                      <p:cBhvr>
                                        <p:cTn id="211" dur="1" fill="hold">
                                          <p:stCondLst>
                                            <p:cond delay="999"/>
                                          </p:stCondLst>
                                        </p:cTn>
                                        <p:tgtEl>
                                          <p:spTgt spid="556"/>
                                        </p:tgtEl>
                                        <p:attrNameLst>
                                          <p:attrName>style.visibility</p:attrName>
                                        </p:attrNameLst>
                                      </p:cBhvr>
                                      <p:to>
                                        <p:strVal val="visible"/>
                                      </p:to>
                                    </p:set>
                                  </p:childTnLst>
                                </p:cTn>
                              </p:par>
                            </p:childTnLst>
                          </p:cTn>
                        </p:par>
                        <p:par>
                          <p:cTn id="212" fill="hold">
                            <p:stCondLst>
                              <p:cond delay="56000"/>
                            </p:stCondLst>
                            <p:childTnLst>
                              <p:par>
                                <p:cTn id="213" presetID="1" presetClass="entr" presetSubtype="0" fill="hold" grpId="0" nodeType="afterEffect">
                                  <p:stCondLst>
                                    <p:cond delay="0"/>
                                  </p:stCondLst>
                                  <p:childTnLst>
                                    <p:set>
                                      <p:cBhvr>
                                        <p:cTn id="214" dur="1" fill="hold">
                                          <p:stCondLst>
                                            <p:cond delay="999"/>
                                          </p:stCondLst>
                                        </p:cTn>
                                        <p:tgtEl>
                                          <p:spTgt spid="557"/>
                                        </p:tgtEl>
                                        <p:attrNameLst>
                                          <p:attrName>style.visibility</p:attrName>
                                        </p:attrNameLst>
                                      </p:cBhvr>
                                      <p:to>
                                        <p:strVal val="visible"/>
                                      </p:to>
                                    </p:set>
                                  </p:childTnLst>
                                </p:cTn>
                              </p:par>
                            </p:childTnLst>
                          </p:cTn>
                        </p:par>
                        <p:par>
                          <p:cTn id="215" fill="hold">
                            <p:stCondLst>
                              <p:cond delay="57000"/>
                            </p:stCondLst>
                            <p:childTnLst>
                              <p:par>
                                <p:cTn id="216" presetID="1" presetClass="entr" presetSubtype="0" fill="hold" grpId="0" nodeType="afterEffect">
                                  <p:stCondLst>
                                    <p:cond delay="0"/>
                                  </p:stCondLst>
                                  <p:childTnLst>
                                    <p:set>
                                      <p:cBhvr>
                                        <p:cTn id="217" dur="1" fill="hold">
                                          <p:stCondLst>
                                            <p:cond delay="999"/>
                                          </p:stCondLst>
                                        </p:cTn>
                                        <p:tgtEl>
                                          <p:spTgt spid="558"/>
                                        </p:tgtEl>
                                        <p:attrNameLst>
                                          <p:attrName>style.visibility</p:attrName>
                                        </p:attrNameLst>
                                      </p:cBhvr>
                                      <p:to>
                                        <p:strVal val="visible"/>
                                      </p:to>
                                    </p:set>
                                  </p:childTnLst>
                                </p:cTn>
                              </p:par>
                            </p:childTnLst>
                          </p:cTn>
                        </p:par>
                        <p:par>
                          <p:cTn id="218" fill="hold">
                            <p:stCondLst>
                              <p:cond delay="58000"/>
                            </p:stCondLst>
                            <p:childTnLst>
                              <p:par>
                                <p:cTn id="219" presetID="1" presetClass="entr" presetSubtype="0" fill="hold" grpId="0" nodeType="afterEffect">
                                  <p:stCondLst>
                                    <p:cond delay="0"/>
                                  </p:stCondLst>
                                  <p:childTnLst>
                                    <p:set>
                                      <p:cBhvr>
                                        <p:cTn id="220" dur="1" fill="hold">
                                          <p:stCondLst>
                                            <p:cond delay="999"/>
                                          </p:stCondLst>
                                        </p:cTn>
                                        <p:tgtEl>
                                          <p:spTgt spid="559"/>
                                        </p:tgtEl>
                                        <p:attrNameLst>
                                          <p:attrName>style.visibility</p:attrName>
                                        </p:attrNameLst>
                                      </p:cBhvr>
                                      <p:to>
                                        <p:strVal val="visible"/>
                                      </p:to>
                                    </p:set>
                                  </p:childTnLst>
                                </p:cTn>
                              </p:par>
                            </p:childTnLst>
                          </p:cTn>
                        </p:par>
                        <p:par>
                          <p:cTn id="221" fill="hold">
                            <p:stCondLst>
                              <p:cond delay="59000"/>
                            </p:stCondLst>
                            <p:childTnLst>
                              <p:par>
                                <p:cTn id="222" presetID="1" presetClass="entr" presetSubtype="0" fill="hold" grpId="0" nodeType="afterEffect">
                                  <p:stCondLst>
                                    <p:cond delay="0"/>
                                  </p:stCondLst>
                                  <p:childTnLst>
                                    <p:set>
                                      <p:cBhvr>
                                        <p:cTn id="223" dur="1" fill="hold">
                                          <p:stCondLst>
                                            <p:cond delay="999"/>
                                          </p:stCondLst>
                                        </p:cTn>
                                        <p:tgtEl>
                                          <p:spTgt spid="560"/>
                                        </p:tgtEl>
                                        <p:attrNameLst>
                                          <p:attrName>style.visibility</p:attrName>
                                        </p:attrNameLst>
                                      </p:cBhvr>
                                      <p:to>
                                        <p:strVal val="visible"/>
                                      </p:to>
                                    </p:set>
                                  </p:childTnLst>
                                </p:cTn>
                              </p:par>
                            </p:childTnLst>
                          </p:cTn>
                        </p:par>
                        <p:par>
                          <p:cTn id="224" fill="hold">
                            <p:stCondLst>
                              <p:cond delay="60000"/>
                            </p:stCondLst>
                            <p:childTnLst>
                              <p:par>
                                <p:cTn id="225" presetID="1" presetClass="entr" presetSubtype="0" fill="hold" grpId="0" nodeType="afterEffect">
                                  <p:stCondLst>
                                    <p:cond delay="0"/>
                                  </p:stCondLst>
                                  <p:childTnLst>
                                    <p:set>
                                      <p:cBhvr>
                                        <p:cTn id="226" dur="1" fill="hold">
                                          <p:stCondLst>
                                            <p:cond delay="999"/>
                                          </p:stCondLst>
                                        </p:cTn>
                                        <p:tgtEl>
                                          <p:spTgt spid="561"/>
                                        </p:tgtEl>
                                        <p:attrNameLst>
                                          <p:attrName>style.visibility</p:attrName>
                                        </p:attrNameLst>
                                      </p:cBhvr>
                                      <p:to>
                                        <p:strVal val="visible"/>
                                      </p:to>
                                    </p:set>
                                  </p:childTnLst>
                                </p:cTn>
                              </p:par>
                            </p:childTnLst>
                          </p:cTn>
                        </p:par>
                        <p:par>
                          <p:cTn id="227" fill="hold">
                            <p:stCondLst>
                              <p:cond delay="61000"/>
                            </p:stCondLst>
                            <p:childTnLst>
                              <p:par>
                                <p:cTn id="228" presetID="1" presetClass="entr" presetSubtype="0" fill="hold" grpId="0" nodeType="afterEffect">
                                  <p:stCondLst>
                                    <p:cond delay="0"/>
                                  </p:stCondLst>
                                  <p:childTnLst>
                                    <p:set>
                                      <p:cBhvr>
                                        <p:cTn id="229" dur="1" fill="hold">
                                          <p:stCondLst>
                                            <p:cond delay="999"/>
                                          </p:stCondLst>
                                        </p:cTn>
                                        <p:tgtEl>
                                          <p:spTgt spid="562"/>
                                        </p:tgtEl>
                                        <p:attrNameLst>
                                          <p:attrName>style.visibility</p:attrName>
                                        </p:attrNameLst>
                                      </p:cBhvr>
                                      <p:to>
                                        <p:strVal val="visible"/>
                                      </p:to>
                                    </p:set>
                                  </p:childTnLst>
                                </p:cTn>
                              </p:par>
                            </p:childTnLst>
                          </p:cTn>
                        </p:par>
                        <p:par>
                          <p:cTn id="230" fill="hold">
                            <p:stCondLst>
                              <p:cond delay="62000"/>
                            </p:stCondLst>
                            <p:childTnLst>
                              <p:par>
                                <p:cTn id="231" presetID="1" presetClass="entr" presetSubtype="0" fill="hold" grpId="0" nodeType="afterEffect">
                                  <p:stCondLst>
                                    <p:cond delay="0"/>
                                  </p:stCondLst>
                                  <p:childTnLst>
                                    <p:set>
                                      <p:cBhvr>
                                        <p:cTn id="232" dur="1" fill="hold">
                                          <p:stCondLst>
                                            <p:cond delay="999"/>
                                          </p:stCondLst>
                                        </p:cTn>
                                        <p:tgtEl>
                                          <p:spTgt spid="563"/>
                                        </p:tgtEl>
                                        <p:attrNameLst>
                                          <p:attrName>style.visibility</p:attrName>
                                        </p:attrNameLst>
                                      </p:cBhvr>
                                      <p:to>
                                        <p:strVal val="visible"/>
                                      </p:to>
                                    </p:set>
                                  </p:childTnLst>
                                </p:cTn>
                              </p:par>
                            </p:childTnLst>
                          </p:cTn>
                        </p:par>
                        <p:par>
                          <p:cTn id="233" fill="hold">
                            <p:stCondLst>
                              <p:cond delay="63000"/>
                            </p:stCondLst>
                            <p:childTnLst>
                              <p:par>
                                <p:cTn id="234" presetID="1" presetClass="entr" presetSubtype="0" fill="hold" grpId="0" nodeType="afterEffect">
                                  <p:stCondLst>
                                    <p:cond delay="0"/>
                                  </p:stCondLst>
                                  <p:childTnLst>
                                    <p:set>
                                      <p:cBhvr>
                                        <p:cTn id="235" dur="1" fill="hold">
                                          <p:stCondLst>
                                            <p:cond delay="999"/>
                                          </p:stCondLst>
                                        </p:cTn>
                                        <p:tgtEl>
                                          <p:spTgt spid="564"/>
                                        </p:tgtEl>
                                        <p:attrNameLst>
                                          <p:attrName>style.visibility</p:attrName>
                                        </p:attrNameLst>
                                      </p:cBhvr>
                                      <p:to>
                                        <p:strVal val="visible"/>
                                      </p:to>
                                    </p:set>
                                  </p:childTnLst>
                                </p:cTn>
                              </p:par>
                            </p:childTnLst>
                          </p:cTn>
                        </p:par>
                        <p:par>
                          <p:cTn id="236" fill="hold">
                            <p:stCondLst>
                              <p:cond delay="64000"/>
                            </p:stCondLst>
                            <p:childTnLst>
                              <p:par>
                                <p:cTn id="237" presetID="1" presetClass="entr" presetSubtype="0" fill="hold" grpId="0" nodeType="afterEffect">
                                  <p:stCondLst>
                                    <p:cond delay="0"/>
                                  </p:stCondLst>
                                  <p:childTnLst>
                                    <p:set>
                                      <p:cBhvr>
                                        <p:cTn id="238" dur="1" fill="hold">
                                          <p:stCondLst>
                                            <p:cond delay="999"/>
                                          </p:stCondLst>
                                        </p:cTn>
                                        <p:tgtEl>
                                          <p:spTgt spid="565"/>
                                        </p:tgtEl>
                                        <p:attrNameLst>
                                          <p:attrName>style.visibility</p:attrName>
                                        </p:attrNameLst>
                                      </p:cBhvr>
                                      <p:to>
                                        <p:strVal val="visible"/>
                                      </p:to>
                                    </p:set>
                                  </p:childTnLst>
                                </p:cTn>
                              </p:par>
                            </p:childTnLst>
                          </p:cTn>
                        </p:par>
                        <p:par>
                          <p:cTn id="239" fill="hold">
                            <p:stCondLst>
                              <p:cond delay="65000"/>
                            </p:stCondLst>
                            <p:childTnLst>
                              <p:par>
                                <p:cTn id="240" presetID="1" presetClass="entr" presetSubtype="0" fill="hold" grpId="0" nodeType="afterEffect">
                                  <p:stCondLst>
                                    <p:cond delay="0"/>
                                  </p:stCondLst>
                                  <p:childTnLst>
                                    <p:set>
                                      <p:cBhvr>
                                        <p:cTn id="241" dur="1" fill="hold">
                                          <p:stCondLst>
                                            <p:cond delay="999"/>
                                          </p:stCondLst>
                                        </p:cTn>
                                        <p:tgtEl>
                                          <p:spTgt spid="566"/>
                                        </p:tgtEl>
                                        <p:attrNameLst>
                                          <p:attrName>style.visibility</p:attrName>
                                        </p:attrNameLst>
                                      </p:cBhvr>
                                      <p:to>
                                        <p:strVal val="visible"/>
                                      </p:to>
                                    </p:set>
                                  </p:childTnLst>
                                </p:cTn>
                              </p:par>
                            </p:childTnLst>
                          </p:cTn>
                        </p:par>
                        <p:par>
                          <p:cTn id="242" fill="hold">
                            <p:stCondLst>
                              <p:cond delay="66000"/>
                            </p:stCondLst>
                            <p:childTnLst>
                              <p:par>
                                <p:cTn id="243" presetID="1" presetClass="entr" presetSubtype="0" fill="hold" grpId="0" nodeType="afterEffect">
                                  <p:stCondLst>
                                    <p:cond delay="0"/>
                                  </p:stCondLst>
                                  <p:childTnLst>
                                    <p:set>
                                      <p:cBhvr>
                                        <p:cTn id="244" dur="1" fill="hold">
                                          <p:stCondLst>
                                            <p:cond delay="999"/>
                                          </p:stCondLst>
                                        </p:cTn>
                                        <p:tgtEl>
                                          <p:spTgt spid="567"/>
                                        </p:tgtEl>
                                        <p:attrNameLst>
                                          <p:attrName>style.visibility</p:attrName>
                                        </p:attrNameLst>
                                      </p:cBhvr>
                                      <p:to>
                                        <p:strVal val="visible"/>
                                      </p:to>
                                    </p:set>
                                  </p:childTnLst>
                                </p:cTn>
                              </p:par>
                            </p:childTnLst>
                          </p:cTn>
                        </p:par>
                        <p:par>
                          <p:cTn id="245" fill="hold">
                            <p:stCondLst>
                              <p:cond delay="67000"/>
                            </p:stCondLst>
                            <p:childTnLst>
                              <p:par>
                                <p:cTn id="246" presetID="1" presetClass="entr" presetSubtype="0" fill="hold" grpId="0" nodeType="afterEffect">
                                  <p:stCondLst>
                                    <p:cond delay="0"/>
                                  </p:stCondLst>
                                  <p:childTnLst>
                                    <p:set>
                                      <p:cBhvr>
                                        <p:cTn id="247" dur="1" fill="hold">
                                          <p:stCondLst>
                                            <p:cond delay="999"/>
                                          </p:stCondLst>
                                        </p:cTn>
                                        <p:tgtEl>
                                          <p:spTgt spid="568"/>
                                        </p:tgtEl>
                                        <p:attrNameLst>
                                          <p:attrName>style.visibility</p:attrName>
                                        </p:attrNameLst>
                                      </p:cBhvr>
                                      <p:to>
                                        <p:strVal val="visible"/>
                                      </p:to>
                                    </p:set>
                                  </p:childTnLst>
                                </p:cTn>
                              </p:par>
                            </p:childTnLst>
                          </p:cTn>
                        </p:par>
                        <p:par>
                          <p:cTn id="248" fill="hold">
                            <p:stCondLst>
                              <p:cond delay="68000"/>
                            </p:stCondLst>
                            <p:childTnLst>
                              <p:par>
                                <p:cTn id="249" presetID="1" presetClass="entr" presetSubtype="0" fill="hold" grpId="0" nodeType="afterEffect">
                                  <p:stCondLst>
                                    <p:cond delay="0"/>
                                  </p:stCondLst>
                                  <p:childTnLst>
                                    <p:set>
                                      <p:cBhvr>
                                        <p:cTn id="250" dur="1" fill="hold">
                                          <p:stCondLst>
                                            <p:cond delay="999"/>
                                          </p:stCondLst>
                                        </p:cTn>
                                        <p:tgtEl>
                                          <p:spTgt spid="569"/>
                                        </p:tgtEl>
                                        <p:attrNameLst>
                                          <p:attrName>style.visibility</p:attrName>
                                        </p:attrNameLst>
                                      </p:cBhvr>
                                      <p:to>
                                        <p:strVal val="visible"/>
                                      </p:to>
                                    </p:set>
                                  </p:childTnLst>
                                </p:cTn>
                              </p:par>
                            </p:childTnLst>
                          </p:cTn>
                        </p:par>
                        <p:par>
                          <p:cTn id="251" fill="hold">
                            <p:stCondLst>
                              <p:cond delay="69000"/>
                            </p:stCondLst>
                            <p:childTnLst>
                              <p:par>
                                <p:cTn id="252" presetID="1" presetClass="entr" presetSubtype="0" fill="hold" grpId="0" nodeType="afterEffect">
                                  <p:stCondLst>
                                    <p:cond delay="0"/>
                                  </p:stCondLst>
                                  <p:childTnLst>
                                    <p:set>
                                      <p:cBhvr>
                                        <p:cTn id="253" dur="1" fill="hold">
                                          <p:stCondLst>
                                            <p:cond delay="999"/>
                                          </p:stCondLst>
                                        </p:cTn>
                                        <p:tgtEl>
                                          <p:spTgt spid="570"/>
                                        </p:tgtEl>
                                        <p:attrNameLst>
                                          <p:attrName>style.visibility</p:attrName>
                                        </p:attrNameLst>
                                      </p:cBhvr>
                                      <p:to>
                                        <p:strVal val="visible"/>
                                      </p:to>
                                    </p:set>
                                  </p:childTnLst>
                                </p:cTn>
                              </p:par>
                            </p:childTnLst>
                          </p:cTn>
                        </p:par>
                        <p:par>
                          <p:cTn id="254" fill="hold">
                            <p:stCondLst>
                              <p:cond delay="70000"/>
                            </p:stCondLst>
                            <p:childTnLst>
                              <p:par>
                                <p:cTn id="255" presetID="1" presetClass="entr" presetSubtype="0" fill="hold" grpId="0" nodeType="afterEffect">
                                  <p:stCondLst>
                                    <p:cond delay="0"/>
                                  </p:stCondLst>
                                  <p:childTnLst>
                                    <p:set>
                                      <p:cBhvr>
                                        <p:cTn id="256" dur="1" fill="hold">
                                          <p:stCondLst>
                                            <p:cond delay="999"/>
                                          </p:stCondLst>
                                        </p:cTn>
                                        <p:tgtEl>
                                          <p:spTgt spid="571"/>
                                        </p:tgtEl>
                                        <p:attrNameLst>
                                          <p:attrName>style.visibility</p:attrName>
                                        </p:attrNameLst>
                                      </p:cBhvr>
                                      <p:to>
                                        <p:strVal val="visible"/>
                                      </p:to>
                                    </p:set>
                                  </p:childTnLst>
                                </p:cTn>
                              </p:par>
                            </p:childTnLst>
                          </p:cTn>
                        </p:par>
                        <p:par>
                          <p:cTn id="257" fill="hold">
                            <p:stCondLst>
                              <p:cond delay="71000"/>
                            </p:stCondLst>
                            <p:childTnLst>
                              <p:par>
                                <p:cTn id="258" presetID="1" presetClass="entr" presetSubtype="0" fill="hold" grpId="0" nodeType="afterEffect">
                                  <p:stCondLst>
                                    <p:cond delay="0"/>
                                  </p:stCondLst>
                                  <p:childTnLst>
                                    <p:set>
                                      <p:cBhvr>
                                        <p:cTn id="259" dur="1" fill="hold">
                                          <p:stCondLst>
                                            <p:cond delay="999"/>
                                          </p:stCondLst>
                                        </p:cTn>
                                        <p:tgtEl>
                                          <p:spTgt spid="572"/>
                                        </p:tgtEl>
                                        <p:attrNameLst>
                                          <p:attrName>style.visibility</p:attrName>
                                        </p:attrNameLst>
                                      </p:cBhvr>
                                      <p:to>
                                        <p:strVal val="visible"/>
                                      </p:to>
                                    </p:set>
                                  </p:childTnLst>
                                </p:cTn>
                              </p:par>
                            </p:childTnLst>
                          </p:cTn>
                        </p:par>
                        <p:par>
                          <p:cTn id="260" fill="hold">
                            <p:stCondLst>
                              <p:cond delay="72000"/>
                            </p:stCondLst>
                            <p:childTnLst>
                              <p:par>
                                <p:cTn id="261" presetID="1" presetClass="entr" presetSubtype="0" fill="hold" grpId="0" nodeType="afterEffect">
                                  <p:stCondLst>
                                    <p:cond delay="0"/>
                                  </p:stCondLst>
                                  <p:childTnLst>
                                    <p:set>
                                      <p:cBhvr>
                                        <p:cTn id="262" dur="1" fill="hold">
                                          <p:stCondLst>
                                            <p:cond delay="999"/>
                                          </p:stCondLst>
                                        </p:cTn>
                                        <p:tgtEl>
                                          <p:spTgt spid="573"/>
                                        </p:tgtEl>
                                        <p:attrNameLst>
                                          <p:attrName>style.visibility</p:attrName>
                                        </p:attrNameLst>
                                      </p:cBhvr>
                                      <p:to>
                                        <p:strVal val="visible"/>
                                      </p:to>
                                    </p:set>
                                  </p:childTnLst>
                                </p:cTn>
                              </p:par>
                            </p:childTnLst>
                          </p:cTn>
                        </p:par>
                        <p:par>
                          <p:cTn id="263" fill="hold">
                            <p:stCondLst>
                              <p:cond delay="73000"/>
                            </p:stCondLst>
                            <p:childTnLst>
                              <p:par>
                                <p:cTn id="264" presetID="1" presetClass="entr" presetSubtype="0" fill="hold" grpId="0" nodeType="afterEffect">
                                  <p:stCondLst>
                                    <p:cond delay="0"/>
                                  </p:stCondLst>
                                  <p:childTnLst>
                                    <p:set>
                                      <p:cBhvr>
                                        <p:cTn id="265" dur="1" fill="hold">
                                          <p:stCondLst>
                                            <p:cond delay="999"/>
                                          </p:stCondLst>
                                        </p:cTn>
                                        <p:tgtEl>
                                          <p:spTgt spid="574"/>
                                        </p:tgtEl>
                                        <p:attrNameLst>
                                          <p:attrName>style.visibility</p:attrName>
                                        </p:attrNameLst>
                                      </p:cBhvr>
                                      <p:to>
                                        <p:strVal val="visible"/>
                                      </p:to>
                                    </p:set>
                                  </p:childTnLst>
                                </p:cTn>
                              </p:par>
                            </p:childTnLst>
                          </p:cTn>
                        </p:par>
                        <p:par>
                          <p:cTn id="266" fill="hold">
                            <p:stCondLst>
                              <p:cond delay="74000"/>
                            </p:stCondLst>
                            <p:childTnLst>
                              <p:par>
                                <p:cTn id="267" presetID="1" presetClass="entr" presetSubtype="0" fill="hold" grpId="0" nodeType="afterEffect">
                                  <p:stCondLst>
                                    <p:cond delay="0"/>
                                  </p:stCondLst>
                                  <p:childTnLst>
                                    <p:set>
                                      <p:cBhvr>
                                        <p:cTn id="268" dur="1" fill="hold">
                                          <p:stCondLst>
                                            <p:cond delay="999"/>
                                          </p:stCondLst>
                                        </p:cTn>
                                        <p:tgtEl>
                                          <p:spTgt spid="575"/>
                                        </p:tgtEl>
                                        <p:attrNameLst>
                                          <p:attrName>style.visibility</p:attrName>
                                        </p:attrNameLst>
                                      </p:cBhvr>
                                      <p:to>
                                        <p:strVal val="visible"/>
                                      </p:to>
                                    </p:set>
                                  </p:childTnLst>
                                </p:cTn>
                              </p:par>
                            </p:childTnLst>
                          </p:cTn>
                        </p:par>
                        <p:par>
                          <p:cTn id="269" fill="hold">
                            <p:stCondLst>
                              <p:cond delay="75000"/>
                            </p:stCondLst>
                            <p:childTnLst>
                              <p:par>
                                <p:cTn id="270" presetID="1" presetClass="entr" presetSubtype="0" fill="hold" grpId="0" nodeType="afterEffect">
                                  <p:stCondLst>
                                    <p:cond delay="0"/>
                                  </p:stCondLst>
                                  <p:childTnLst>
                                    <p:set>
                                      <p:cBhvr>
                                        <p:cTn id="271" dur="1" fill="hold">
                                          <p:stCondLst>
                                            <p:cond delay="999"/>
                                          </p:stCondLst>
                                        </p:cTn>
                                        <p:tgtEl>
                                          <p:spTgt spid="576"/>
                                        </p:tgtEl>
                                        <p:attrNameLst>
                                          <p:attrName>style.visibility</p:attrName>
                                        </p:attrNameLst>
                                      </p:cBhvr>
                                      <p:to>
                                        <p:strVal val="visible"/>
                                      </p:to>
                                    </p:set>
                                  </p:childTnLst>
                                </p:cTn>
                              </p:par>
                            </p:childTnLst>
                          </p:cTn>
                        </p:par>
                        <p:par>
                          <p:cTn id="272" fill="hold">
                            <p:stCondLst>
                              <p:cond delay="76000"/>
                            </p:stCondLst>
                            <p:childTnLst>
                              <p:par>
                                <p:cTn id="273" presetID="1" presetClass="entr" presetSubtype="0" fill="hold" grpId="0" nodeType="afterEffect">
                                  <p:stCondLst>
                                    <p:cond delay="0"/>
                                  </p:stCondLst>
                                  <p:childTnLst>
                                    <p:set>
                                      <p:cBhvr>
                                        <p:cTn id="274" dur="1" fill="hold">
                                          <p:stCondLst>
                                            <p:cond delay="999"/>
                                          </p:stCondLst>
                                        </p:cTn>
                                        <p:tgtEl>
                                          <p:spTgt spid="577"/>
                                        </p:tgtEl>
                                        <p:attrNameLst>
                                          <p:attrName>style.visibility</p:attrName>
                                        </p:attrNameLst>
                                      </p:cBhvr>
                                      <p:to>
                                        <p:strVal val="visible"/>
                                      </p:to>
                                    </p:set>
                                  </p:childTnLst>
                                </p:cTn>
                              </p:par>
                            </p:childTnLst>
                          </p:cTn>
                        </p:par>
                        <p:par>
                          <p:cTn id="275" fill="hold">
                            <p:stCondLst>
                              <p:cond delay="77000"/>
                            </p:stCondLst>
                            <p:childTnLst>
                              <p:par>
                                <p:cTn id="276" presetID="1" presetClass="entr" presetSubtype="0" fill="hold" grpId="0" nodeType="afterEffect">
                                  <p:stCondLst>
                                    <p:cond delay="0"/>
                                  </p:stCondLst>
                                  <p:childTnLst>
                                    <p:set>
                                      <p:cBhvr>
                                        <p:cTn id="277" dur="1" fill="hold">
                                          <p:stCondLst>
                                            <p:cond delay="999"/>
                                          </p:stCondLst>
                                        </p:cTn>
                                        <p:tgtEl>
                                          <p:spTgt spid="578"/>
                                        </p:tgtEl>
                                        <p:attrNameLst>
                                          <p:attrName>style.visibility</p:attrName>
                                        </p:attrNameLst>
                                      </p:cBhvr>
                                      <p:to>
                                        <p:strVal val="visible"/>
                                      </p:to>
                                    </p:set>
                                  </p:childTnLst>
                                </p:cTn>
                              </p:par>
                            </p:childTnLst>
                          </p:cTn>
                        </p:par>
                        <p:par>
                          <p:cTn id="278" fill="hold">
                            <p:stCondLst>
                              <p:cond delay="78000"/>
                            </p:stCondLst>
                            <p:childTnLst>
                              <p:par>
                                <p:cTn id="279" presetID="1" presetClass="entr" presetSubtype="0" fill="hold" grpId="0" nodeType="afterEffect">
                                  <p:stCondLst>
                                    <p:cond delay="0"/>
                                  </p:stCondLst>
                                  <p:childTnLst>
                                    <p:set>
                                      <p:cBhvr>
                                        <p:cTn id="280" dur="1" fill="hold">
                                          <p:stCondLst>
                                            <p:cond delay="999"/>
                                          </p:stCondLst>
                                        </p:cTn>
                                        <p:tgtEl>
                                          <p:spTgt spid="579"/>
                                        </p:tgtEl>
                                        <p:attrNameLst>
                                          <p:attrName>style.visibility</p:attrName>
                                        </p:attrNameLst>
                                      </p:cBhvr>
                                      <p:to>
                                        <p:strVal val="visible"/>
                                      </p:to>
                                    </p:set>
                                  </p:childTnLst>
                                </p:cTn>
                              </p:par>
                            </p:childTnLst>
                          </p:cTn>
                        </p:par>
                        <p:par>
                          <p:cTn id="281" fill="hold">
                            <p:stCondLst>
                              <p:cond delay="79000"/>
                            </p:stCondLst>
                            <p:childTnLst>
                              <p:par>
                                <p:cTn id="282" presetID="1" presetClass="entr" presetSubtype="0" fill="hold" grpId="0" nodeType="afterEffect">
                                  <p:stCondLst>
                                    <p:cond delay="0"/>
                                  </p:stCondLst>
                                  <p:childTnLst>
                                    <p:set>
                                      <p:cBhvr>
                                        <p:cTn id="283" dur="1" fill="hold">
                                          <p:stCondLst>
                                            <p:cond delay="999"/>
                                          </p:stCondLst>
                                        </p:cTn>
                                        <p:tgtEl>
                                          <p:spTgt spid="580"/>
                                        </p:tgtEl>
                                        <p:attrNameLst>
                                          <p:attrName>style.visibility</p:attrName>
                                        </p:attrNameLst>
                                      </p:cBhvr>
                                      <p:to>
                                        <p:strVal val="visible"/>
                                      </p:to>
                                    </p:set>
                                  </p:childTnLst>
                                </p:cTn>
                              </p:par>
                            </p:childTnLst>
                          </p:cTn>
                        </p:par>
                        <p:par>
                          <p:cTn id="284" fill="hold">
                            <p:stCondLst>
                              <p:cond delay="80000"/>
                            </p:stCondLst>
                            <p:childTnLst>
                              <p:par>
                                <p:cTn id="285" presetID="1" presetClass="entr" presetSubtype="0" fill="hold" grpId="0" nodeType="afterEffect">
                                  <p:stCondLst>
                                    <p:cond delay="0"/>
                                  </p:stCondLst>
                                  <p:childTnLst>
                                    <p:set>
                                      <p:cBhvr>
                                        <p:cTn id="286" dur="1" fill="hold">
                                          <p:stCondLst>
                                            <p:cond delay="999"/>
                                          </p:stCondLst>
                                        </p:cTn>
                                        <p:tgtEl>
                                          <p:spTgt spid="581"/>
                                        </p:tgtEl>
                                        <p:attrNameLst>
                                          <p:attrName>style.visibility</p:attrName>
                                        </p:attrNameLst>
                                      </p:cBhvr>
                                      <p:to>
                                        <p:strVal val="visible"/>
                                      </p:to>
                                    </p:set>
                                  </p:childTnLst>
                                </p:cTn>
                              </p:par>
                            </p:childTnLst>
                          </p:cTn>
                        </p:par>
                        <p:par>
                          <p:cTn id="287" fill="hold">
                            <p:stCondLst>
                              <p:cond delay="81000"/>
                            </p:stCondLst>
                            <p:childTnLst>
                              <p:par>
                                <p:cTn id="288" presetID="1" presetClass="entr" presetSubtype="0" fill="hold" grpId="0" nodeType="afterEffect">
                                  <p:stCondLst>
                                    <p:cond delay="0"/>
                                  </p:stCondLst>
                                  <p:childTnLst>
                                    <p:set>
                                      <p:cBhvr>
                                        <p:cTn id="289" dur="1" fill="hold">
                                          <p:stCondLst>
                                            <p:cond delay="999"/>
                                          </p:stCondLst>
                                        </p:cTn>
                                        <p:tgtEl>
                                          <p:spTgt spid="582"/>
                                        </p:tgtEl>
                                        <p:attrNameLst>
                                          <p:attrName>style.visibility</p:attrName>
                                        </p:attrNameLst>
                                      </p:cBhvr>
                                      <p:to>
                                        <p:strVal val="visible"/>
                                      </p:to>
                                    </p:set>
                                  </p:childTnLst>
                                </p:cTn>
                              </p:par>
                            </p:childTnLst>
                          </p:cTn>
                        </p:par>
                        <p:par>
                          <p:cTn id="290" fill="hold">
                            <p:stCondLst>
                              <p:cond delay="82000"/>
                            </p:stCondLst>
                            <p:childTnLst>
                              <p:par>
                                <p:cTn id="291" presetID="1" presetClass="entr" presetSubtype="0" fill="hold" grpId="0" nodeType="afterEffect">
                                  <p:stCondLst>
                                    <p:cond delay="0"/>
                                  </p:stCondLst>
                                  <p:childTnLst>
                                    <p:set>
                                      <p:cBhvr>
                                        <p:cTn id="292" dur="1" fill="hold">
                                          <p:stCondLst>
                                            <p:cond delay="999"/>
                                          </p:stCondLst>
                                        </p:cTn>
                                        <p:tgtEl>
                                          <p:spTgt spid="583"/>
                                        </p:tgtEl>
                                        <p:attrNameLst>
                                          <p:attrName>style.visibility</p:attrName>
                                        </p:attrNameLst>
                                      </p:cBhvr>
                                      <p:to>
                                        <p:strVal val="visible"/>
                                      </p:to>
                                    </p:set>
                                  </p:childTnLst>
                                </p:cTn>
                              </p:par>
                            </p:childTnLst>
                          </p:cTn>
                        </p:par>
                        <p:par>
                          <p:cTn id="293" fill="hold">
                            <p:stCondLst>
                              <p:cond delay="83000"/>
                            </p:stCondLst>
                            <p:childTnLst>
                              <p:par>
                                <p:cTn id="294" presetID="1" presetClass="entr" presetSubtype="0" fill="hold" grpId="0" nodeType="afterEffect">
                                  <p:stCondLst>
                                    <p:cond delay="0"/>
                                  </p:stCondLst>
                                  <p:childTnLst>
                                    <p:set>
                                      <p:cBhvr>
                                        <p:cTn id="295" dur="1" fill="hold">
                                          <p:stCondLst>
                                            <p:cond delay="999"/>
                                          </p:stCondLst>
                                        </p:cTn>
                                        <p:tgtEl>
                                          <p:spTgt spid="584"/>
                                        </p:tgtEl>
                                        <p:attrNameLst>
                                          <p:attrName>style.visibility</p:attrName>
                                        </p:attrNameLst>
                                      </p:cBhvr>
                                      <p:to>
                                        <p:strVal val="visible"/>
                                      </p:to>
                                    </p:set>
                                  </p:childTnLst>
                                </p:cTn>
                              </p:par>
                            </p:childTnLst>
                          </p:cTn>
                        </p:par>
                        <p:par>
                          <p:cTn id="296" fill="hold">
                            <p:stCondLst>
                              <p:cond delay="84000"/>
                            </p:stCondLst>
                            <p:childTnLst>
                              <p:par>
                                <p:cTn id="297" presetID="1" presetClass="entr" presetSubtype="0" fill="hold" grpId="0" nodeType="afterEffect">
                                  <p:stCondLst>
                                    <p:cond delay="0"/>
                                  </p:stCondLst>
                                  <p:childTnLst>
                                    <p:set>
                                      <p:cBhvr>
                                        <p:cTn id="298" dur="1" fill="hold">
                                          <p:stCondLst>
                                            <p:cond delay="999"/>
                                          </p:stCondLst>
                                        </p:cTn>
                                        <p:tgtEl>
                                          <p:spTgt spid="585"/>
                                        </p:tgtEl>
                                        <p:attrNameLst>
                                          <p:attrName>style.visibility</p:attrName>
                                        </p:attrNameLst>
                                      </p:cBhvr>
                                      <p:to>
                                        <p:strVal val="visible"/>
                                      </p:to>
                                    </p:set>
                                  </p:childTnLst>
                                </p:cTn>
                              </p:par>
                            </p:childTnLst>
                          </p:cTn>
                        </p:par>
                        <p:par>
                          <p:cTn id="299" fill="hold">
                            <p:stCondLst>
                              <p:cond delay="85000"/>
                            </p:stCondLst>
                            <p:childTnLst>
                              <p:par>
                                <p:cTn id="300" presetID="1" presetClass="entr" presetSubtype="0" fill="hold" grpId="0" nodeType="afterEffect">
                                  <p:stCondLst>
                                    <p:cond delay="0"/>
                                  </p:stCondLst>
                                  <p:childTnLst>
                                    <p:set>
                                      <p:cBhvr>
                                        <p:cTn id="301" dur="1" fill="hold">
                                          <p:stCondLst>
                                            <p:cond delay="999"/>
                                          </p:stCondLst>
                                        </p:cTn>
                                        <p:tgtEl>
                                          <p:spTgt spid="586"/>
                                        </p:tgtEl>
                                        <p:attrNameLst>
                                          <p:attrName>style.visibility</p:attrName>
                                        </p:attrNameLst>
                                      </p:cBhvr>
                                      <p:to>
                                        <p:strVal val="visible"/>
                                      </p:to>
                                    </p:set>
                                  </p:childTnLst>
                                </p:cTn>
                              </p:par>
                            </p:childTnLst>
                          </p:cTn>
                        </p:par>
                        <p:par>
                          <p:cTn id="302" fill="hold">
                            <p:stCondLst>
                              <p:cond delay="86000"/>
                            </p:stCondLst>
                            <p:childTnLst>
                              <p:par>
                                <p:cTn id="303" presetID="1" presetClass="entr" presetSubtype="0" fill="hold" grpId="0" nodeType="afterEffect">
                                  <p:stCondLst>
                                    <p:cond delay="0"/>
                                  </p:stCondLst>
                                  <p:childTnLst>
                                    <p:set>
                                      <p:cBhvr>
                                        <p:cTn id="304" dur="1" fill="hold">
                                          <p:stCondLst>
                                            <p:cond delay="999"/>
                                          </p:stCondLst>
                                        </p:cTn>
                                        <p:tgtEl>
                                          <p:spTgt spid="587"/>
                                        </p:tgtEl>
                                        <p:attrNameLst>
                                          <p:attrName>style.visibility</p:attrName>
                                        </p:attrNameLst>
                                      </p:cBhvr>
                                      <p:to>
                                        <p:strVal val="visible"/>
                                      </p:to>
                                    </p:set>
                                  </p:childTnLst>
                                </p:cTn>
                              </p:par>
                            </p:childTnLst>
                          </p:cTn>
                        </p:par>
                        <p:par>
                          <p:cTn id="305" fill="hold">
                            <p:stCondLst>
                              <p:cond delay="87000"/>
                            </p:stCondLst>
                            <p:childTnLst>
                              <p:par>
                                <p:cTn id="306" presetID="1" presetClass="entr" presetSubtype="0" fill="hold" grpId="0" nodeType="afterEffect">
                                  <p:stCondLst>
                                    <p:cond delay="0"/>
                                  </p:stCondLst>
                                  <p:childTnLst>
                                    <p:set>
                                      <p:cBhvr>
                                        <p:cTn id="307" dur="1" fill="hold">
                                          <p:stCondLst>
                                            <p:cond delay="999"/>
                                          </p:stCondLst>
                                        </p:cTn>
                                        <p:tgtEl>
                                          <p:spTgt spid="588"/>
                                        </p:tgtEl>
                                        <p:attrNameLst>
                                          <p:attrName>style.visibility</p:attrName>
                                        </p:attrNameLst>
                                      </p:cBhvr>
                                      <p:to>
                                        <p:strVal val="visible"/>
                                      </p:to>
                                    </p:set>
                                  </p:childTnLst>
                                </p:cTn>
                              </p:par>
                            </p:childTnLst>
                          </p:cTn>
                        </p:par>
                        <p:par>
                          <p:cTn id="308" fill="hold">
                            <p:stCondLst>
                              <p:cond delay="88000"/>
                            </p:stCondLst>
                            <p:childTnLst>
                              <p:par>
                                <p:cTn id="309" presetID="1" presetClass="entr" presetSubtype="0" fill="hold" grpId="0" nodeType="afterEffect">
                                  <p:stCondLst>
                                    <p:cond delay="0"/>
                                  </p:stCondLst>
                                  <p:childTnLst>
                                    <p:set>
                                      <p:cBhvr>
                                        <p:cTn id="310" dur="1" fill="hold">
                                          <p:stCondLst>
                                            <p:cond delay="999"/>
                                          </p:stCondLst>
                                        </p:cTn>
                                        <p:tgtEl>
                                          <p:spTgt spid="589"/>
                                        </p:tgtEl>
                                        <p:attrNameLst>
                                          <p:attrName>style.visibility</p:attrName>
                                        </p:attrNameLst>
                                      </p:cBhvr>
                                      <p:to>
                                        <p:strVal val="visible"/>
                                      </p:to>
                                    </p:set>
                                  </p:childTnLst>
                                </p:cTn>
                              </p:par>
                            </p:childTnLst>
                          </p:cTn>
                        </p:par>
                        <p:par>
                          <p:cTn id="311" fill="hold">
                            <p:stCondLst>
                              <p:cond delay="89000"/>
                            </p:stCondLst>
                            <p:childTnLst>
                              <p:par>
                                <p:cTn id="312" presetID="1" presetClass="entr" presetSubtype="0" fill="hold" grpId="0" nodeType="afterEffect">
                                  <p:stCondLst>
                                    <p:cond delay="0"/>
                                  </p:stCondLst>
                                  <p:childTnLst>
                                    <p:set>
                                      <p:cBhvr>
                                        <p:cTn id="313" dur="1" fill="hold">
                                          <p:stCondLst>
                                            <p:cond delay="999"/>
                                          </p:stCondLst>
                                        </p:cTn>
                                        <p:tgtEl>
                                          <p:spTgt spid="590"/>
                                        </p:tgtEl>
                                        <p:attrNameLst>
                                          <p:attrName>style.visibility</p:attrName>
                                        </p:attrNameLst>
                                      </p:cBhvr>
                                      <p:to>
                                        <p:strVal val="visible"/>
                                      </p:to>
                                    </p:set>
                                  </p:childTnLst>
                                </p:cTn>
                              </p:par>
                            </p:childTnLst>
                          </p:cTn>
                        </p:par>
                        <p:par>
                          <p:cTn id="314" fill="hold">
                            <p:stCondLst>
                              <p:cond delay="90000"/>
                            </p:stCondLst>
                            <p:childTnLst>
                              <p:par>
                                <p:cTn id="315" presetID="1" presetClass="entr" presetSubtype="0" fill="hold" grpId="0" nodeType="afterEffect">
                                  <p:stCondLst>
                                    <p:cond delay="0"/>
                                  </p:stCondLst>
                                  <p:childTnLst>
                                    <p:set>
                                      <p:cBhvr>
                                        <p:cTn id="316" dur="1" fill="hold">
                                          <p:stCondLst>
                                            <p:cond delay="999"/>
                                          </p:stCondLst>
                                        </p:cTn>
                                        <p:tgtEl>
                                          <p:spTgt spid="591"/>
                                        </p:tgtEl>
                                        <p:attrNameLst>
                                          <p:attrName>style.visibility</p:attrName>
                                        </p:attrNameLst>
                                      </p:cBhvr>
                                      <p:to>
                                        <p:strVal val="visible"/>
                                      </p:to>
                                    </p:set>
                                  </p:childTnLst>
                                </p:cTn>
                              </p:par>
                            </p:childTnLst>
                          </p:cTn>
                        </p:par>
                        <p:par>
                          <p:cTn id="317" fill="hold">
                            <p:stCondLst>
                              <p:cond delay="91000"/>
                            </p:stCondLst>
                            <p:childTnLst>
                              <p:par>
                                <p:cTn id="318" presetID="1" presetClass="entr" presetSubtype="0" fill="hold" grpId="0" nodeType="afterEffect">
                                  <p:stCondLst>
                                    <p:cond delay="0"/>
                                  </p:stCondLst>
                                  <p:childTnLst>
                                    <p:set>
                                      <p:cBhvr>
                                        <p:cTn id="319" dur="1" fill="hold">
                                          <p:stCondLst>
                                            <p:cond delay="999"/>
                                          </p:stCondLst>
                                        </p:cTn>
                                        <p:tgtEl>
                                          <p:spTgt spid="592"/>
                                        </p:tgtEl>
                                        <p:attrNameLst>
                                          <p:attrName>style.visibility</p:attrName>
                                        </p:attrNameLst>
                                      </p:cBhvr>
                                      <p:to>
                                        <p:strVal val="visible"/>
                                      </p:to>
                                    </p:set>
                                  </p:childTnLst>
                                </p:cTn>
                              </p:par>
                            </p:childTnLst>
                          </p:cTn>
                        </p:par>
                        <p:par>
                          <p:cTn id="320" fill="hold">
                            <p:stCondLst>
                              <p:cond delay="92000"/>
                            </p:stCondLst>
                            <p:childTnLst>
                              <p:par>
                                <p:cTn id="321" presetID="1" presetClass="entr" presetSubtype="0" fill="hold" grpId="0" nodeType="afterEffect">
                                  <p:stCondLst>
                                    <p:cond delay="0"/>
                                  </p:stCondLst>
                                  <p:childTnLst>
                                    <p:set>
                                      <p:cBhvr>
                                        <p:cTn id="322" dur="1" fill="hold">
                                          <p:stCondLst>
                                            <p:cond delay="999"/>
                                          </p:stCondLst>
                                        </p:cTn>
                                        <p:tgtEl>
                                          <p:spTgt spid="593"/>
                                        </p:tgtEl>
                                        <p:attrNameLst>
                                          <p:attrName>style.visibility</p:attrName>
                                        </p:attrNameLst>
                                      </p:cBhvr>
                                      <p:to>
                                        <p:strVal val="visible"/>
                                      </p:to>
                                    </p:set>
                                  </p:childTnLst>
                                </p:cTn>
                              </p:par>
                            </p:childTnLst>
                          </p:cTn>
                        </p:par>
                        <p:par>
                          <p:cTn id="323" fill="hold">
                            <p:stCondLst>
                              <p:cond delay="93000"/>
                            </p:stCondLst>
                            <p:childTnLst>
                              <p:par>
                                <p:cTn id="324" presetID="1" presetClass="entr" presetSubtype="0" fill="hold" grpId="0" nodeType="afterEffect">
                                  <p:stCondLst>
                                    <p:cond delay="0"/>
                                  </p:stCondLst>
                                  <p:childTnLst>
                                    <p:set>
                                      <p:cBhvr>
                                        <p:cTn id="325" dur="1" fill="hold">
                                          <p:stCondLst>
                                            <p:cond delay="999"/>
                                          </p:stCondLst>
                                        </p:cTn>
                                        <p:tgtEl>
                                          <p:spTgt spid="594"/>
                                        </p:tgtEl>
                                        <p:attrNameLst>
                                          <p:attrName>style.visibility</p:attrName>
                                        </p:attrNameLst>
                                      </p:cBhvr>
                                      <p:to>
                                        <p:strVal val="visible"/>
                                      </p:to>
                                    </p:set>
                                  </p:childTnLst>
                                </p:cTn>
                              </p:par>
                            </p:childTnLst>
                          </p:cTn>
                        </p:par>
                        <p:par>
                          <p:cTn id="326" fill="hold">
                            <p:stCondLst>
                              <p:cond delay="94000"/>
                            </p:stCondLst>
                            <p:childTnLst>
                              <p:par>
                                <p:cTn id="327" presetID="1" presetClass="entr" presetSubtype="0" fill="hold" grpId="0" nodeType="afterEffect">
                                  <p:stCondLst>
                                    <p:cond delay="0"/>
                                  </p:stCondLst>
                                  <p:childTnLst>
                                    <p:set>
                                      <p:cBhvr>
                                        <p:cTn id="328" dur="1" fill="hold">
                                          <p:stCondLst>
                                            <p:cond delay="999"/>
                                          </p:stCondLst>
                                        </p:cTn>
                                        <p:tgtEl>
                                          <p:spTgt spid="595"/>
                                        </p:tgtEl>
                                        <p:attrNameLst>
                                          <p:attrName>style.visibility</p:attrName>
                                        </p:attrNameLst>
                                      </p:cBhvr>
                                      <p:to>
                                        <p:strVal val="visible"/>
                                      </p:to>
                                    </p:set>
                                  </p:childTnLst>
                                </p:cTn>
                              </p:par>
                            </p:childTnLst>
                          </p:cTn>
                        </p:par>
                        <p:par>
                          <p:cTn id="329" fill="hold">
                            <p:stCondLst>
                              <p:cond delay="95000"/>
                            </p:stCondLst>
                            <p:childTnLst>
                              <p:par>
                                <p:cTn id="330" presetID="1" presetClass="entr" presetSubtype="0" fill="hold" grpId="0" nodeType="afterEffect">
                                  <p:stCondLst>
                                    <p:cond delay="0"/>
                                  </p:stCondLst>
                                  <p:childTnLst>
                                    <p:set>
                                      <p:cBhvr>
                                        <p:cTn id="331" dur="1" fill="hold">
                                          <p:stCondLst>
                                            <p:cond delay="999"/>
                                          </p:stCondLst>
                                        </p:cTn>
                                        <p:tgtEl>
                                          <p:spTgt spid="596"/>
                                        </p:tgtEl>
                                        <p:attrNameLst>
                                          <p:attrName>style.visibility</p:attrName>
                                        </p:attrNameLst>
                                      </p:cBhvr>
                                      <p:to>
                                        <p:strVal val="visible"/>
                                      </p:to>
                                    </p:set>
                                  </p:childTnLst>
                                </p:cTn>
                              </p:par>
                            </p:childTnLst>
                          </p:cTn>
                        </p:par>
                        <p:par>
                          <p:cTn id="332" fill="hold">
                            <p:stCondLst>
                              <p:cond delay="96000"/>
                            </p:stCondLst>
                            <p:childTnLst>
                              <p:par>
                                <p:cTn id="333" presetID="1" presetClass="entr" presetSubtype="0" fill="hold" grpId="0" nodeType="afterEffect">
                                  <p:stCondLst>
                                    <p:cond delay="0"/>
                                  </p:stCondLst>
                                  <p:childTnLst>
                                    <p:set>
                                      <p:cBhvr>
                                        <p:cTn id="334" dur="1" fill="hold">
                                          <p:stCondLst>
                                            <p:cond delay="999"/>
                                          </p:stCondLst>
                                        </p:cTn>
                                        <p:tgtEl>
                                          <p:spTgt spid="597"/>
                                        </p:tgtEl>
                                        <p:attrNameLst>
                                          <p:attrName>style.visibility</p:attrName>
                                        </p:attrNameLst>
                                      </p:cBhvr>
                                      <p:to>
                                        <p:strVal val="visible"/>
                                      </p:to>
                                    </p:set>
                                  </p:childTnLst>
                                </p:cTn>
                              </p:par>
                            </p:childTnLst>
                          </p:cTn>
                        </p:par>
                        <p:par>
                          <p:cTn id="335" fill="hold">
                            <p:stCondLst>
                              <p:cond delay="97000"/>
                            </p:stCondLst>
                            <p:childTnLst>
                              <p:par>
                                <p:cTn id="336" presetID="1" presetClass="entr" presetSubtype="0" fill="hold" grpId="0" nodeType="afterEffect">
                                  <p:stCondLst>
                                    <p:cond delay="0"/>
                                  </p:stCondLst>
                                  <p:childTnLst>
                                    <p:set>
                                      <p:cBhvr>
                                        <p:cTn id="337" dur="1" fill="hold">
                                          <p:stCondLst>
                                            <p:cond delay="999"/>
                                          </p:stCondLst>
                                        </p:cTn>
                                        <p:tgtEl>
                                          <p:spTgt spid="598"/>
                                        </p:tgtEl>
                                        <p:attrNameLst>
                                          <p:attrName>style.visibility</p:attrName>
                                        </p:attrNameLst>
                                      </p:cBhvr>
                                      <p:to>
                                        <p:strVal val="visible"/>
                                      </p:to>
                                    </p:set>
                                  </p:childTnLst>
                                </p:cTn>
                              </p:par>
                            </p:childTnLst>
                          </p:cTn>
                        </p:par>
                        <p:par>
                          <p:cTn id="338" fill="hold">
                            <p:stCondLst>
                              <p:cond delay="98000"/>
                            </p:stCondLst>
                            <p:childTnLst>
                              <p:par>
                                <p:cTn id="339" presetID="1" presetClass="entr" presetSubtype="0" fill="hold" grpId="0" nodeType="afterEffect">
                                  <p:stCondLst>
                                    <p:cond delay="0"/>
                                  </p:stCondLst>
                                  <p:childTnLst>
                                    <p:set>
                                      <p:cBhvr>
                                        <p:cTn id="340" dur="1" fill="hold">
                                          <p:stCondLst>
                                            <p:cond delay="999"/>
                                          </p:stCondLst>
                                        </p:cTn>
                                        <p:tgtEl>
                                          <p:spTgt spid="599"/>
                                        </p:tgtEl>
                                        <p:attrNameLst>
                                          <p:attrName>style.visibility</p:attrName>
                                        </p:attrNameLst>
                                      </p:cBhvr>
                                      <p:to>
                                        <p:strVal val="visible"/>
                                      </p:to>
                                    </p:set>
                                  </p:childTnLst>
                                </p:cTn>
                              </p:par>
                            </p:childTnLst>
                          </p:cTn>
                        </p:par>
                        <p:par>
                          <p:cTn id="341" fill="hold">
                            <p:stCondLst>
                              <p:cond delay="99000"/>
                            </p:stCondLst>
                            <p:childTnLst>
                              <p:par>
                                <p:cTn id="342" presetID="1" presetClass="entr" presetSubtype="0" fill="hold" grpId="0" nodeType="afterEffect">
                                  <p:stCondLst>
                                    <p:cond delay="0"/>
                                  </p:stCondLst>
                                  <p:childTnLst>
                                    <p:set>
                                      <p:cBhvr>
                                        <p:cTn id="343" dur="1" fill="hold">
                                          <p:stCondLst>
                                            <p:cond delay="999"/>
                                          </p:stCondLst>
                                        </p:cTn>
                                        <p:tgtEl>
                                          <p:spTgt spid="600"/>
                                        </p:tgtEl>
                                        <p:attrNameLst>
                                          <p:attrName>style.visibility</p:attrName>
                                        </p:attrNameLst>
                                      </p:cBhvr>
                                      <p:to>
                                        <p:strVal val="visible"/>
                                      </p:to>
                                    </p:set>
                                  </p:childTnLst>
                                </p:cTn>
                              </p:par>
                            </p:childTnLst>
                          </p:cTn>
                        </p:par>
                        <p:par>
                          <p:cTn id="344" fill="hold">
                            <p:stCondLst>
                              <p:cond delay="100000"/>
                            </p:stCondLst>
                            <p:childTnLst>
                              <p:par>
                                <p:cTn id="345" presetID="1" presetClass="entr" presetSubtype="0" fill="hold" grpId="0" nodeType="afterEffect">
                                  <p:stCondLst>
                                    <p:cond delay="0"/>
                                  </p:stCondLst>
                                  <p:childTnLst>
                                    <p:set>
                                      <p:cBhvr>
                                        <p:cTn id="346" dur="1" fill="hold">
                                          <p:stCondLst>
                                            <p:cond delay="999"/>
                                          </p:stCondLst>
                                        </p:cTn>
                                        <p:tgtEl>
                                          <p:spTgt spid="601"/>
                                        </p:tgtEl>
                                        <p:attrNameLst>
                                          <p:attrName>style.visibility</p:attrName>
                                        </p:attrNameLst>
                                      </p:cBhvr>
                                      <p:to>
                                        <p:strVal val="visible"/>
                                      </p:to>
                                    </p:set>
                                  </p:childTnLst>
                                </p:cTn>
                              </p:par>
                            </p:childTnLst>
                          </p:cTn>
                        </p:par>
                        <p:par>
                          <p:cTn id="347" fill="hold">
                            <p:stCondLst>
                              <p:cond delay="101000"/>
                            </p:stCondLst>
                            <p:childTnLst>
                              <p:par>
                                <p:cTn id="348" presetID="1" presetClass="entr" presetSubtype="0" fill="hold" grpId="0" nodeType="afterEffect">
                                  <p:stCondLst>
                                    <p:cond delay="0"/>
                                  </p:stCondLst>
                                  <p:childTnLst>
                                    <p:set>
                                      <p:cBhvr>
                                        <p:cTn id="349" dur="1" fill="hold">
                                          <p:stCondLst>
                                            <p:cond delay="999"/>
                                          </p:stCondLst>
                                        </p:cTn>
                                        <p:tgtEl>
                                          <p:spTgt spid="602"/>
                                        </p:tgtEl>
                                        <p:attrNameLst>
                                          <p:attrName>style.visibility</p:attrName>
                                        </p:attrNameLst>
                                      </p:cBhvr>
                                      <p:to>
                                        <p:strVal val="visible"/>
                                      </p:to>
                                    </p:set>
                                  </p:childTnLst>
                                </p:cTn>
                              </p:par>
                            </p:childTnLst>
                          </p:cTn>
                        </p:par>
                        <p:par>
                          <p:cTn id="350" fill="hold">
                            <p:stCondLst>
                              <p:cond delay="102000"/>
                            </p:stCondLst>
                            <p:childTnLst>
                              <p:par>
                                <p:cTn id="351" presetID="1" presetClass="entr" presetSubtype="0" fill="hold" grpId="0" nodeType="afterEffect">
                                  <p:stCondLst>
                                    <p:cond delay="0"/>
                                  </p:stCondLst>
                                  <p:childTnLst>
                                    <p:set>
                                      <p:cBhvr>
                                        <p:cTn id="352" dur="1" fill="hold">
                                          <p:stCondLst>
                                            <p:cond delay="999"/>
                                          </p:stCondLst>
                                        </p:cTn>
                                        <p:tgtEl>
                                          <p:spTgt spid="603"/>
                                        </p:tgtEl>
                                        <p:attrNameLst>
                                          <p:attrName>style.visibility</p:attrName>
                                        </p:attrNameLst>
                                      </p:cBhvr>
                                      <p:to>
                                        <p:strVal val="visible"/>
                                      </p:to>
                                    </p:set>
                                  </p:childTnLst>
                                </p:cTn>
                              </p:par>
                            </p:childTnLst>
                          </p:cTn>
                        </p:par>
                        <p:par>
                          <p:cTn id="353" fill="hold">
                            <p:stCondLst>
                              <p:cond delay="103000"/>
                            </p:stCondLst>
                            <p:childTnLst>
                              <p:par>
                                <p:cTn id="354" presetID="1" presetClass="entr" presetSubtype="0" fill="hold" grpId="0" nodeType="afterEffect">
                                  <p:stCondLst>
                                    <p:cond delay="0"/>
                                  </p:stCondLst>
                                  <p:childTnLst>
                                    <p:set>
                                      <p:cBhvr>
                                        <p:cTn id="355" dur="1" fill="hold">
                                          <p:stCondLst>
                                            <p:cond delay="999"/>
                                          </p:stCondLst>
                                        </p:cTn>
                                        <p:tgtEl>
                                          <p:spTgt spid="604"/>
                                        </p:tgtEl>
                                        <p:attrNameLst>
                                          <p:attrName>style.visibility</p:attrName>
                                        </p:attrNameLst>
                                      </p:cBhvr>
                                      <p:to>
                                        <p:strVal val="visible"/>
                                      </p:to>
                                    </p:set>
                                  </p:childTnLst>
                                </p:cTn>
                              </p:par>
                            </p:childTnLst>
                          </p:cTn>
                        </p:par>
                        <p:par>
                          <p:cTn id="356" fill="hold">
                            <p:stCondLst>
                              <p:cond delay="104000"/>
                            </p:stCondLst>
                            <p:childTnLst>
                              <p:par>
                                <p:cTn id="357" presetID="1" presetClass="entr" presetSubtype="0" fill="hold" grpId="0" nodeType="afterEffect">
                                  <p:stCondLst>
                                    <p:cond delay="0"/>
                                  </p:stCondLst>
                                  <p:childTnLst>
                                    <p:set>
                                      <p:cBhvr>
                                        <p:cTn id="358" dur="1" fill="hold">
                                          <p:stCondLst>
                                            <p:cond delay="999"/>
                                          </p:stCondLst>
                                        </p:cTn>
                                        <p:tgtEl>
                                          <p:spTgt spid="605"/>
                                        </p:tgtEl>
                                        <p:attrNameLst>
                                          <p:attrName>style.visibility</p:attrName>
                                        </p:attrNameLst>
                                      </p:cBhvr>
                                      <p:to>
                                        <p:strVal val="visible"/>
                                      </p:to>
                                    </p:set>
                                  </p:childTnLst>
                                </p:cTn>
                              </p:par>
                            </p:childTnLst>
                          </p:cTn>
                        </p:par>
                        <p:par>
                          <p:cTn id="359" fill="hold">
                            <p:stCondLst>
                              <p:cond delay="105000"/>
                            </p:stCondLst>
                            <p:childTnLst>
                              <p:par>
                                <p:cTn id="360" presetID="1" presetClass="entr" presetSubtype="0" fill="hold" grpId="0" nodeType="afterEffect">
                                  <p:stCondLst>
                                    <p:cond delay="0"/>
                                  </p:stCondLst>
                                  <p:childTnLst>
                                    <p:set>
                                      <p:cBhvr>
                                        <p:cTn id="361" dur="1" fill="hold">
                                          <p:stCondLst>
                                            <p:cond delay="999"/>
                                          </p:stCondLst>
                                        </p:cTn>
                                        <p:tgtEl>
                                          <p:spTgt spid="606"/>
                                        </p:tgtEl>
                                        <p:attrNameLst>
                                          <p:attrName>style.visibility</p:attrName>
                                        </p:attrNameLst>
                                      </p:cBhvr>
                                      <p:to>
                                        <p:strVal val="visible"/>
                                      </p:to>
                                    </p:set>
                                  </p:childTnLst>
                                </p:cTn>
                              </p:par>
                            </p:childTnLst>
                          </p:cTn>
                        </p:par>
                        <p:par>
                          <p:cTn id="362" fill="hold">
                            <p:stCondLst>
                              <p:cond delay="106000"/>
                            </p:stCondLst>
                            <p:childTnLst>
                              <p:par>
                                <p:cTn id="363" presetID="1" presetClass="entr" presetSubtype="0" fill="hold" grpId="0" nodeType="afterEffect">
                                  <p:stCondLst>
                                    <p:cond delay="0"/>
                                  </p:stCondLst>
                                  <p:childTnLst>
                                    <p:set>
                                      <p:cBhvr>
                                        <p:cTn id="364" dur="1" fill="hold">
                                          <p:stCondLst>
                                            <p:cond delay="999"/>
                                          </p:stCondLst>
                                        </p:cTn>
                                        <p:tgtEl>
                                          <p:spTgt spid="607"/>
                                        </p:tgtEl>
                                        <p:attrNameLst>
                                          <p:attrName>style.visibility</p:attrName>
                                        </p:attrNameLst>
                                      </p:cBhvr>
                                      <p:to>
                                        <p:strVal val="visible"/>
                                      </p:to>
                                    </p:set>
                                  </p:childTnLst>
                                </p:cTn>
                              </p:par>
                            </p:childTnLst>
                          </p:cTn>
                        </p:par>
                        <p:par>
                          <p:cTn id="365" fill="hold">
                            <p:stCondLst>
                              <p:cond delay="107000"/>
                            </p:stCondLst>
                            <p:childTnLst>
                              <p:par>
                                <p:cTn id="366" presetID="1" presetClass="entr" presetSubtype="0" fill="hold" grpId="0" nodeType="afterEffect">
                                  <p:stCondLst>
                                    <p:cond delay="0"/>
                                  </p:stCondLst>
                                  <p:childTnLst>
                                    <p:set>
                                      <p:cBhvr>
                                        <p:cTn id="367" dur="1" fill="hold">
                                          <p:stCondLst>
                                            <p:cond delay="999"/>
                                          </p:stCondLst>
                                        </p:cTn>
                                        <p:tgtEl>
                                          <p:spTgt spid="608"/>
                                        </p:tgtEl>
                                        <p:attrNameLst>
                                          <p:attrName>style.visibility</p:attrName>
                                        </p:attrNameLst>
                                      </p:cBhvr>
                                      <p:to>
                                        <p:strVal val="visible"/>
                                      </p:to>
                                    </p:set>
                                  </p:childTnLst>
                                </p:cTn>
                              </p:par>
                            </p:childTnLst>
                          </p:cTn>
                        </p:par>
                        <p:par>
                          <p:cTn id="368" fill="hold">
                            <p:stCondLst>
                              <p:cond delay="108000"/>
                            </p:stCondLst>
                            <p:childTnLst>
                              <p:par>
                                <p:cTn id="369" presetID="1" presetClass="entr" presetSubtype="0" fill="hold" grpId="0" nodeType="afterEffect">
                                  <p:stCondLst>
                                    <p:cond delay="0"/>
                                  </p:stCondLst>
                                  <p:childTnLst>
                                    <p:set>
                                      <p:cBhvr>
                                        <p:cTn id="370" dur="1" fill="hold">
                                          <p:stCondLst>
                                            <p:cond delay="999"/>
                                          </p:stCondLst>
                                        </p:cTn>
                                        <p:tgtEl>
                                          <p:spTgt spid="609"/>
                                        </p:tgtEl>
                                        <p:attrNameLst>
                                          <p:attrName>style.visibility</p:attrName>
                                        </p:attrNameLst>
                                      </p:cBhvr>
                                      <p:to>
                                        <p:strVal val="visible"/>
                                      </p:to>
                                    </p:set>
                                  </p:childTnLst>
                                </p:cTn>
                              </p:par>
                            </p:childTnLst>
                          </p:cTn>
                        </p:par>
                        <p:par>
                          <p:cTn id="371" fill="hold">
                            <p:stCondLst>
                              <p:cond delay="109000"/>
                            </p:stCondLst>
                            <p:childTnLst>
                              <p:par>
                                <p:cTn id="372" presetID="1" presetClass="entr" presetSubtype="0" fill="hold" grpId="0" nodeType="afterEffect">
                                  <p:stCondLst>
                                    <p:cond delay="0"/>
                                  </p:stCondLst>
                                  <p:childTnLst>
                                    <p:set>
                                      <p:cBhvr>
                                        <p:cTn id="373" dur="1" fill="hold">
                                          <p:stCondLst>
                                            <p:cond delay="999"/>
                                          </p:stCondLst>
                                        </p:cTn>
                                        <p:tgtEl>
                                          <p:spTgt spid="610"/>
                                        </p:tgtEl>
                                        <p:attrNameLst>
                                          <p:attrName>style.visibility</p:attrName>
                                        </p:attrNameLst>
                                      </p:cBhvr>
                                      <p:to>
                                        <p:strVal val="visible"/>
                                      </p:to>
                                    </p:set>
                                  </p:childTnLst>
                                </p:cTn>
                              </p:par>
                            </p:childTnLst>
                          </p:cTn>
                        </p:par>
                        <p:par>
                          <p:cTn id="374" fill="hold">
                            <p:stCondLst>
                              <p:cond delay="110000"/>
                            </p:stCondLst>
                            <p:childTnLst>
                              <p:par>
                                <p:cTn id="375" presetID="1" presetClass="entr" presetSubtype="0" fill="hold" grpId="0" nodeType="afterEffect">
                                  <p:stCondLst>
                                    <p:cond delay="0"/>
                                  </p:stCondLst>
                                  <p:childTnLst>
                                    <p:set>
                                      <p:cBhvr>
                                        <p:cTn id="376" dur="1" fill="hold">
                                          <p:stCondLst>
                                            <p:cond delay="999"/>
                                          </p:stCondLst>
                                        </p:cTn>
                                        <p:tgtEl>
                                          <p:spTgt spid="611"/>
                                        </p:tgtEl>
                                        <p:attrNameLst>
                                          <p:attrName>style.visibility</p:attrName>
                                        </p:attrNameLst>
                                      </p:cBhvr>
                                      <p:to>
                                        <p:strVal val="visible"/>
                                      </p:to>
                                    </p:set>
                                  </p:childTnLst>
                                </p:cTn>
                              </p:par>
                            </p:childTnLst>
                          </p:cTn>
                        </p:par>
                        <p:par>
                          <p:cTn id="377" fill="hold">
                            <p:stCondLst>
                              <p:cond delay="111000"/>
                            </p:stCondLst>
                            <p:childTnLst>
                              <p:par>
                                <p:cTn id="378" presetID="1" presetClass="entr" presetSubtype="0" fill="hold" grpId="0" nodeType="afterEffect">
                                  <p:stCondLst>
                                    <p:cond delay="0"/>
                                  </p:stCondLst>
                                  <p:childTnLst>
                                    <p:set>
                                      <p:cBhvr>
                                        <p:cTn id="379" dur="1" fill="hold">
                                          <p:stCondLst>
                                            <p:cond delay="999"/>
                                          </p:stCondLst>
                                        </p:cTn>
                                        <p:tgtEl>
                                          <p:spTgt spid="612"/>
                                        </p:tgtEl>
                                        <p:attrNameLst>
                                          <p:attrName>style.visibility</p:attrName>
                                        </p:attrNameLst>
                                      </p:cBhvr>
                                      <p:to>
                                        <p:strVal val="visible"/>
                                      </p:to>
                                    </p:set>
                                  </p:childTnLst>
                                </p:cTn>
                              </p:par>
                            </p:childTnLst>
                          </p:cTn>
                        </p:par>
                        <p:par>
                          <p:cTn id="380" fill="hold">
                            <p:stCondLst>
                              <p:cond delay="112000"/>
                            </p:stCondLst>
                            <p:childTnLst>
                              <p:par>
                                <p:cTn id="381" presetID="1" presetClass="entr" presetSubtype="0" fill="hold" grpId="0" nodeType="afterEffect">
                                  <p:stCondLst>
                                    <p:cond delay="0"/>
                                  </p:stCondLst>
                                  <p:childTnLst>
                                    <p:set>
                                      <p:cBhvr>
                                        <p:cTn id="382" dur="1" fill="hold">
                                          <p:stCondLst>
                                            <p:cond delay="999"/>
                                          </p:stCondLst>
                                        </p:cTn>
                                        <p:tgtEl>
                                          <p:spTgt spid="613"/>
                                        </p:tgtEl>
                                        <p:attrNameLst>
                                          <p:attrName>style.visibility</p:attrName>
                                        </p:attrNameLst>
                                      </p:cBhvr>
                                      <p:to>
                                        <p:strVal val="visible"/>
                                      </p:to>
                                    </p:set>
                                  </p:childTnLst>
                                </p:cTn>
                              </p:par>
                            </p:childTnLst>
                          </p:cTn>
                        </p:par>
                        <p:par>
                          <p:cTn id="383" fill="hold">
                            <p:stCondLst>
                              <p:cond delay="113000"/>
                            </p:stCondLst>
                            <p:childTnLst>
                              <p:par>
                                <p:cTn id="384" presetID="1" presetClass="entr" presetSubtype="0" fill="hold" grpId="0" nodeType="afterEffect">
                                  <p:stCondLst>
                                    <p:cond delay="0"/>
                                  </p:stCondLst>
                                  <p:childTnLst>
                                    <p:set>
                                      <p:cBhvr>
                                        <p:cTn id="385" dur="1" fill="hold">
                                          <p:stCondLst>
                                            <p:cond delay="999"/>
                                          </p:stCondLst>
                                        </p:cTn>
                                        <p:tgtEl>
                                          <p:spTgt spid="614"/>
                                        </p:tgtEl>
                                        <p:attrNameLst>
                                          <p:attrName>style.visibility</p:attrName>
                                        </p:attrNameLst>
                                      </p:cBhvr>
                                      <p:to>
                                        <p:strVal val="visible"/>
                                      </p:to>
                                    </p:set>
                                  </p:childTnLst>
                                </p:cTn>
                              </p:par>
                            </p:childTnLst>
                          </p:cTn>
                        </p:par>
                        <p:par>
                          <p:cTn id="386" fill="hold">
                            <p:stCondLst>
                              <p:cond delay="114000"/>
                            </p:stCondLst>
                            <p:childTnLst>
                              <p:par>
                                <p:cTn id="387" presetID="1" presetClass="entr" presetSubtype="0" fill="hold" grpId="0" nodeType="afterEffect">
                                  <p:stCondLst>
                                    <p:cond delay="0"/>
                                  </p:stCondLst>
                                  <p:childTnLst>
                                    <p:set>
                                      <p:cBhvr>
                                        <p:cTn id="388" dur="1" fill="hold">
                                          <p:stCondLst>
                                            <p:cond delay="999"/>
                                          </p:stCondLst>
                                        </p:cTn>
                                        <p:tgtEl>
                                          <p:spTgt spid="615"/>
                                        </p:tgtEl>
                                        <p:attrNameLst>
                                          <p:attrName>style.visibility</p:attrName>
                                        </p:attrNameLst>
                                      </p:cBhvr>
                                      <p:to>
                                        <p:strVal val="visible"/>
                                      </p:to>
                                    </p:set>
                                  </p:childTnLst>
                                </p:cTn>
                              </p:par>
                            </p:childTnLst>
                          </p:cTn>
                        </p:par>
                        <p:par>
                          <p:cTn id="389" fill="hold">
                            <p:stCondLst>
                              <p:cond delay="115000"/>
                            </p:stCondLst>
                            <p:childTnLst>
                              <p:par>
                                <p:cTn id="390" presetID="1" presetClass="entr" presetSubtype="0" fill="hold" grpId="0" nodeType="afterEffect">
                                  <p:stCondLst>
                                    <p:cond delay="0"/>
                                  </p:stCondLst>
                                  <p:childTnLst>
                                    <p:set>
                                      <p:cBhvr>
                                        <p:cTn id="391" dur="1" fill="hold">
                                          <p:stCondLst>
                                            <p:cond delay="999"/>
                                          </p:stCondLst>
                                        </p:cTn>
                                        <p:tgtEl>
                                          <p:spTgt spid="616"/>
                                        </p:tgtEl>
                                        <p:attrNameLst>
                                          <p:attrName>style.visibility</p:attrName>
                                        </p:attrNameLst>
                                      </p:cBhvr>
                                      <p:to>
                                        <p:strVal val="visible"/>
                                      </p:to>
                                    </p:set>
                                  </p:childTnLst>
                                </p:cTn>
                              </p:par>
                            </p:childTnLst>
                          </p:cTn>
                        </p:par>
                        <p:par>
                          <p:cTn id="392" fill="hold">
                            <p:stCondLst>
                              <p:cond delay="116000"/>
                            </p:stCondLst>
                            <p:childTnLst>
                              <p:par>
                                <p:cTn id="393" presetID="1" presetClass="entr" presetSubtype="0" fill="hold" grpId="0" nodeType="afterEffect">
                                  <p:stCondLst>
                                    <p:cond delay="0"/>
                                  </p:stCondLst>
                                  <p:childTnLst>
                                    <p:set>
                                      <p:cBhvr>
                                        <p:cTn id="394" dur="1" fill="hold">
                                          <p:stCondLst>
                                            <p:cond delay="999"/>
                                          </p:stCondLst>
                                        </p:cTn>
                                        <p:tgtEl>
                                          <p:spTgt spid="617"/>
                                        </p:tgtEl>
                                        <p:attrNameLst>
                                          <p:attrName>style.visibility</p:attrName>
                                        </p:attrNameLst>
                                      </p:cBhvr>
                                      <p:to>
                                        <p:strVal val="visible"/>
                                      </p:to>
                                    </p:set>
                                  </p:childTnLst>
                                </p:cTn>
                              </p:par>
                            </p:childTnLst>
                          </p:cTn>
                        </p:par>
                        <p:par>
                          <p:cTn id="395" fill="hold">
                            <p:stCondLst>
                              <p:cond delay="117000"/>
                            </p:stCondLst>
                            <p:childTnLst>
                              <p:par>
                                <p:cTn id="396" presetID="1" presetClass="entr" presetSubtype="0" fill="hold" grpId="0" nodeType="afterEffect">
                                  <p:stCondLst>
                                    <p:cond delay="0"/>
                                  </p:stCondLst>
                                  <p:childTnLst>
                                    <p:set>
                                      <p:cBhvr>
                                        <p:cTn id="397" dur="1" fill="hold">
                                          <p:stCondLst>
                                            <p:cond delay="999"/>
                                          </p:stCondLst>
                                        </p:cTn>
                                        <p:tgtEl>
                                          <p:spTgt spid="618"/>
                                        </p:tgtEl>
                                        <p:attrNameLst>
                                          <p:attrName>style.visibility</p:attrName>
                                        </p:attrNameLst>
                                      </p:cBhvr>
                                      <p:to>
                                        <p:strVal val="visible"/>
                                      </p:to>
                                    </p:set>
                                  </p:childTnLst>
                                </p:cTn>
                              </p:par>
                            </p:childTnLst>
                          </p:cTn>
                        </p:par>
                        <p:par>
                          <p:cTn id="398" fill="hold">
                            <p:stCondLst>
                              <p:cond delay="118000"/>
                            </p:stCondLst>
                            <p:childTnLst>
                              <p:par>
                                <p:cTn id="399" presetID="1" presetClass="entr" presetSubtype="0" fill="hold" grpId="0" nodeType="afterEffect">
                                  <p:stCondLst>
                                    <p:cond delay="0"/>
                                  </p:stCondLst>
                                  <p:childTnLst>
                                    <p:set>
                                      <p:cBhvr>
                                        <p:cTn id="400" dur="1" fill="hold">
                                          <p:stCondLst>
                                            <p:cond delay="999"/>
                                          </p:stCondLst>
                                        </p:cTn>
                                        <p:tgtEl>
                                          <p:spTgt spid="619"/>
                                        </p:tgtEl>
                                        <p:attrNameLst>
                                          <p:attrName>style.visibility</p:attrName>
                                        </p:attrNameLst>
                                      </p:cBhvr>
                                      <p:to>
                                        <p:strVal val="visible"/>
                                      </p:to>
                                    </p:set>
                                  </p:childTnLst>
                                </p:cTn>
                              </p:par>
                            </p:childTnLst>
                          </p:cTn>
                        </p:par>
                        <p:par>
                          <p:cTn id="401" fill="hold">
                            <p:stCondLst>
                              <p:cond delay="119000"/>
                            </p:stCondLst>
                            <p:childTnLst>
                              <p:par>
                                <p:cTn id="402" presetID="1" presetClass="entr" presetSubtype="0" fill="hold" grpId="0" nodeType="afterEffect">
                                  <p:stCondLst>
                                    <p:cond delay="0"/>
                                  </p:stCondLst>
                                  <p:childTnLst>
                                    <p:set>
                                      <p:cBhvr>
                                        <p:cTn id="403" dur="1" fill="hold">
                                          <p:stCondLst>
                                            <p:cond delay="999"/>
                                          </p:stCondLst>
                                        </p:cTn>
                                        <p:tgtEl>
                                          <p:spTgt spid="620"/>
                                        </p:tgtEl>
                                        <p:attrNameLst>
                                          <p:attrName>style.visibility</p:attrName>
                                        </p:attrNameLst>
                                      </p:cBhvr>
                                      <p:to>
                                        <p:strVal val="visible"/>
                                      </p:to>
                                    </p:set>
                                  </p:childTnLst>
                                </p:cTn>
                              </p:par>
                            </p:childTnLst>
                          </p:cTn>
                        </p:par>
                        <p:par>
                          <p:cTn id="404" fill="hold">
                            <p:stCondLst>
                              <p:cond delay="120000"/>
                            </p:stCondLst>
                            <p:childTnLst>
                              <p:par>
                                <p:cTn id="405" presetID="1" presetClass="entr" presetSubtype="0" fill="hold" grpId="0" nodeType="afterEffect">
                                  <p:stCondLst>
                                    <p:cond delay="0"/>
                                  </p:stCondLst>
                                  <p:childTnLst>
                                    <p:set>
                                      <p:cBhvr>
                                        <p:cTn id="406" dur="1" fill="hold">
                                          <p:stCondLst>
                                            <p:cond delay="999"/>
                                          </p:stCondLst>
                                        </p:cTn>
                                        <p:tgtEl>
                                          <p:spTgt spid="621"/>
                                        </p:tgtEl>
                                        <p:attrNameLst>
                                          <p:attrName>style.visibility</p:attrName>
                                        </p:attrNameLst>
                                      </p:cBhvr>
                                      <p:to>
                                        <p:strVal val="visible"/>
                                      </p:to>
                                    </p:set>
                                  </p:childTnLst>
                                </p:cTn>
                              </p:par>
                            </p:childTnLst>
                          </p:cTn>
                        </p:par>
                        <p:par>
                          <p:cTn id="407" fill="hold">
                            <p:stCondLst>
                              <p:cond delay="121000"/>
                            </p:stCondLst>
                            <p:childTnLst>
                              <p:par>
                                <p:cTn id="408" presetID="1" presetClass="entr" presetSubtype="0" fill="hold" grpId="0" nodeType="afterEffect">
                                  <p:stCondLst>
                                    <p:cond delay="0"/>
                                  </p:stCondLst>
                                  <p:childTnLst>
                                    <p:set>
                                      <p:cBhvr>
                                        <p:cTn id="409" dur="1" fill="hold">
                                          <p:stCondLst>
                                            <p:cond delay="999"/>
                                          </p:stCondLst>
                                        </p:cTn>
                                        <p:tgtEl>
                                          <p:spTgt spid="622"/>
                                        </p:tgtEl>
                                        <p:attrNameLst>
                                          <p:attrName>style.visibility</p:attrName>
                                        </p:attrNameLst>
                                      </p:cBhvr>
                                      <p:to>
                                        <p:strVal val="visible"/>
                                      </p:to>
                                    </p:set>
                                  </p:childTnLst>
                                </p:cTn>
                              </p:par>
                            </p:childTnLst>
                          </p:cTn>
                        </p:par>
                        <p:par>
                          <p:cTn id="410" fill="hold">
                            <p:stCondLst>
                              <p:cond delay="122000"/>
                            </p:stCondLst>
                            <p:childTnLst>
                              <p:par>
                                <p:cTn id="411" presetID="1" presetClass="entr" presetSubtype="0" fill="hold" grpId="0" nodeType="afterEffect">
                                  <p:stCondLst>
                                    <p:cond delay="0"/>
                                  </p:stCondLst>
                                  <p:childTnLst>
                                    <p:set>
                                      <p:cBhvr>
                                        <p:cTn id="412" dur="1" fill="hold">
                                          <p:stCondLst>
                                            <p:cond delay="999"/>
                                          </p:stCondLst>
                                        </p:cTn>
                                        <p:tgtEl>
                                          <p:spTgt spid="623"/>
                                        </p:tgtEl>
                                        <p:attrNameLst>
                                          <p:attrName>style.visibility</p:attrName>
                                        </p:attrNameLst>
                                      </p:cBhvr>
                                      <p:to>
                                        <p:strVal val="visible"/>
                                      </p:to>
                                    </p:set>
                                  </p:childTnLst>
                                </p:cTn>
                              </p:par>
                            </p:childTnLst>
                          </p:cTn>
                        </p:par>
                        <p:par>
                          <p:cTn id="413" fill="hold">
                            <p:stCondLst>
                              <p:cond delay="123000"/>
                            </p:stCondLst>
                            <p:childTnLst>
                              <p:par>
                                <p:cTn id="414" presetID="1" presetClass="entr" presetSubtype="0" fill="hold" grpId="0" nodeType="afterEffect">
                                  <p:stCondLst>
                                    <p:cond delay="0"/>
                                  </p:stCondLst>
                                  <p:childTnLst>
                                    <p:set>
                                      <p:cBhvr>
                                        <p:cTn id="415" dur="1" fill="hold">
                                          <p:stCondLst>
                                            <p:cond delay="999"/>
                                          </p:stCondLst>
                                        </p:cTn>
                                        <p:tgtEl>
                                          <p:spTgt spid="624"/>
                                        </p:tgtEl>
                                        <p:attrNameLst>
                                          <p:attrName>style.visibility</p:attrName>
                                        </p:attrNameLst>
                                      </p:cBhvr>
                                      <p:to>
                                        <p:strVal val="visible"/>
                                      </p:to>
                                    </p:set>
                                  </p:childTnLst>
                                </p:cTn>
                              </p:par>
                            </p:childTnLst>
                          </p:cTn>
                        </p:par>
                        <p:par>
                          <p:cTn id="416" fill="hold">
                            <p:stCondLst>
                              <p:cond delay="124000"/>
                            </p:stCondLst>
                            <p:childTnLst>
                              <p:par>
                                <p:cTn id="417" presetID="1" presetClass="entr" presetSubtype="0" fill="hold" grpId="0" nodeType="afterEffect">
                                  <p:stCondLst>
                                    <p:cond delay="0"/>
                                  </p:stCondLst>
                                  <p:childTnLst>
                                    <p:set>
                                      <p:cBhvr>
                                        <p:cTn id="418" dur="1" fill="hold">
                                          <p:stCondLst>
                                            <p:cond delay="999"/>
                                          </p:stCondLst>
                                        </p:cTn>
                                        <p:tgtEl>
                                          <p:spTgt spid="625"/>
                                        </p:tgtEl>
                                        <p:attrNameLst>
                                          <p:attrName>style.visibility</p:attrName>
                                        </p:attrNameLst>
                                      </p:cBhvr>
                                      <p:to>
                                        <p:strVal val="visible"/>
                                      </p:to>
                                    </p:set>
                                  </p:childTnLst>
                                </p:cTn>
                              </p:par>
                            </p:childTnLst>
                          </p:cTn>
                        </p:par>
                        <p:par>
                          <p:cTn id="419" fill="hold">
                            <p:stCondLst>
                              <p:cond delay="125000"/>
                            </p:stCondLst>
                            <p:childTnLst>
                              <p:par>
                                <p:cTn id="420" presetID="1" presetClass="entr" presetSubtype="0" fill="hold" grpId="0" nodeType="afterEffect">
                                  <p:stCondLst>
                                    <p:cond delay="0"/>
                                  </p:stCondLst>
                                  <p:childTnLst>
                                    <p:set>
                                      <p:cBhvr>
                                        <p:cTn id="421" dur="1" fill="hold">
                                          <p:stCondLst>
                                            <p:cond delay="999"/>
                                          </p:stCondLst>
                                        </p:cTn>
                                        <p:tgtEl>
                                          <p:spTgt spid="626"/>
                                        </p:tgtEl>
                                        <p:attrNameLst>
                                          <p:attrName>style.visibility</p:attrName>
                                        </p:attrNameLst>
                                      </p:cBhvr>
                                      <p:to>
                                        <p:strVal val="visible"/>
                                      </p:to>
                                    </p:set>
                                  </p:childTnLst>
                                </p:cTn>
                              </p:par>
                            </p:childTnLst>
                          </p:cTn>
                        </p:par>
                        <p:par>
                          <p:cTn id="422" fill="hold">
                            <p:stCondLst>
                              <p:cond delay="126000"/>
                            </p:stCondLst>
                            <p:childTnLst>
                              <p:par>
                                <p:cTn id="423" presetID="1" presetClass="entr" presetSubtype="0" fill="hold" grpId="0" nodeType="afterEffect">
                                  <p:stCondLst>
                                    <p:cond delay="0"/>
                                  </p:stCondLst>
                                  <p:childTnLst>
                                    <p:set>
                                      <p:cBhvr>
                                        <p:cTn id="424" dur="1" fill="hold">
                                          <p:stCondLst>
                                            <p:cond delay="999"/>
                                          </p:stCondLst>
                                        </p:cTn>
                                        <p:tgtEl>
                                          <p:spTgt spid="627"/>
                                        </p:tgtEl>
                                        <p:attrNameLst>
                                          <p:attrName>style.visibility</p:attrName>
                                        </p:attrNameLst>
                                      </p:cBhvr>
                                      <p:to>
                                        <p:strVal val="visible"/>
                                      </p:to>
                                    </p:set>
                                  </p:childTnLst>
                                </p:cTn>
                              </p:par>
                            </p:childTnLst>
                          </p:cTn>
                        </p:par>
                        <p:par>
                          <p:cTn id="425" fill="hold">
                            <p:stCondLst>
                              <p:cond delay="127000"/>
                            </p:stCondLst>
                            <p:childTnLst>
                              <p:par>
                                <p:cTn id="426" presetID="1" presetClass="entr" presetSubtype="0" fill="hold" grpId="0" nodeType="afterEffect">
                                  <p:stCondLst>
                                    <p:cond delay="0"/>
                                  </p:stCondLst>
                                  <p:childTnLst>
                                    <p:set>
                                      <p:cBhvr>
                                        <p:cTn id="427" dur="1" fill="hold">
                                          <p:stCondLst>
                                            <p:cond delay="999"/>
                                          </p:stCondLst>
                                        </p:cTn>
                                        <p:tgtEl>
                                          <p:spTgt spid="628"/>
                                        </p:tgtEl>
                                        <p:attrNameLst>
                                          <p:attrName>style.visibility</p:attrName>
                                        </p:attrNameLst>
                                      </p:cBhvr>
                                      <p:to>
                                        <p:strVal val="visible"/>
                                      </p:to>
                                    </p:set>
                                  </p:childTnLst>
                                </p:cTn>
                              </p:par>
                            </p:childTnLst>
                          </p:cTn>
                        </p:par>
                        <p:par>
                          <p:cTn id="428" fill="hold">
                            <p:stCondLst>
                              <p:cond delay="128000"/>
                            </p:stCondLst>
                            <p:childTnLst>
                              <p:par>
                                <p:cTn id="429" presetID="1" presetClass="entr" presetSubtype="0" fill="hold" grpId="0" nodeType="afterEffect">
                                  <p:stCondLst>
                                    <p:cond delay="0"/>
                                  </p:stCondLst>
                                  <p:childTnLst>
                                    <p:set>
                                      <p:cBhvr>
                                        <p:cTn id="430" dur="1" fill="hold">
                                          <p:stCondLst>
                                            <p:cond delay="999"/>
                                          </p:stCondLst>
                                        </p:cTn>
                                        <p:tgtEl>
                                          <p:spTgt spid="629"/>
                                        </p:tgtEl>
                                        <p:attrNameLst>
                                          <p:attrName>style.visibility</p:attrName>
                                        </p:attrNameLst>
                                      </p:cBhvr>
                                      <p:to>
                                        <p:strVal val="visible"/>
                                      </p:to>
                                    </p:set>
                                  </p:childTnLst>
                                </p:cTn>
                              </p:par>
                            </p:childTnLst>
                          </p:cTn>
                        </p:par>
                        <p:par>
                          <p:cTn id="431" fill="hold">
                            <p:stCondLst>
                              <p:cond delay="129000"/>
                            </p:stCondLst>
                            <p:childTnLst>
                              <p:par>
                                <p:cTn id="432" presetID="1" presetClass="entr" presetSubtype="0" fill="hold" grpId="0" nodeType="afterEffect">
                                  <p:stCondLst>
                                    <p:cond delay="0"/>
                                  </p:stCondLst>
                                  <p:childTnLst>
                                    <p:set>
                                      <p:cBhvr>
                                        <p:cTn id="433" dur="1" fill="hold">
                                          <p:stCondLst>
                                            <p:cond delay="999"/>
                                          </p:stCondLst>
                                        </p:cTn>
                                        <p:tgtEl>
                                          <p:spTgt spid="630"/>
                                        </p:tgtEl>
                                        <p:attrNameLst>
                                          <p:attrName>style.visibility</p:attrName>
                                        </p:attrNameLst>
                                      </p:cBhvr>
                                      <p:to>
                                        <p:strVal val="visible"/>
                                      </p:to>
                                    </p:set>
                                  </p:childTnLst>
                                </p:cTn>
                              </p:par>
                            </p:childTnLst>
                          </p:cTn>
                        </p:par>
                        <p:par>
                          <p:cTn id="434" fill="hold">
                            <p:stCondLst>
                              <p:cond delay="130000"/>
                            </p:stCondLst>
                            <p:childTnLst>
                              <p:par>
                                <p:cTn id="435" presetID="1" presetClass="entr" presetSubtype="0" fill="hold" grpId="0" nodeType="afterEffect">
                                  <p:stCondLst>
                                    <p:cond delay="0"/>
                                  </p:stCondLst>
                                  <p:childTnLst>
                                    <p:set>
                                      <p:cBhvr>
                                        <p:cTn id="436" dur="1" fill="hold">
                                          <p:stCondLst>
                                            <p:cond delay="999"/>
                                          </p:stCondLst>
                                        </p:cTn>
                                        <p:tgtEl>
                                          <p:spTgt spid="631"/>
                                        </p:tgtEl>
                                        <p:attrNameLst>
                                          <p:attrName>style.visibility</p:attrName>
                                        </p:attrNameLst>
                                      </p:cBhvr>
                                      <p:to>
                                        <p:strVal val="visible"/>
                                      </p:to>
                                    </p:set>
                                  </p:childTnLst>
                                </p:cTn>
                              </p:par>
                            </p:childTnLst>
                          </p:cTn>
                        </p:par>
                        <p:par>
                          <p:cTn id="437" fill="hold">
                            <p:stCondLst>
                              <p:cond delay="131000"/>
                            </p:stCondLst>
                            <p:childTnLst>
                              <p:par>
                                <p:cTn id="438" presetID="1" presetClass="entr" presetSubtype="0" fill="hold" grpId="0" nodeType="afterEffect">
                                  <p:stCondLst>
                                    <p:cond delay="0"/>
                                  </p:stCondLst>
                                  <p:childTnLst>
                                    <p:set>
                                      <p:cBhvr>
                                        <p:cTn id="439" dur="1" fill="hold">
                                          <p:stCondLst>
                                            <p:cond delay="999"/>
                                          </p:stCondLst>
                                        </p:cTn>
                                        <p:tgtEl>
                                          <p:spTgt spid="632"/>
                                        </p:tgtEl>
                                        <p:attrNameLst>
                                          <p:attrName>style.visibility</p:attrName>
                                        </p:attrNameLst>
                                      </p:cBhvr>
                                      <p:to>
                                        <p:strVal val="visible"/>
                                      </p:to>
                                    </p:set>
                                  </p:childTnLst>
                                </p:cTn>
                              </p:par>
                            </p:childTnLst>
                          </p:cTn>
                        </p:par>
                        <p:par>
                          <p:cTn id="440" fill="hold">
                            <p:stCondLst>
                              <p:cond delay="132000"/>
                            </p:stCondLst>
                            <p:childTnLst>
                              <p:par>
                                <p:cTn id="441" presetID="1" presetClass="entr" presetSubtype="0" fill="hold" grpId="0" nodeType="afterEffect">
                                  <p:stCondLst>
                                    <p:cond delay="0"/>
                                  </p:stCondLst>
                                  <p:childTnLst>
                                    <p:set>
                                      <p:cBhvr>
                                        <p:cTn id="442" dur="1" fill="hold">
                                          <p:stCondLst>
                                            <p:cond delay="999"/>
                                          </p:stCondLst>
                                        </p:cTn>
                                        <p:tgtEl>
                                          <p:spTgt spid="633"/>
                                        </p:tgtEl>
                                        <p:attrNameLst>
                                          <p:attrName>style.visibility</p:attrName>
                                        </p:attrNameLst>
                                      </p:cBhvr>
                                      <p:to>
                                        <p:strVal val="visible"/>
                                      </p:to>
                                    </p:set>
                                  </p:childTnLst>
                                </p:cTn>
                              </p:par>
                            </p:childTnLst>
                          </p:cTn>
                        </p:par>
                        <p:par>
                          <p:cTn id="443" fill="hold">
                            <p:stCondLst>
                              <p:cond delay="133000"/>
                            </p:stCondLst>
                            <p:childTnLst>
                              <p:par>
                                <p:cTn id="444" presetID="1" presetClass="entr" presetSubtype="0" fill="hold" grpId="0" nodeType="afterEffect">
                                  <p:stCondLst>
                                    <p:cond delay="0"/>
                                  </p:stCondLst>
                                  <p:childTnLst>
                                    <p:set>
                                      <p:cBhvr>
                                        <p:cTn id="445" dur="1" fill="hold">
                                          <p:stCondLst>
                                            <p:cond delay="999"/>
                                          </p:stCondLst>
                                        </p:cTn>
                                        <p:tgtEl>
                                          <p:spTgt spid="634"/>
                                        </p:tgtEl>
                                        <p:attrNameLst>
                                          <p:attrName>style.visibility</p:attrName>
                                        </p:attrNameLst>
                                      </p:cBhvr>
                                      <p:to>
                                        <p:strVal val="visible"/>
                                      </p:to>
                                    </p:set>
                                  </p:childTnLst>
                                </p:cTn>
                              </p:par>
                            </p:childTnLst>
                          </p:cTn>
                        </p:par>
                        <p:par>
                          <p:cTn id="446" fill="hold">
                            <p:stCondLst>
                              <p:cond delay="134000"/>
                            </p:stCondLst>
                            <p:childTnLst>
                              <p:par>
                                <p:cTn id="447" presetID="1" presetClass="entr" presetSubtype="0" fill="hold" grpId="0" nodeType="afterEffect">
                                  <p:stCondLst>
                                    <p:cond delay="0"/>
                                  </p:stCondLst>
                                  <p:childTnLst>
                                    <p:set>
                                      <p:cBhvr>
                                        <p:cTn id="448" dur="1" fill="hold">
                                          <p:stCondLst>
                                            <p:cond delay="999"/>
                                          </p:stCondLst>
                                        </p:cTn>
                                        <p:tgtEl>
                                          <p:spTgt spid="635"/>
                                        </p:tgtEl>
                                        <p:attrNameLst>
                                          <p:attrName>style.visibility</p:attrName>
                                        </p:attrNameLst>
                                      </p:cBhvr>
                                      <p:to>
                                        <p:strVal val="visible"/>
                                      </p:to>
                                    </p:set>
                                  </p:childTnLst>
                                </p:cTn>
                              </p:par>
                            </p:childTnLst>
                          </p:cTn>
                        </p:par>
                        <p:par>
                          <p:cTn id="449" fill="hold">
                            <p:stCondLst>
                              <p:cond delay="135000"/>
                            </p:stCondLst>
                            <p:childTnLst>
                              <p:par>
                                <p:cTn id="450" presetID="1" presetClass="entr" presetSubtype="0" fill="hold" grpId="0" nodeType="afterEffect">
                                  <p:stCondLst>
                                    <p:cond delay="0"/>
                                  </p:stCondLst>
                                  <p:childTnLst>
                                    <p:set>
                                      <p:cBhvr>
                                        <p:cTn id="451" dur="1" fill="hold">
                                          <p:stCondLst>
                                            <p:cond delay="999"/>
                                          </p:stCondLst>
                                        </p:cTn>
                                        <p:tgtEl>
                                          <p:spTgt spid="636"/>
                                        </p:tgtEl>
                                        <p:attrNameLst>
                                          <p:attrName>style.visibility</p:attrName>
                                        </p:attrNameLst>
                                      </p:cBhvr>
                                      <p:to>
                                        <p:strVal val="visible"/>
                                      </p:to>
                                    </p:set>
                                  </p:childTnLst>
                                </p:cTn>
                              </p:par>
                            </p:childTnLst>
                          </p:cTn>
                        </p:par>
                        <p:par>
                          <p:cTn id="452" fill="hold">
                            <p:stCondLst>
                              <p:cond delay="136000"/>
                            </p:stCondLst>
                            <p:childTnLst>
                              <p:par>
                                <p:cTn id="453" presetID="1" presetClass="entr" presetSubtype="0" fill="hold" grpId="0" nodeType="afterEffect">
                                  <p:stCondLst>
                                    <p:cond delay="0"/>
                                  </p:stCondLst>
                                  <p:childTnLst>
                                    <p:set>
                                      <p:cBhvr>
                                        <p:cTn id="454" dur="1" fill="hold">
                                          <p:stCondLst>
                                            <p:cond delay="999"/>
                                          </p:stCondLst>
                                        </p:cTn>
                                        <p:tgtEl>
                                          <p:spTgt spid="637"/>
                                        </p:tgtEl>
                                        <p:attrNameLst>
                                          <p:attrName>style.visibility</p:attrName>
                                        </p:attrNameLst>
                                      </p:cBhvr>
                                      <p:to>
                                        <p:strVal val="visible"/>
                                      </p:to>
                                    </p:set>
                                  </p:childTnLst>
                                </p:cTn>
                              </p:par>
                            </p:childTnLst>
                          </p:cTn>
                        </p:par>
                        <p:par>
                          <p:cTn id="455" fill="hold">
                            <p:stCondLst>
                              <p:cond delay="137000"/>
                            </p:stCondLst>
                            <p:childTnLst>
                              <p:par>
                                <p:cTn id="456" presetID="1" presetClass="entr" presetSubtype="0" fill="hold" grpId="0" nodeType="afterEffect">
                                  <p:stCondLst>
                                    <p:cond delay="0"/>
                                  </p:stCondLst>
                                  <p:childTnLst>
                                    <p:set>
                                      <p:cBhvr>
                                        <p:cTn id="457" dur="1" fill="hold">
                                          <p:stCondLst>
                                            <p:cond delay="999"/>
                                          </p:stCondLst>
                                        </p:cTn>
                                        <p:tgtEl>
                                          <p:spTgt spid="638"/>
                                        </p:tgtEl>
                                        <p:attrNameLst>
                                          <p:attrName>style.visibility</p:attrName>
                                        </p:attrNameLst>
                                      </p:cBhvr>
                                      <p:to>
                                        <p:strVal val="visible"/>
                                      </p:to>
                                    </p:set>
                                  </p:childTnLst>
                                </p:cTn>
                              </p:par>
                            </p:childTnLst>
                          </p:cTn>
                        </p:par>
                        <p:par>
                          <p:cTn id="458" fill="hold">
                            <p:stCondLst>
                              <p:cond delay="138000"/>
                            </p:stCondLst>
                            <p:childTnLst>
                              <p:par>
                                <p:cTn id="459" presetID="1" presetClass="entr" presetSubtype="0" fill="hold" grpId="0" nodeType="afterEffect">
                                  <p:stCondLst>
                                    <p:cond delay="0"/>
                                  </p:stCondLst>
                                  <p:childTnLst>
                                    <p:set>
                                      <p:cBhvr>
                                        <p:cTn id="460" dur="1" fill="hold">
                                          <p:stCondLst>
                                            <p:cond delay="999"/>
                                          </p:stCondLst>
                                        </p:cTn>
                                        <p:tgtEl>
                                          <p:spTgt spid="639"/>
                                        </p:tgtEl>
                                        <p:attrNameLst>
                                          <p:attrName>style.visibility</p:attrName>
                                        </p:attrNameLst>
                                      </p:cBhvr>
                                      <p:to>
                                        <p:strVal val="visible"/>
                                      </p:to>
                                    </p:set>
                                  </p:childTnLst>
                                </p:cTn>
                              </p:par>
                            </p:childTnLst>
                          </p:cTn>
                        </p:par>
                        <p:par>
                          <p:cTn id="461" fill="hold">
                            <p:stCondLst>
                              <p:cond delay="139000"/>
                            </p:stCondLst>
                            <p:childTnLst>
                              <p:par>
                                <p:cTn id="462" presetID="1" presetClass="entr" presetSubtype="0" fill="hold" grpId="0" nodeType="afterEffect">
                                  <p:stCondLst>
                                    <p:cond delay="0"/>
                                  </p:stCondLst>
                                  <p:childTnLst>
                                    <p:set>
                                      <p:cBhvr>
                                        <p:cTn id="463" dur="1" fill="hold">
                                          <p:stCondLst>
                                            <p:cond delay="999"/>
                                          </p:stCondLst>
                                        </p:cTn>
                                        <p:tgtEl>
                                          <p:spTgt spid="640"/>
                                        </p:tgtEl>
                                        <p:attrNameLst>
                                          <p:attrName>style.visibility</p:attrName>
                                        </p:attrNameLst>
                                      </p:cBhvr>
                                      <p:to>
                                        <p:strVal val="visible"/>
                                      </p:to>
                                    </p:set>
                                  </p:childTnLst>
                                </p:cTn>
                              </p:par>
                            </p:childTnLst>
                          </p:cTn>
                        </p:par>
                        <p:par>
                          <p:cTn id="464" fill="hold">
                            <p:stCondLst>
                              <p:cond delay="140000"/>
                            </p:stCondLst>
                            <p:childTnLst>
                              <p:par>
                                <p:cTn id="465" presetID="1" presetClass="entr" presetSubtype="0" fill="hold" grpId="0" nodeType="afterEffect">
                                  <p:stCondLst>
                                    <p:cond delay="0"/>
                                  </p:stCondLst>
                                  <p:childTnLst>
                                    <p:set>
                                      <p:cBhvr>
                                        <p:cTn id="466" dur="1" fill="hold">
                                          <p:stCondLst>
                                            <p:cond delay="999"/>
                                          </p:stCondLst>
                                        </p:cTn>
                                        <p:tgtEl>
                                          <p:spTgt spid="641"/>
                                        </p:tgtEl>
                                        <p:attrNameLst>
                                          <p:attrName>style.visibility</p:attrName>
                                        </p:attrNameLst>
                                      </p:cBhvr>
                                      <p:to>
                                        <p:strVal val="visible"/>
                                      </p:to>
                                    </p:set>
                                  </p:childTnLst>
                                </p:cTn>
                              </p:par>
                            </p:childTnLst>
                          </p:cTn>
                        </p:par>
                        <p:par>
                          <p:cTn id="467" fill="hold">
                            <p:stCondLst>
                              <p:cond delay="141000"/>
                            </p:stCondLst>
                            <p:childTnLst>
                              <p:par>
                                <p:cTn id="468" presetID="1" presetClass="entr" presetSubtype="0" fill="hold" grpId="0" nodeType="afterEffect">
                                  <p:stCondLst>
                                    <p:cond delay="0"/>
                                  </p:stCondLst>
                                  <p:childTnLst>
                                    <p:set>
                                      <p:cBhvr>
                                        <p:cTn id="469" dur="1" fill="hold">
                                          <p:stCondLst>
                                            <p:cond delay="999"/>
                                          </p:stCondLst>
                                        </p:cTn>
                                        <p:tgtEl>
                                          <p:spTgt spid="642"/>
                                        </p:tgtEl>
                                        <p:attrNameLst>
                                          <p:attrName>style.visibility</p:attrName>
                                        </p:attrNameLst>
                                      </p:cBhvr>
                                      <p:to>
                                        <p:strVal val="visible"/>
                                      </p:to>
                                    </p:set>
                                  </p:childTnLst>
                                </p:cTn>
                              </p:par>
                            </p:childTnLst>
                          </p:cTn>
                        </p:par>
                        <p:par>
                          <p:cTn id="470" fill="hold">
                            <p:stCondLst>
                              <p:cond delay="142000"/>
                            </p:stCondLst>
                            <p:childTnLst>
                              <p:par>
                                <p:cTn id="471" presetID="1" presetClass="entr" presetSubtype="0" fill="hold" grpId="0" nodeType="afterEffect">
                                  <p:stCondLst>
                                    <p:cond delay="0"/>
                                  </p:stCondLst>
                                  <p:childTnLst>
                                    <p:set>
                                      <p:cBhvr>
                                        <p:cTn id="472" dur="1" fill="hold">
                                          <p:stCondLst>
                                            <p:cond delay="999"/>
                                          </p:stCondLst>
                                        </p:cTn>
                                        <p:tgtEl>
                                          <p:spTgt spid="643"/>
                                        </p:tgtEl>
                                        <p:attrNameLst>
                                          <p:attrName>style.visibility</p:attrName>
                                        </p:attrNameLst>
                                      </p:cBhvr>
                                      <p:to>
                                        <p:strVal val="visible"/>
                                      </p:to>
                                    </p:set>
                                  </p:childTnLst>
                                </p:cTn>
                              </p:par>
                            </p:childTnLst>
                          </p:cTn>
                        </p:par>
                        <p:par>
                          <p:cTn id="473" fill="hold">
                            <p:stCondLst>
                              <p:cond delay="143000"/>
                            </p:stCondLst>
                            <p:childTnLst>
                              <p:par>
                                <p:cTn id="474" presetID="1" presetClass="entr" presetSubtype="0" fill="hold" grpId="0" nodeType="afterEffect">
                                  <p:stCondLst>
                                    <p:cond delay="0"/>
                                  </p:stCondLst>
                                  <p:childTnLst>
                                    <p:set>
                                      <p:cBhvr>
                                        <p:cTn id="475" dur="1" fill="hold">
                                          <p:stCondLst>
                                            <p:cond delay="999"/>
                                          </p:stCondLst>
                                        </p:cTn>
                                        <p:tgtEl>
                                          <p:spTgt spid="644"/>
                                        </p:tgtEl>
                                        <p:attrNameLst>
                                          <p:attrName>style.visibility</p:attrName>
                                        </p:attrNameLst>
                                      </p:cBhvr>
                                      <p:to>
                                        <p:strVal val="visible"/>
                                      </p:to>
                                    </p:set>
                                  </p:childTnLst>
                                </p:cTn>
                              </p:par>
                            </p:childTnLst>
                          </p:cTn>
                        </p:par>
                        <p:par>
                          <p:cTn id="476" fill="hold">
                            <p:stCondLst>
                              <p:cond delay="144000"/>
                            </p:stCondLst>
                            <p:childTnLst>
                              <p:par>
                                <p:cTn id="477" presetID="1" presetClass="entr" presetSubtype="0" fill="hold" grpId="0" nodeType="afterEffect">
                                  <p:stCondLst>
                                    <p:cond delay="0"/>
                                  </p:stCondLst>
                                  <p:childTnLst>
                                    <p:set>
                                      <p:cBhvr>
                                        <p:cTn id="478" dur="1" fill="hold">
                                          <p:stCondLst>
                                            <p:cond delay="999"/>
                                          </p:stCondLst>
                                        </p:cTn>
                                        <p:tgtEl>
                                          <p:spTgt spid="645"/>
                                        </p:tgtEl>
                                        <p:attrNameLst>
                                          <p:attrName>style.visibility</p:attrName>
                                        </p:attrNameLst>
                                      </p:cBhvr>
                                      <p:to>
                                        <p:strVal val="visible"/>
                                      </p:to>
                                    </p:set>
                                  </p:childTnLst>
                                </p:cTn>
                              </p:par>
                            </p:childTnLst>
                          </p:cTn>
                        </p:par>
                        <p:par>
                          <p:cTn id="479" fill="hold">
                            <p:stCondLst>
                              <p:cond delay="145000"/>
                            </p:stCondLst>
                            <p:childTnLst>
                              <p:par>
                                <p:cTn id="480" presetID="1" presetClass="entr" presetSubtype="0" fill="hold" grpId="0" nodeType="afterEffect">
                                  <p:stCondLst>
                                    <p:cond delay="0"/>
                                  </p:stCondLst>
                                  <p:childTnLst>
                                    <p:set>
                                      <p:cBhvr>
                                        <p:cTn id="481" dur="1" fill="hold">
                                          <p:stCondLst>
                                            <p:cond delay="999"/>
                                          </p:stCondLst>
                                        </p:cTn>
                                        <p:tgtEl>
                                          <p:spTgt spid="646"/>
                                        </p:tgtEl>
                                        <p:attrNameLst>
                                          <p:attrName>style.visibility</p:attrName>
                                        </p:attrNameLst>
                                      </p:cBhvr>
                                      <p:to>
                                        <p:strVal val="visible"/>
                                      </p:to>
                                    </p:set>
                                  </p:childTnLst>
                                </p:cTn>
                              </p:par>
                            </p:childTnLst>
                          </p:cTn>
                        </p:par>
                        <p:par>
                          <p:cTn id="482" fill="hold">
                            <p:stCondLst>
                              <p:cond delay="146000"/>
                            </p:stCondLst>
                            <p:childTnLst>
                              <p:par>
                                <p:cTn id="483" presetID="1" presetClass="entr" presetSubtype="0" fill="hold" grpId="0" nodeType="afterEffect">
                                  <p:stCondLst>
                                    <p:cond delay="0"/>
                                  </p:stCondLst>
                                  <p:childTnLst>
                                    <p:set>
                                      <p:cBhvr>
                                        <p:cTn id="484" dur="1" fill="hold">
                                          <p:stCondLst>
                                            <p:cond delay="999"/>
                                          </p:stCondLst>
                                        </p:cTn>
                                        <p:tgtEl>
                                          <p:spTgt spid="647"/>
                                        </p:tgtEl>
                                        <p:attrNameLst>
                                          <p:attrName>style.visibility</p:attrName>
                                        </p:attrNameLst>
                                      </p:cBhvr>
                                      <p:to>
                                        <p:strVal val="visible"/>
                                      </p:to>
                                    </p:set>
                                  </p:childTnLst>
                                </p:cTn>
                              </p:par>
                            </p:childTnLst>
                          </p:cTn>
                        </p:par>
                        <p:par>
                          <p:cTn id="485" fill="hold">
                            <p:stCondLst>
                              <p:cond delay="147000"/>
                            </p:stCondLst>
                            <p:childTnLst>
                              <p:par>
                                <p:cTn id="486" presetID="1" presetClass="entr" presetSubtype="0" fill="hold" grpId="0" nodeType="afterEffect">
                                  <p:stCondLst>
                                    <p:cond delay="0"/>
                                  </p:stCondLst>
                                  <p:childTnLst>
                                    <p:set>
                                      <p:cBhvr>
                                        <p:cTn id="487" dur="1" fill="hold">
                                          <p:stCondLst>
                                            <p:cond delay="999"/>
                                          </p:stCondLst>
                                        </p:cTn>
                                        <p:tgtEl>
                                          <p:spTgt spid="648"/>
                                        </p:tgtEl>
                                        <p:attrNameLst>
                                          <p:attrName>style.visibility</p:attrName>
                                        </p:attrNameLst>
                                      </p:cBhvr>
                                      <p:to>
                                        <p:strVal val="visible"/>
                                      </p:to>
                                    </p:set>
                                  </p:childTnLst>
                                </p:cTn>
                              </p:par>
                            </p:childTnLst>
                          </p:cTn>
                        </p:par>
                        <p:par>
                          <p:cTn id="488" fill="hold">
                            <p:stCondLst>
                              <p:cond delay="148000"/>
                            </p:stCondLst>
                            <p:childTnLst>
                              <p:par>
                                <p:cTn id="489" presetID="1" presetClass="entr" presetSubtype="0" fill="hold" grpId="0" nodeType="afterEffect">
                                  <p:stCondLst>
                                    <p:cond delay="0"/>
                                  </p:stCondLst>
                                  <p:childTnLst>
                                    <p:set>
                                      <p:cBhvr>
                                        <p:cTn id="490" dur="1" fill="hold">
                                          <p:stCondLst>
                                            <p:cond delay="999"/>
                                          </p:stCondLst>
                                        </p:cTn>
                                        <p:tgtEl>
                                          <p:spTgt spid="649"/>
                                        </p:tgtEl>
                                        <p:attrNameLst>
                                          <p:attrName>style.visibility</p:attrName>
                                        </p:attrNameLst>
                                      </p:cBhvr>
                                      <p:to>
                                        <p:strVal val="visible"/>
                                      </p:to>
                                    </p:set>
                                  </p:childTnLst>
                                </p:cTn>
                              </p:par>
                            </p:childTnLst>
                          </p:cTn>
                        </p:par>
                        <p:par>
                          <p:cTn id="491" fill="hold">
                            <p:stCondLst>
                              <p:cond delay="149000"/>
                            </p:stCondLst>
                            <p:childTnLst>
                              <p:par>
                                <p:cTn id="492" presetID="1" presetClass="entr" presetSubtype="0" fill="hold" grpId="0" nodeType="afterEffect">
                                  <p:stCondLst>
                                    <p:cond delay="0"/>
                                  </p:stCondLst>
                                  <p:childTnLst>
                                    <p:set>
                                      <p:cBhvr>
                                        <p:cTn id="493" dur="1" fill="hold">
                                          <p:stCondLst>
                                            <p:cond delay="999"/>
                                          </p:stCondLst>
                                        </p:cTn>
                                        <p:tgtEl>
                                          <p:spTgt spid="650"/>
                                        </p:tgtEl>
                                        <p:attrNameLst>
                                          <p:attrName>style.visibility</p:attrName>
                                        </p:attrNameLst>
                                      </p:cBhvr>
                                      <p:to>
                                        <p:strVal val="visible"/>
                                      </p:to>
                                    </p:set>
                                  </p:childTnLst>
                                </p:cTn>
                              </p:par>
                            </p:childTnLst>
                          </p:cTn>
                        </p:par>
                        <p:par>
                          <p:cTn id="494" fill="hold">
                            <p:stCondLst>
                              <p:cond delay="150000"/>
                            </p:stCondLst>
                            <p:childTnLst>
                              <p:par>
                                <p:cTn id="495" presetID="1" presetClass="entr" presetSubtype="0" fill="hold" grpId="0" nodeType="afterEffect">
                                  <p:stCondLst>
                                    <p:cond delay="0"/>
                                  </p:stCondLst>
                                  <p:childTnLst>
                                    <p:set>
                                      <p:cBhvr>
                                        <p:cTn id="496" dur="1" fill="hold">
                                          <p:stCondLst>
                                            <p:cond delay="999"/>
                                          </p:stCondLst>
                                        </p:cTn>
                                        <p:tgtEl>
                                          <p:spTgt spid="651"/>
                                        </p:tgtEl>
                                        <p:attrNameLst>
                                          <p:attrName>style.visibility</p:attrName>
                                        </p:attrNameLst>
                                      </p:cBhvr>
                                      <p:to>
                                        <p:strVal val="visible"/>
                                      </p:to>
                                    </p:set>
                                  </p:childTnLst>
                                </p:cTn>
                              </p:par>
                            </p:childTnLst>
                          </p:cTn>
                        </p:par>
                        <p:par>
                          <p:cTn id="497" fill="hold">
                            <p:stCondLst>
                              <p:cond delay="151000"/>
                            </p:stCondLst>
                            <p:childTnLst>
                              <p:par>
                                <p:cTn id="498" presetID="1" presetClass="entr" presetSubtype="0" fill="hold" grpId="0" nodeType="afterEffect">
                                  <p:stCondLst>
                                    <p:cond delay="0"/>
                                  </p:stCondLst>
                                  <p:childTnLst>
                                    <p:set>
                                      <p:cBhvr>
                                        <p:cTn id="499" dur="1" fill="hold">
                                          <p:stCondLst>
                                            <p:cond delay="999"/>
                                          </p:stCondLst>
                                        </p:cTn>
                                        <p:tgtEl>
                                          <p:spTgt spid="652"/>
                                        </p:tgtEl>
                                        <p:attrNameLst>
                                          <p:attrName>style.visibility</p:attrName>
                                        </p:attrNameLst>
                                      </p:cBhvr>
                                      <p:to>
                                        <p:strVal val="visible"/>
                                      </p:to>
                                    </p:set>
                                  </p:childTnLst>
                                </p:cTn>
                              </p:par>
                            </p:childTnLst>
                          </p:cTn>
                        </p:par>
                        <p:par>
                          <p:cTn id="500" fill="hold">
                            <p:stCondLst>
                              <p:cond delay="152000"/>
                            </p:stCondLst>
                            <p:childTnLst>
                              <p:par>
                                <p:cTn id="501" presetID="1" presetClass="entr" presetSubtype="0" fill="hold" grpId="0" nodeType="afterEffect">
                                  <p:stCondLst>
                                    <p:cond delay="0"/>
                                  </p:stCondLst>
                                  <p:childTnLst>
                                    <p:set>
                                      <p:cBhvr>
                                        <p:cTn id="502" dur="1" fill="hold">
                                          <p:stCondLst>
                                            <p:cond delay="999"/>
                                          </p:stCondLst>
                                        </p:cTn>
                                        <p:tgtEl>
                                          <p:spTgt spid="653"/>
                                        </p:tgtEl>
                                        <p:attrNameLst>
                                          <p:attrName>style.visibility</p:attrName>
                                        </p:attrNameLst>
                                      </p:cBhvr>
                                      <p:to>
                                        <p:strVal val="visible"/>
                                      </p:to>
                                    </p:set>
                                  </p:childTnLst>
                                </p:cTn>
                              </p:par>
                            </p:childTnLst>
                          </p:cTn>
                        </p:par>
                        <p:par>
                          <p:cTn id="503" fill="hold">
                            <p:stCondLst>
                              <p:cond delay="153000"/>
                            </p:stCondLst>
                            <p:childTnLst>
                              <p:par>
                                <p:cTn id="504" presetID="1" presetClass="entr" presetSubtype="0" fill="hold" grpId="0" nodeType="afterEffect">
                                  <p:stCondLst>
                                    <p:cond delay="0"/>
                                  </p:stCondLst>
                                  <p:childTnLst>
                                    <p:set>
                                      <p:cBhvr>
                                        <p:cTn id="505" dur="1" fill="hold">
                                          <p:stCondLst>
                                            <p:cond delay="999"/>
                                          </p:stCondLst>
                                        </p:cTn>
                                        <p:tgtEl>
                                          <p:spTgt spid="654"/>
                                        </p:tgtEl>
                                        <p:attrNameLst>
                                          <p:attrName>style.visibility</p:attrName>
                                        </p:attrNameLst>
                                      </p:cBhvr>
                                      <p:to>
                                        <p:strVal val="visible"/>
                                      </p:to>
                                    </p:set>
                                  </p:childTnLst>
                                </p:cTn>
                              </p:par>
                            </p:childTnLst>
                          </p:cTn>
                        </p:par>
                        <p:par>
                          <p:cTn id="506" fill="hold">
                            <p:stCondLst>
                              <p:cond delay="154000"/>
                            </p:stCondLst>
                            <p:childTnLst>
                              <p:par>
                                <p:cTn id="507" presetID="1" presetClass="entr" presetSubtype="0" fill="hold" grpId="0" nodeType="afterEffect">
                                  <p:stCondLst>
                                    <p:cond delay="0"/>
                                  </p:stCondLst>
                                  <p:childTnLst>
                                    <p:set>
                                      <p:cBhvr>
                                        <p:cTn id="508" dur="1" fill="hold">
                                          <p:stCondLst>
                                            <p:cond delay="999"/>
                                          </p:stCondLst>
                                        </p:cTn>
                                        <p:tgtEl>
                                          <p:spTgt spid="655"/>
                                        </p:tgtEl>
                                        <p:attrNameLst>
                                          <p:attrName>style.visibility</p:attrName>
                                        </p:attrNameLst>
                                      </p:cBhvr>
                                      <p:to>
                                        <p:strVal val="visible"/>
                                      </p:to>
                                    </p:set>
                                  </p:childTnLst>
                                </p:cTn>
                              </p:par>
                            </p:childTnLst>
                          </p:cTn>
                        </p:par>
                        <p:par>
                          <p:cTn id="509" fill="hold">
                            <p:stCondLst>
                              <p:cond delay="155000"/>
                            </p:stCondLst>
                            <p:childTnLst>
                              <p:par>
                                <p:cTn id="510" presetID="1" presetClass="entr" presetSubtype="0" fill="hold" grpId="0" nodeType="afterEffect">
                                  <p:stCondLst>
                                    <p:cond delay="0"/>
                                  </p:stCondLst>
                                  <p:childTnLst>
                                    <p:set>
                                      <p:cBhvr>
                                        <p:cTn id="511" dur="1" fill="hold">
                                          <p:stCondLst>
                                            <p:cond delay="999"/>
                                          </p:stCondLst>
                                        </p:cTn>
                                        <p:tgtEl>
                                          <p:spTgt spid="656"/>
                                        </p:tgtEl>
                                        <p:attrNameLst>
                                          <p:attrName>style.visibility</p:attrName>
                                        </p:attrNameLst>
                                      </p:cBhvr>
                                      <p:to>
                                        <p:strVal val="visible"/>
                                      </p:to>
                                    </p:set>
                                  </p:childTnLst>
                                </p:cTn>
                              </p:par>
                            </p:childTnLst>
                          </p:cTn>
                        </p:par>
                        <p:par>
                          <p:cTn id="512" fill="hold">
                            <p:stCondLst>
                              <p:cond delay="156000"/>
                            </p:stCondLst>
                            <p:childTnLst>
                              <p:par>
                                <p:cTn id="513" presetID="1" presetClass="entr" presetSubtype="0" fill="hold" grpId="0" nodeType="afterEffect">
                                  <p:stCondLst>
                                    <p:cond delay="0"/>
                                  </p:stCondLst>
                                  <p:childTnLst>
                                    <p:set>
                                      <p:cBhvr>
                                        <p:cTn id="514" dur="1" fill="hold">
                                          <p:stCondLst>
                                            <p:cond delay="999"/>
                                          </p:stCondLst>
                                        </p:cTn>
                                        <p:tgtEl>
                                          <p:spTgt spid="657"/>
                                        </p:tgtEl>
                                        <p:attrNameLst>
                                          <p:attrName>style.visibility</p:attrName>
                                        </p:attrNameLst>
                                      </p:cBhvr>
                                      <p:to>
                                        <p:strVal val="visible"/>
                                      </p:to>
                                    </p:set>
                                  </p:childTnLst>
                                </p:cTn>
                              </p:par>
                            </p:childTnLst>
                          </p:cTn>
                        </p:par>
                        <p:par>
                          <p:cTn id="515" fill="hold">
                            <p:stCondLst>
                              <p:cond delay="157000"/>
                            </p:stCondLst>
                            <p:childTnLst>
                              <p:par>
                                <p:cTn id="516" presetID="1" presetClass="entr" presetSubtype="0" fill="hold" grpId="0" nodeType="afterEffect">
                                  <p:stCondLst>
                                    <p:cond delay="0"/>
                                  </p:stCondLst>
                                  <p:childTnLst>
                                    <p:set>
                                      <p:cBhvr>
                                        <p:cTn id="517" dur="1" fill="hold">
                                          <p:stCondLst>
                                            <p:cond delay="999"/>
                                          </p:stCondLst>
                                        </p:cTn>
                                        <p:tgtEl>
                                          <p:spTgt spid="658"/>
                                        </p:tgtEl>
                                        <p:attrNameLst>
                                          <p:attrName>style.visibility</p:attrName>
                                        </p:attrNameLst>
                                      </p:cBhvr>
                                      <p:to>
                                        <p:strVal val="visible"/>
                                      </p:to>
                                    </p:set>
                                  </p:childTnLst>
                                </p:cTn>
                              </p:par>
                            </p:childTnLst>
                          </p:cTn>
                        </p:par>
                        <p:par>
                          <p:cTn id="518" fill="hold">
                            <p:stCondLst>
                              <p:cond delay="158000"/>
                            </p:stCondLst>
                            <p:childTnLst>
                              <p:par>
                                <p:cTn id="519" presetID="1" presetClass="entr" presetSubtype="0" fill="hold" grpId="0" nodeType="afterEffect">
                                  <p:stCondLst>
                                    <p:cond delay="0"/>
                                  </p:stCondLst>
                                  <p:childTnLst>
                                    <p:set>
                                      <p:cBhvr>
                                        <p:cTn id="520" dur="1" fill="hold">
                                          <p:stCondLst>
                                            <p:cond delay="999"/>
                                          </p:stCondLst>
                                        </p:cTn>
                                        <p:tgtEl>
                                          <p:spTgt spid="659"/>
                                        </p:tgtEl>
                                        <p:attrNameLst>
                                          <p:attrName>style.visibility</p:attrName>
                                        </p:attrNameLst>
                                      </p:cBhvr>
                                      <p:to>
                                        <p:strVal val="visible"/>
                                      </p:to>
                                    </p:set>
                                  </p:childTnLst>
                                </p:cTn>
                              </p:par>
                            </p:childTnLst>
                          </p:cTn>
                        </p:par>
                        <p:par>
                          <p:cTn id="521" fill="hold">
                            <p:stCondLst>
                              <p:cond delay="159000"/>
                            </p:stCondLst>
                            <p:childTnLst>
                              <p:par>
                                <p:cTn id="522" presetID="1" presetClass="entr" presetSubtype="0" fill="hold" grpId="0" nodeType="afterEffect">
                                  <p:stCondLst>
                                    <p:cond delay="0"/>
                                  </p:stCondLst>
                                  <p:childTnLst>
                                    <p:set>
                                      <p:cBhvr>
                                        <p:cTn id="523" dur="1" fill="hold">
                                          <p:stCondLst>
                                            <p:cond delay="999"/>
                                          </p:stCondLst>
                                        </p:cTn>
                                        <p:tgtEl>
                                          <p:spTgt spid="660"/>
                                        </p:tgtEl>
                                        <p:attrNameLst>
                                          <p:attrName>style.visibility</p:attrName>
                                        </p:attrNameLst>
                                      </p:cBhvr>
                                      <p:to>
                                        <p:strVal val="visible"/>
                                      </p:to>
                                    </p:set>
                                  </p:childTnLst>
                                </p:cTn>
                              </p:par>
                            </p:childTnLst>
                          </p:cTn>
                        </p:par>
                        <p:par>
                          <p:cTn id="524" fill="hold">
                            <p:stCondLst>
                              <p:cond delay="160000"/>
                            </p:stCondLst>
                            <p:childTnLst>
                              <p:par>
                                <p:cTn id="525" presetID="1" presetClass="entr" presetSubtype="0" fill="hold" grpId="0" nodeType="afterEffect">
                                  <p:stCondLst>
                                    <p:cond delay="0"/>
                                  </p:stCondLst>
                                  <p:childTnLst>
                                    <p:set>
                                      <p:cBhvr>
                                        <p:cTn id="526" dur="1" fill="hold">
                                          <p:stCondLst>
                                            <p:cond delay="999"/>
                                          </p:stCondLst>
                                        </p:cTn>
                                        <p:tgtEl>
                                          <p:spTgt spid="661"/>
                                        </p:tgtEl>
                                        <p:attrNameLst>
                                          <p:attrName>style.visibility</p:attrName>
                                        </p:attrNameLst>
                                      </p:cBhvr>
                                      <p:to>
                                        <p:strVal val="visible"/>
                                      </p:to>
                                    </p:set>
                                  </p:childTnLst>
                                </p:cTn>
                              </p:par>
                            </p:childTnLst>
                          </p:cTn>
                        </p:par>
                        <p:par>
                          <p:cTn id="527" fill="hold">
                            <p:stCondLst>
                              <p:cond delay="161000"/>
                            </p:stCondLst>
                            <p:childTnLst>
                              <p:par>
                                <p:cTn id="528" presetID="1" presetClass="entr" presetSubtype="0" fill="hold" grpId="0" nodeType="afterEffect">
                                  <p:stCondLst>
                                    <p:cond delay="0"/>
                                  </p:stCondLst>
                                  <p:childTnLst>
                                    <p:set>
                                      <p:cBhvr>
                                        <p:cTn id="529" dur="1" fill="hold">
                                          <p:stCondLst>
                                            <p:cond delay="999"/>
                                          </p:stCondLst>
                                        </p:cTn>
                                        <p:tgtEl>
                                          <p:spTgt spid="662"/>
                                        </p:tgtEl>
                                        <p:attrNameLst>
                                          <p:attrName>style.visibility</p:attrName>
                                        </p:attrNameLst>
                                      </p:cBhvr>
                                      <p:to>
                                        <p:strVal val="visible"/>
                                      </p:to>
                                    </p:set>
                                  </p:childTnLst>
                                </p:cTn>
                              </p:par>
                            </p:childTnLst>
                          </p:cTn>
                        </p:par>
                        <p:par>
                          <p:cTn id="530" fill="hold">
                            <p:stCondLst>
                              <p:cond delay="162000"/>
                            </p:stCondLst>
                            <p:childTnLst>
                              <p:par>
                                <p:cTn id="531" presetID="1" presetClass="entr" presetSubtype="0" fill="hold" grpId="0" nodeType="afterEffect">
                                  <p:stCondLst>
                                    <p:cond delay="0"/>
                                  </p:stCondLst>
                                  <p:childTnLst>
                                    <p:set>
                                      <p:cBhvr>
                                        <p:cTn id="532" dur="1" fill="hold">
                                          <p:stCondLst>
                                            <p:cond delay="999"/>
                                          </p:stCondLst>
                                        </p:cTn>
                                        <p:tgtEl>
                                          <p:spTgt spid="663"/>
                                        </p:tgtEl>
                                        <p:attrNameLst>
                                          <p:attrName>style.visibility</p:attrName>
                                        </p:attrNameLst>
                                      </p:cBhvr>
                                      <p:to>
                                        <p:strVal val="visible"/>
                                      </p:to>
                                    </p:set>
                                  </p:childTnLst>
                                </p:cTn>
                              </p:par>
                            </p:childTnLst>
                          </p:cTn>
                        </p:par>
                        <p:par>
                          <p:cTn id="533" fill="hold">
                            <p:stCondLst>
                              <p:cond delay="163000"/>
                            </p:stCondLst>
                            <p:childTnLst>
                              <p:par>
                                <p:cTn id="534" presetID="1" presetClass="entr" presetSubtype="0" fill="hold" grpId="0" nodeType="afterEffect">
                                  <p:stCondLst>
                                    <p:cond delay="0"/>
                                  </p:stCondLst>
                                  <p:childTnLst>
                                    <p:set>
                                      <p:cBhvr>
                                        <p:cTn id="535" dur="1" fill="hold">
                                          <p:stCondLst>
                                            <p:cond delay="999"/>
                                          </p:stCondLst>
                                        </p:cTn>
                                        <p:tgtEl>
                                          <p:spTgt spid="664"/>
                                        </p:tgtEl>
                                        <p:attrNameLst>
                                          <p:attrName>style.visibility</p:attrName>
                                        </p:attrNameLst>
                                      </p:cBhvr>
                                      <p:to>
                                        <p:strVal val="visible"/>
                                      </p:to>
                                    </p:set>
                                  </p:childTnLst>
                                </p:cTn>
                              </p:par>
                            </p:childTnLst>
                          </p:cTn>
                        </p:par>
                        <p:par>
                          <p:cTn id="536" fill="hold">
                            <p:stCondLst>
                              <p:cond delay="164000"/>
                            </p:stCondLst>
                            <p:childTnLst>
                              <p:par>
                                <p:cTn id="537" presetID="1" presetClass="entr" presetSubtype="0" fill="hold" grpId="0" nodeType="afterEffect">
                                  <p:stCondLst>
                                    <p:cond delay="0"/>
                                  </p:stCondLst>
                                  <p:childTnLst>
                                    <p:set>
                                      <p:cBhvr>
                                        <p:cTn id="538" dur="1" fill="hold">
                                          <p:stCondLst>
                                            <p:cond delay="999"/>
                                          </p:stCondLst>
                                        </p:cTn>
                                        <p:tgtEl>
                                          <p:spTgt spid="665"/>
                                        </p:tgtEl>
                                        <p:attrNameLst>
                                          <p:attrName>style.visibility</p:attrName>
                                        </p:attrNameLst>
                                      </p:cBhvr>
                                      <p:to>
                                        <p:strVal val="visible"/>
                                      </p:to>
                                    </p:set>
                                  </p:childTnLst>
                                </p:cTn>
                              </p:par>
                            </p:childTnLst>
                          </p:cTn>
                        </p:par>
                        <p:par>
                          <p:cTn id="539" fill="hold">
                            <p:stCondLst>
                              <p:cond delay="165000"/>
                            </p:stCondLst>
                            <p:childTnLst>
                              <p:par>
                                <p:cTn id="540" presetID="1" presetClass="entr" presetSubtype="0" fill="hold" grpId="0" nodeType="afterEffect">
                                  <p:stCondLst>
                                    <p:cond delay="0"/>
                                  </p:stCondLst>
                                  <p:childTnLst>
                                    <p:set>
                                      <p:cBhvr>
                                        <p:cTn id="541" dur="1" fill="hold">
                                          <p:stCondLst>
                                            <p:cond delay="999"/>
                                          </p:stCondLst>
                                        </p:cTn>
                                        <p:tgtEl>
                                          <p:spTgt spid="666"/>
                                        </p:tgtEl>
                                        <p:attrNameLst>
                                          <p:attrName>style.visibility</p:attrName>
                                        </p:attrNameLst>
                                      </p:cBhvr>
                                      <p:to>
                                        <p:strVal val="visible"/>
                                      </p:to>
                                    </p:set>
                                  </p:childTnLst>
                                </p:cTn>
                              </p:par>
                            </p:childTnLst>
                          </p:cTn>
                        </p:par>
                        <p:par>
                          <p:cTn id="542" fill="hold">
                            <p:stCondLst>
                              <p:cond delay="166000"/>
                            </p:stCondLst>
                            <p:childTnLst>
                              <p:par>
                                <p:cTn id="543" presetID="1" presetClass="entr" presetSubtype="0" fill="hold" grpId="0" nodeType="afterEffect">
                                  <p:stCondLst>
                                    <p:cond delay="0"/>
                                  </p:stCondLst>
                                  <p:childTnLst>
                                    <p:set>
                                      <p:cBhvr>
                                        <p:cTn id="544" dur="1" fill="hold">
                                          <p:stCondLst>
                                            <p:cond delay="999"/>
                                          </p:stCondLst>
                                        </p:cTn>
                                        <p:tgtEl>
                                          <p:spTgt spid="667"/>
                                        </p:tgtEl>
                                        <p:attrNameLst>
                                          <p:attrName>style.visibility</p:attrName>
                                        </p:attrNameLst>
                                      </p:cBhvr>
                                      <p:to>
                                        <p:strVal val="visible"/>
                                      </p:to>
                                    </p:set>
                                  </p:childTnLst>
                                </p:cTn>
                              </p:par>
                            </p:childTnLst>
                          </p:cTn>
                        </p:par>
                        <p:par>
                          <p:cTn id="545" fill="hold">
                            <p:stCondLst>
                              <p:cond delay="167000"/>
                            </p:stCondLst>
                            <p:childTnLst>
                              <p:par>
                                <p:cTn id="546" presetID="1" presetClass="entr" presetSubtype="0" fill="hold" grpId="0" nodeType="afterEffect">
                                  <p:stCondLst>
                                    <p:cond delay="0"/>
                                  </p:stCondLst>
                                  <p:childTnLst>
                                    <p:set>
                                      <p:cBhvr>
                                        <p:cTn id="547" dur="1" fill="hold">
                                          <p:stCondLst>
                                            <p:cond delay="999"/>
                                          </p:stCondLst>
                                        </p:cTn>
                                        <p:tgtEl>
                                          <p:spTgt spid="668"/>
                                        </p:tgtEl>
                                        <p:attrNameLst>
                                          <p:attrName>style.visibility</p:attrName>
                                        </p:attrNameLst>
                                      </p:cBhvr>
                                      <p:to>
                                        <p:strVal val="visible"/>
                                      </p:to>
                                    </p:set>
                                  </p:childTnLst>
                                </p:cTn>
                              </p:par>
                            </p:childTnLst>
                          </p:cTn>
                        </p:par>
                        <p:par>
                          <p:cTn id="548" fill="hold">
                            <p:stCondLst>
                              <p:cond delay="168000"/>
                            </p:stCondLst>
                            <p:childTnLst>
                              <p:par>
                                <p:cTn id="549" presetID="1" presetClass="entr" presetSubtype="0" fill="hold" grpId="0" nodeType="afterEffect">
                                  <p:stCondLst>
                                    <p:cond delay="0"/>
                                  </p:stCondLst>
                                  <p:childTnLst>
                                    <p:set>
                                      <p:cBhvr>
                                        <p:cTn id="550" dur="1" fill="hold">
                                          <p:stCondLst>
                                            <p:cond delay="999"/>
                                          </p:stCondLst>
                                        </p:cTn>
                                        <p:tgtEl>
                                          <p:spTgt spid="669"/>
                                        </p:tgtEl>
                                        <p:attrNameLst>
                                          <p:attrName>style.visibility</p:attrName>
                                        </p:attrNameLst>
                                      </p:cBhvr>
                                      <p:to>
                                        <p:strVal val="visible"/>
                                      </p:to>
                                    </p:set>
                                  </p:childTnLst>
                                </p:cTn>
                              </p:par>
                            </p:childTnLst>
                          </p:cTn>
                        </p:par>
                        <p:par>
                          <p:cTn id="551" fill="hold">
                            <p:stCondLst>
                              <p:cond delay="169000"/>
                            </p:stCondLst>
                            <p:childTnLst>
                              <p:par>
                                <p:cTn id="552" presetID="1" presetClass="entr" presetSubtype="0" fill="hold" grpId="0" nodeType="afterEffect">
                                  <p:stCondLst>
                                    <p:cond delay="0"/>
                                  </p:stCondLst>
                                  <p:childTnLst>
                                    <p:set>
                                      <p:cBhvr>
                                        <p:cTn id="553" dur="1" fill="hold">
                                          <p:stCondLst>
                                            <p:cond delay="999"/>
                                          </p:stCondLst>
                                        </p:cTn>
                                        <p:tgtEl>
                                          <p:spTgt spid="670"/>
                                        </p:tgtEl>
                                        <p:attrNameLst>
                                          <p:attrName>style.visibility</p:attrName>
                                        </p:attrNameLst>
                                      </p:cBhvr>
                                      <p:to>
                                        <p:strVal val="visible"/>
                                      </p:to>
                                    </p:set>
                                  </p:childTnLst>
                                </p:cTn>
                              </p:par>
                            </p:childTnLst>
                          </p:cTn>
                        </p:par>
                        <p:par>
                          <p:cTn id="554" fill="hold">
                            <p:stCondLst>
                              <p:cond delay="170000"/>
                            </p:stCondLst>
                            <p:childTnLst>
                              <p:par>
                                <p:cTn id="555" presetID="1" presetClass="entr" presetSubtype="0" fill="hold" grpId="0" nodeType="afterEffect">
                                  <p:stCondLst>
                                    <p:cond delay="0"/>
                                  </p:stCondLst>
                                  <p:childTnLst>
                                    <p:set>
                                      <p:cBhvr>
                                        <p:cTn id="556" dur="1" fill="hold">
                                          <p:stCondLst>
                                            <p:cond delay="999"/>
                                          </p:stCondLst>
                                        </p:cTn>
                                        <p:tgtEl>
                                          <p:spTgt spid="671"/>
                                        </p:tgtEl>
                                        <p:attrNameLst>
                                          <p:attrName>style.visibility</p:attrName>
                                        </p:attrNameLst>
                                      </p:cBhvr>
                                      <p:to>
                                        <p:strVal val="visible"/>
                                      </p:to>
                                    </p:set>
                                  </p:childTnLst>
                                </p:cTn>
                              </p:par>
                            </p:childTnLst>
                          </p:cTn>
                        </p:par>
                        <p:par>
                          <p:cTn id="557" fill="hold">
                            <p:stCondLst>
                              <p:cond delay="171000"/>
                            </p:stCondLst>
                            <p:childTnLst>
                              <p:par>
                                <p:cTn id="558" presetID="1" presetClass="entr" presetSubtype="0" fill="hold" grpId="0" nodeType="afterEffect">
                                  <p:stCondLst>
                                    <p:cond delay="0"/>
                                  </p:stCondLst>
                                  <p:childTnLst>
                                    <p:set>
                                      <p:cBhvr>
                                        <p:cTn id="559" dur="1" fill="hold">
                                          <p:stCondLst>
                                            <p:cond delay="999"/>
                                          </p:stCondLst>
                                        </p:cTn>
                                        <p:tgtEl>
                                          <p:spTgt spid="672"/>
                                        </p:tgtEl>
                                        <p:attrNameLst>
                                          <p:attrName>style.visibility</p:attrName>
                                        </p:attrNameLst>
                                      </p:cBhvr>
                                      <p:to>
                                        <p:strVal val="visible"/>
                                      </p:to>
                                    </p:set>
                                  </p:childTnLst>
                                </p:cTn>
                              </p:par>
                            </p:childTnLst>
                          </p:cTn>
                        </p:par>
                        <p:par>
                          <p:cTn id="560" fill="hold">
                            <p:stCondLst>
                              <p:cond delay="172000"/>
                            </p:stCondLst>
                            <p:childTnLst>
                              <p:par>
                                <p:cTn id="561" presetID="1" presetClass="entr" presetSubtype="0" fill="hold" grpId="0" nodeType="afterEffect">
                                  <p:stCondLst>
                                    <p:cond delay="0"/>
                                  </p:stCondLst>
                                  <p:childTnLst>
                                    <p:set>
                                      <p:cBhvr>
                                        <p:cTn id="562" dur="1" fill="hold">
                                          <p:stCondLst>
                                            <p:cond delay="999"/>
                                          </p:stCondLst>
                                        </p:cTn>
                                        <p:tgtEl>
                                          <p:spTgt spid="673"/>
                                        </p:tgtEl>
                                        <p:attrNameLst>
                                          <p:attrName>style.visibility</p:attrName>
                                        </p:attrNameLst>
                                      </p:cBhvr>
                                      <p:to>
                                        <p:strVal val="visible"/>
                                      </p:to>
                                    </p:set>
                                  </p:childTnLst>
                                </p:cTn>
                              </p:par>
                            </p:childTnLst>
                          </p:cTn>
                        </p:par>
                        <p:par>
                          <p:cTn id="563" fill="hold">
                            <p:stCondLst>
                              <p:cond delay="173000"/>
                            </p:stCondLst>
                            <p:childTnLst>
                              <p:par>
                                <p:cTn id="564" presetID="1" presetClass="entr" presetSubtype="0" fill="hold" grpId="0" nodeType="afterEffect">
                                  <p:stCondLst>
                                    <p:cond delay="0"/>
                                  </p:stCondLst>
                                  <p:childTnLst>
                                    <p:set>
                                      <p:cBhvr>
                                        <p:cTn id="565" dur="1" fill="hold">
                                          <p:stCondLst>
                                            <p:cond delay="999"/>
                                          </p:stCondLst>
                                        </p:cTn>
                                        <p:tgtEl>
                                          <p:spTgt spid="674"/>
                                        </p:tgtEl>
                                        <p:attrNameLst>
                                          <p:attrName>style.visibility</p:attrName>
                                        </p:attrNameLst>
                                      </p:cBhvr>
                                      <p:to>
                                        <p:strVal val="visible"/>
                                      </p:to>
                                    </p:set>
                                  </p:childTnLst>
                                </p:cTn>
                              </p:par>
                            </p:childTnLst>
                          </p:cTn>
                        </p:par>
                        <p:par>
                          <p:cTn id="566" fill="hold">
                            <p:stCondLst>
                              <p:cond delay="174000"/>
                            </p:stCondLst>
                            <p:childTnLst>
                              <p:par>
                                <p:cTn id="567" presetID="1" presetClass="entr" presetSubtype="0" fill="hold" grpId="0" nodeType="afterEffect">
                                  <p:stCondLst>
                                    <p:cond delay="0"/>
                                  </p:stCondLst>
                                  <p:childTnLst>
                                    <p:set>
                                      <p:cBhvr>
                                        <p:cTn id="568" dur="1" fill="hold">
                                          <p:stCondLst>
                                            <p:cond delay="999"/>
                                          </p:stCondLst>
                                        </p:cTn>
                                        <p:tgtEl>
                                          <p:spTgt spid="675"/>
                                        </p:tgtEl>
                                        <p:attrNameLst>
                                          <p:attrName>style.visibility</p:attrName>
                                        </p:attrNameLst>
                                      </p:cBhvr>
                                      <p:to>
                                        <p:strVal val="visible"/>
                                      </p:to>
                                    </p:set>
                                  </p:childTnLst>
                                </p:cTn>
                              </p:par>
                            </p:childTnLst>
                          </p:cTn>
                        </p:par>
                        <p:par>
                          <p:cTn id="569" fill="hold">
                            <p:stCondLst>
                              <p:cond delay="175000"/>
                            </p:stCondLst>
                            <p:childTnLst>
                              <p:par>
                                <p:cTn id="570" presetID="1" presetClass="entr" presetSubtype="0" fill="hold" grpId="0" nodeType="afterEffect">
                                  <p:stCondLst>
                                    <p:cond delay="0"/>
                                  </p:stCondLst>
                                  <p:childTnLst>
                                    <p:set>
                                      <p:cBhvr>
                                        <p:cTn id="571" dur="1" fill="hold">
                                          <p:stCondLst>
                                            <p:cond delay="999"/>
                                          </p:stCondLst>
                                        </p:cTn>
                                        <p:tgtEl>
                                          <p:spTgt spid="676"/>
                                        </p:tgtEl>
                                        <p:attrNameLst>
                                          <p:attrName>style.visibility</p:attrName>
                                        </p:attrNameLst>
                                      </p:cBhvr>
                                      <p:to>
                                        <p:strVal val="visible"/>
                                      </p:to>
                                    </p:set>
                                  </p:childTnLst>
                                </p:cTn>
                              </p:par>
                            </p:childTnLst>
                          </p:cTn>
                        </p:par>
                        <p:par>
                          <p:cTn id="572" fill="hold">
                            <p:stCondLst>
                              <p:cond delay="176000"/>
                            </p:stCondLst>
                            <p:childTnLst>
                              <p:par>
                                <p:cTn id="573" presetID="1" presetClass="entr" presetSubtype="0" fill="hold" grpId="0" nodeType="afterEffect">
                                  <p:stCondLst>
                                    <p:cond delay="0"/>
                                  </p:stCondLst>
                                  <p:childTnLst>
                                    <p:set>
                                      <p:cBhvr>
                                        <p:cTn id="574" dur="1" fill="hold">
                                          <p:stCondLst>
                                            <p:cond delay="999"/>
                                          </p:stCondLst>
                                        </p:cTn>
                                        <p:tgtEl>
                                          <p:spTgt spid="677"/>
                                        </p:tgtEl>
                                        <p:attrNameLst>
                                          <p:attrName>style.visibility</p:attrName>
                                        </p:attrNameLst>
                                      </p:cBhvr>
                                      <p:to>
                                        <p:strVal val="visible"/>
                                      </p:to>
                                    </p:set>
                                  </p:childTnLst>
                                </p:cTn>
                              </p:par>
                            </p:childTnLst>
                          </p:cTn>
                        </p:par>
                        <p:par>
                          <p:cTn id="575" fill="hold">
                            <p:stCondLst>
                              <p:cond delay="177000"/>
                            </p:stCondLst>
                            <p:childTnLst>
                              <p:par>
                                <p:cTn id="576" presetID="1" presetClass="entr" presetSubtype="0" fill="hold" grpId="0" nodeType="afterEffect">
                                  <p:stCondLst>
                                    <p:cond delay="0"/>
                                  </p:stCondLst>
                                  <p:childTnLst>
                                    <p:set>
                                      <p:cBhvr>
                                        <p:cTn id="577" dur="1" fill="hold">
                                          <p:stCondLst>
                                            <p:cond delay="999"/>
                                          </p:stCondLst>
                                        </p:cTn>
                                        <p:tgtEl>
                                          <p:spTgt spid="678"/>
                                        </p:tgtEl>
                                        <p:attrNameLst>
                                          <p:attrName>style.visibility</p:attrName>
                                        </p:attrNameLst>
                                      </p:cBhvr>
                                      <p:to>
                                        <p:strVal val="visible"/>
                                      </p:to>
                                    </p:set>
                                  </p:childTnLst>
                                </p:cTn>
                              </p:par>
                            </p:childTnLst>
                          </p:cTn>
                        </p:par>
                        <p:par>
                          <p:cTn id="578" fill="hold">
                            <p:stCondLst>
                              <p:cond delay="178000"/>
                            </p:stCondLst>
                            <p:childTnLst>
                              <p:par>
                                <p:cTn id="579" presetID="1" presetClass="entr" presetSubtype="0" fill="hold" grpId="0" nodeType="afterEffect">
                                  <p:stCondLst>
                                    <p:cond delay="0"/>
                                  </p:stCondLst>
                                  <p:childTnLst>
                                    <p:set>
                                      <p:cBhvr>
                                        <p:cTn id="580" dur="1" fill="hold">
                                          <p:stCondLst>
                                            <p:cond delay="999"/>
                                          </p:stCondLst>
                                        </p:cTn>
                                        <p:tgtEl>
                                          <p:spTgt spid="679"/>
                                        </p:tgtEl>
                                        <p:attrNameLst>
                                          <p:attrName>style.visibility</p:attrName>
                                        </p:attrNameLst>
                                      </p:cBhvr>
                                      <p:to>
                                        <p:strVal val="visible"/>
                                      </p:to>
                                    </p:set>
                                  </p:childTnLst>
                                </p:cTn>
                              </p:par>
                            </p:childTnLst>
                          </p:cTn>
                        </p:par>
                        <p:par>
                          <p:cTn id="581" fill="hold">
                            <p:stCondLst>
                              <p:cond delay="179000"/>
                            </p:stCondLst>
                            <p:childTnLst>
                              <p:par>
                                <p:cTn id="582" presetID="1" presetClass="entr" presetSubtype="0" fill="hold" grpId="0" nodeType="afterEffect">
                                  <p:stCondLst>
                                    <p:cond delay="0"/>
                                  </p:stCondLst>
                                  <p:childTnLst>
                                    <p:set>
                                      <p:cBhvr>
                                        <p:cTn id="583" dur="1" fill="hold">
                                          <p:stCondLst>
                                            <p:cond delay="999"/>
                                          </p:stCondLst>
                                        </p:cTn>
                                        <p:tgtEl>
                                          <p:spTgt spid="680"/>
                                        </p:tgtEl>
                                        <p:attrNameLst>
                                          <p:attrName>style.visibility</p:attrName>
                                        </p:attrNameLst>
                                      </p:cBhvr>
                                      <p:to>
                                        <p:strVal val="visible"/>
                                      </p:to>
                                    </p:set>
                                  </p:childTnLst>
                                </p:cTn>
                              </p:par>
                            </p:childTnLst>
                          </p:cTn>
                        </p:par>
                        <p:par>
                          <p:cTn id="584" fill="hold">
                            <p:stCondLst>
                              <p:cond delay="180000"/>
                            </p:stCondLst>
                            <p:childTnLst>
                              <p:par>
                                <p:cTn id="585" presetID="1" presetClass="entr" presetSubtype="0" fill="hold" grpId="0" nodeType="afterEffect">
                                  <p:stCondLst>
                                    <p:cond delay="0"/>
                                  </p:stCondLst>
                                  <p:childTnLst>
                                    <p:set>
                                      <p:cBhvr>
                                        <p:cTn id="586" dur="1" fill="hold">
                                          <p:stCondLst>
                                            <p:cond delay="999"/>
                                          </p:stCondLst>
                                        </p:cTn>
                                        <p:tgtEl>
                                          <p:spTgt spid="681"/>
                                        </p:tgtEl>
                                        <p:attrNameLst>
                                          <p:attrName>style.visibility</p:attrName>
                                        </p:attrNameLst>
                                      </p:cBhvr>
                                      <p:to>
                                        <p:strVal val="visible"/>
                                      </p:to>
                                    </p:set>
                                  </p:childTnLst>
                                </p:cTn>
                              </p:par>
                            </p:childTnLst>
                          </p:cTn>
                        </p:par>
                        <p:par>
                          <p:cTn id="587" fill="hold">
                            <p:stCondLst>
                              <p:cond delay="181000"/>
                            </p:stCondLst>
                            <p:childTnLst>
                              <p:par>
                                <p:cTn id="588" presetID="1" presetClass="entr" presetSubtype="0" fill="hold" grpId="0" nodeType="afterEffect">
                                  <p:stCondLst>
                                    <p:cond delay="0"/>
                                  </p:stCondLst>
                                  <p:childTnLst>
                                    <p:set>
                                      <p:cBhvr>
                                        <p:cTn id="589" dur="1" fill="hold">
                                          <p:stCondLst>
                                            <p:cond delay="999"/>
                                          </p:stCondLst>
                                        </p:cTn>
                                        <p:tgtEl>
                                          <p:spTgt spid="682"/>
                                        </p:tgtEl>
                                        <p:attrNameLst>
                                          <p:attrName>style.visibility</p:attrName>
                                        </p:attrNameLst>
                                      </p:cBhvr>
                                      <p:to>
                                        <p:strVal val="visible"/>
                                      </p:to>
                                    </p:set>
                                  </p:childTnLst>
                                </p:cTn>
                              </p:par>
                            </p:childTnLst>
                          </p:cTn>
                        </p:par>
                        <p:par>
                          <p:cTn id="590" fill="hold">
                            <p:stCondLst>
                              <p:cond delay="182000"/>
                            </p:stCondLst>
                            <p:childTnLst>
                              <p:par>
                                <p:cTn id="591" presetID="1" presetClass="entr" presetSubtype="0" fill="hold" grpId="0" nodeType="afterEffect">
                                  <p:stCondLst>
                                    <p:cond delay="0"/>
                                  </p:stCondLst>
                                  <p:childTnLst>
                                    <p:set>
                                      <p:cBhvr>
                                        <p:cTn id="592" dur="1" fill="hold">
                                          <p:stCondLst>
                                            <p:cond delay="999"/>
                                          </p:stCondLst>
                                        </p:cTn>
                                        <p:tgtEl>
                                          <p:spTgt spid="683"/>
                                        </p:tgtEl>
                                        <p:attrNameLst>
                                          <p:attrName>style.visibility</p:attrName>
                                        </p:attrNameLst>
                                      </p:cBhvr>
                                      <p:to>
                                        <p:strVal val="visible"/>
                                      </p:to>
                                    </p:set>
                                  </p:childTnLst>
                                </p:cTn>
                              </p:par>
                            </p:childTnLst>
                          </p:cTn>
                        </p:par>
                        <p:par>
                          <p:cTn id="593" fill="hold">
                            <p:stCondLst>
                              <p:cond delay="183000"/>
                            </p:stCondLst>
                            <p:childTnLst>
                              <p:par>
                                <p:cTn id="594" presetID="1" presetClass="entr" presetSubtype="0" fill="hold" grpId="0" nodeType="afterEffect">
                                  <p:stCondLst>
                                    <p:cond delay="0"/>
                                  </p:stCondLst>
                                  <p:childTnLst>
                                    <p:set>
                                      <p:cBhvr>
                                        <p:cTn id="595" dur="1" fill="hold">
                                          <p:stCondLst>
                                            <p:cond delay="999"/>
                                          </p:stCondLst>
                                        </p:cTn>
                                        <p:tgtEl>
                                          <p:spTgt spid="684"/>
                                        </p:tgtEl>
                                        <p:attrNameLst>
                                          <p:attrName>style.visibility</p:attrName>
                                        </p:attrNameLst>
                                      </p:cBhvr>
                                      <p:to>
                                        <p:strVal val="visible"/>
                                      </p:to>
                                    </p:set>
                                  </p:childTnLst>
                                </p:cTn>
                              </p:par>
                            </p:childTnLst>
                          </p:cTn>
                        </p:par>
                        <p:par>
                          <p:cTn id="596" fill="hold">
                            <p:stCondLst>
                              <p:cond delay="184000"/>
                            </p:stCondLst>
                            <p:childTnLst>
                              <p:par>
                                <p:cTn id="597" presetID="1" presetClass="entr" presetSubtype="0" fill="hold" grpId="0" nodeType="afterEffect">
                                  <p:stCondLst>
                                    <p:cond delay="0"/>
                                  </p:stCondLst>
                                  <p:childTnLst>
                                    <p:set>
                                      <p:cBhvr>
                                        <p:cTn id="598" dur="1" fill="hold">
                                          <p:stCondLst>
                                            <p:cond delay="999"/>
                                          </p:stCondLst>
                                        </p:cTn>
                                        <p:tgtEl>
                                          <p:spTgt spid="685"/>
                                        </p:tgtEl>
                                        <p:attrNameLst>
                                          <p:attrName>style.visibility</p:attrName>
                                        </p:attrNameLst>
                                      </p:cBhvr>
                                      <p:to>
                                        <p:strVal val="visible"/>
                                      </p:to>
                                    </p:set>
                                  </p:childTnLst>
                                </p:cTn>
                              </p:par>
                            </p:childTnLst>
                          </p:cTn>
                        </p:par>
                        <p:par>
                          <p:cTn id="599" fill="hold">
                            <p:stCondLst>
                              <p:cond delay="185000"/>
                            </p:stCondLst>
                            <p:childTnLst>
                              <p:par>
                                <p:cTn id="600" presetID="1" presetClass="entr" presetSubtype="0" fill="hold" grpId="0" nodeType="afterEffect">
                                  <p:stCondLst>
                                    <p:cond delay="0"/>
                                  </p:stCondLst>
                                  <p:childTnLst>
                                    <p:set>
                                      <p:cBhvr>
                                        <p:cTn id="601" dur="1" fill="hold">
                                          <p:stCondLst>
                                            <p:cond delay="999"/>
                                          </p:stCondLst>
                                        </p:cTn>
                                        <p:tgtEl>
                                          <p:spTgt spid="686"/>
                                        </p:tgtEl>
                                        <p:attrNameLst>
                                          <p:attrName>style.visibility</p:attrName>
                                        </p:attrNameLst>
                                      </p:cBhvr>
                                      <p:to>
                                        <p:strVal val="visible"/>
                                      </p:to>
                                    </p:set>
                                  </p:childTnLst>
                                </p:cTn>
                              </p:par>
                            </p:childTnLst>
                          </p:cTn>
                        </p:par>
                        <p:par>
                          <p:cTn id="602" fill="hold">
                            <p:stCondLst>
                              <p:cond delay="186000"/>
                            </p:stCondLst>
                            <p:childTnLst>
                              <p:par>
                                <p:cTn id="603" presetID="1" presetClass="entr" presetSubtype="0" fill="hold" grpId="0" nodeType="afterEffect">
                                  <p:stCondLst>
                                    <p:cond delay="0"/>
                                  </p:stCondLst>
                                  <p:childTnLst>
                                    <p:set>
                                      <p:cBhvr>
                                        <p:cTn id="604" dur="1" fill="hold">
                                          <p:stCondLst>
                                            <p:cond delay="999"/>
                                          </p:stCondLst>
                                        </p:cTn>
                                        <p:tgtEl>
                                          <p:spTgt spid="687"/>
                                        </p:tgtEl>
                                        <p:attrNameLst>
                                          <p:attrName>style.visibility</p:attrName>
                                        </p:attrNameLst>
                                      </p:cBhvr>
                                      <p:to>
                                        <p:strVal val="visible"/>
                                      </p:to>
                                    </p:set>
                                  </p:childTnLst>
                                </p:cTn>
                              </p:par>
                            </p:childTnLst>
                          </p:cTn>
                        </p:par>
                        <p:par>
                          <p:cTn id="605" fill="hold">
                            <p:stCondLst>
                              <p:cond delay="187000"/>
                            </p:stCondLst>
                            <p:childTnLst>
                              <p:par>
                                <p:cTn id="606" presetID="1" presetClass="entr" presetSubtype="0" fill="hold" grpId="0" nodeType="afterEffect">
                                  <p:stCondLst>
                                    <p:cond delay="0"/>
                                  </p:stCondLst>
                                  <p:childTnLst>
                                    <p:set>
                                      <p:cBhvr>
                                        <p:cTn id="607" dur="1" fill="hold">
                                          <p:stCondLst>
                                            <p:cond delay="999"/>
                                          </p:stCondLst>
                                        </p:cTn>
                                        <p:tgtEl>
                                          <p:spTgt spid="688"/>
                                        </p:tgtEl>
                                        <p:attrNameLst>
                                          <p:attrName>style.visibility</p:attrName>
                                        </p:attrNameLst>
                                      </p:cBhvr>
                                      <p:to>
                                        <p:strVal val="visible"/>
                                      </p:to>
                                    </p:set>
                                  </p:childTnLst>
                                </p:cTn>
                              </p:par>
                            </p:childTnLst>
                          </p:cTn>
                        </p:par>
                        <p:par>
                          <p:cTn id="608" fill="hold">
                            <p:stCondLst>
                              <p:cond delay="188000"/>
                            </p:stCondLst>
                            <p:childTnLst>
                              <p:par>
                                <p:cTn id="609" presetID="1" presetClass="entr" presetSubtype="0" fill="hold" grpId="0" nodeType="afterEffect">
                                  <p:stCondLst>
                                    <p:cond delay="0"/>
                                  </p:stCondLst>
                                  <p:childTnLst>
                                    <p:set>
                                      <p:cBhvr>
                                        <p:cTn id="610" dur="1" fill="hold">
                                          <p:stCondLst>
                                            <p:cond delay="999"/>
                                          </p:stCondLst>
                                        </p:cTn>
                                        <p:tgtEl>
                                          <p:spTgt spid="689"/>
                                        </p:tgtEl>
                                        <p:attrNameLst>
                                          <p:attrName>style.visibility</p:attrName>
                                        </p:attrNameLst>
                                      </p:cBhvr>
                                      <p:to>
                                        <p:strVal val="visible"/>
                                      </p:to>
                                    </p:set>
                                  </p:childTnLst>
                                </p:cTn>
                              </p:par>
                            </p:childTnLst>
                          </p:cTn>
                        </p:par>
                        <p:par>
                          <p:cTn id="611" fill="hold">
                            <p:stCondLst>
                              <p:cond delay="189000"/>
                            </p:stCondLst>
                            <p:childTnLst>
                              <p:par>
                                <p:cTn id="612" presetID="1" presetClass="entr" presetSubtype="0" fill="hold" grpId="0" nodeType="afterEffect">
                                  <p:stCondLst>
                                    <p:cond delay="0"/>
                                  </p:stCondLst>
                                  <p:childTnLst>
                                    <p:set>
                                      <p:cBhvr>
                                        <p:cTn id="613" dur="1" fill="hold">
                                          <p:stCondLst>
                                            <p:cond delay="999"/>
                                          </p:stCondLst>
                                        </p:cTn>
                                        <p:tgtEl>
                                          <p:spTgt spid="690"/>
                                        </p:tgtEl>
                                        <p:attrNameLst>
                                          <p:attrName>style.visibility</p:attrName>
                                        </p:attrNameLst>
                                      </p:cBhvr>
                                      <p:to>
                                        <p:strVal val="visible"/>
                                      </p:to>
                                    </p:set>
                                  </p:childTnLst>
                                </p:cTn>
                              </p:par>
                            </p:childTnLst>
                          </p:cTn>
                        </p:par>
                        <p:par>
                          <p:cTn id="614" fill="hold">
                            <p:stCondLst>
                              <p:cond delay="190000"/>
                            </p:stCondLst>
                            <p:childTnLst>
                              <p:par>
                                <p:cTn id="615" presetID="1" presetClass="entr" presetSubtype="0" fill="hold" grpId="0" nodeType="afterEffect">
                                  <p:stCondLst>
                                    <p:cond delay="0"/>
                                  </p:stCondLst>
                                  <p:childTnLst>
                                    <p:set>
                                      <p:cBhvr>
                                        <p:cTn id="616" dur="1" fill="hold">
                                          <p:stCondLst>
                                            <p:cond delay="999"/>
                                          </p:stCondLst>
                                        </p:cTn>
                                        <p:tgtEl>
                                          <p:spTgt spid="691"/>
                                        </p:tgtEl>
                                        <p:attrNameLst>
                                          <p:attrName>style.visibility</p:attrName>
                                        </p:attrNameLst>
                                      </p:cBhvr>
                                      <p:to>
                                        <p:strVal val="visible"/>
                                      </p:to>
                                    </p:set>
                                  </p:childTnLst>
                                </p:cTn>
                              </p:par>
                            </p:childTnLst>
                          </p:cTn>
                        </p:par>
                        <p:par>
                          <p:cTn id="617" fill="hold">
                            <p:stCondLst>
                              <p:cond delay="191000"/>
                            </p:stCondLst>
                            <p:childTnLst>
                              <p:par>
                                <p:cTn id="618" presetID="1" presetClass="entr" presetSubtype="0" fill="hold" grpId="0" nodeType="afterEffect">
                                  <p:stCondLst>
                                    <p:cond delay="0"/>
                                  </p:stCondLst>
                                  <p:childTnLst>
                                    <p:set>
                                      <p:cBhvr>
                                        <p:cTn id="619" dur="1" fill="hold">
                                          <p:stCondLst>
                                            <p:cond delay="999"/>
                                          </p:stCondLst>
                                        </p:cTn>
                                        <p:tgtEl>
                                          <p:spTgt spid="692"/>
                                        </p:tgtEl>
                                        <p:attrNameLst>
                                          <p:attrName>style.visibility</p:attrName>
                                        </p:attrNameLst>
                                      </p:cBhvr>
                                      <p:to>
                                        <p:strVal val="visible"/>
                                      </p:to>
                                    </p:set>
                                  </p:childTnLst>
                                </p:cTn>
                              </p:par>
                            </p:childTnLst>
                          </p:cTn>
                        </p:par>
                        <p:par>
                          <p:cTn id="620" fill="hold">
                            <p:stCondLst>
                              <p:cond delay="192000"/>
                            </p:stCondLst>
                            <p:childTnLst>
                              <p:par>
                                <p:cTn id="621" presetID="1" presetClass="entr" presetSubtype="0" fill="hold" grpId="0" nodeType="afterEffect">
                                  <p:stCondLst>
                                    <p:cond delay="0"/>
                                  </p:stCondLst>
                                  <p:childTnLst>
                                    <p:set>
                                      <p:cBhvr>
                                        <p:cTn id="622" dur="1" fill="hold">
                                          <p:stCondLst>
                                            <p:cond delay="999"/>
                                          </p:stCondLst>
                                        </p:cTn>
                                        <p:tgtEl>
                                          <p:spTgt spid="693"/>
                                        </p:tgtEl>
                                        <p:attrNameLst>
                                          <p:attrName>style.visibility</p:attrName>
                                        </p:attrNameLst>
                                      </p:cBhvr>
                                      <p:to>
                                        <p:strVal val="visible"/>
                                      </p:to>
                                    </p:set>
                                  </p:childTnLst>
                                </p:cTn>
                              </p:par>
                            </p:childTnLst>
                          </p:cTn>
                        </p:par>
                        <p:par>
                          <p:cTn id="623" fill="hold">
                            <p:stCondLst>
                              <p:cond delay="193000"/>
                            </p:stCondLst>
                            <p:childTnLst>
                              <p:par>
                                <p:cTn id="624" presetID="1" presetClass="entr" presetSubtype="0" fill="hold" grpId="0" nodeType="afterEffect">
                                  <p:stCondLst>
                                    <p:cond delay="0"/>
                                  </p:stCondLst>
                                  <p:childTnLst>
                                    <p:set>
                                      <p:cBhvr>
                                        <p:cTn id="625" dur="1" fill="hold">
                                          <p:stCondLst>
                                            <p:cond delay="999"/>
                                          </p:stCondLst>
                                        </p:cTn>
                                        <p:tgtEl>
                                          <p:spTgt spid="694"/>
                                        </p:tgtEl>
                                        <p:attrNameLst>
                                          <p:attrName>style.visibility</p:attrName>
                                        </p:attrNameLst>
                                      </p:cBhvr>
                                      <p:to>
                                        <p:strVal val="visible"/>
                                      </p:to>
                                    </p:set>
                                  </p:childTnLst>
                                </p:cTn>
                              </p:par>
                            </p:childTnLst>
                          </p:cTn>
                        </p:par>
                        <p:par>
                          <p:cTn id="626" fill="hold">
                            <p:stCondLst>
                              <p:cond delay="194000"/>
                            </p:stCondLst>
                            <p:childTnLst>
                              <p:par>
                                <p:cTn id="627" presetID="1" presetClass="entr" presetSubtype="0" fill="hold" grpId="0" nodeType="afterEffect">
                                  <p:stCondLst>
                                    <p:cond delay="0"/>
                                  </p:stCondLst>
                                  <p:childTnLst>
                                    <p:set>
                                      <p:cBhvr>
                                        <p:cTn id="628" dur="1" fill="hold">
                                          <p:stCondLst>
                                            <p:cond delay="999"/>
                                          </p:stCondLst>
                                        </p:cTn>
                                        <p:tgtEl>
                                          <p:spTgt spid="695"/>
                                        </p:tgtEl>
                                        <p:attrNameLst>
                                          <p:attrName>style.visibility</p:attrName>
                                        </p:attrNameLst>
                                      </p:cBhvr>
                                      <p:to>
                                        <p:strVal val="visible"/>
                                      </p:to>
                                    </p:set>
                                  </p:childTnLst>
                                </p:cTn>
                              </p:par>
                            </p:childTnLst>
                          </p:cTn>
                        </p:par>
                        <p:par>
                          <p:cTn id="629" fill="hold">
                            <p:stCondLst>
                              <p:cond delay="195000"/>
                            </p:stCondLst>
                            <p:childTnLst>
                              <p:par>
                                <p:cTn id="630" presetID="1" presetClass="entr" presetSubtype="0" fill="hold" grpId="0" nodeType="afterEffect">
                                  <p:stCondLst>
                                    <p:cond delay="0"/>
                                  </p:stCondLst>
                                  <p:childTnLst>
                                    <p:set>
                                      <p:cBhvr>
                                        <p:cTn id="631" dur="1" fill="hold">
                                          <p:stCondLst>
                                            <p:cond delay="999"/>
                                          </p:stCondLst>
                                        </p:cTn>
                                        <p:tgtEl>
                                          <p:spTgt spid="696"/>
                                        </p:tgtEl>
                                        <p:attrNameLst>
                                          <p:attrName>style.visibility</p:attrName>
                                        </p:attrNameLst>
                                      </p:cBhvr>
                                      <p:to>
                                        <p:strVal val="visible"/>
                                      </p:to>
                                    </p:set>
                                  </p:childTnLst>
                                </p:cTn>
                              </p:par>
                            </p:childTnLst>
                          </p:cTn>
                        </p:par>
                        <p:par>
                          <p:cTn id="632" fill="hold">
                            <p:stCondLst>
                              <p:cond delay="196000"/>
                            </p:stCondLst>
                            <p:childTnLst>
                              <p:par>
                                <p:cTn id="633" presetID="1" presetClass="entr" presetSubtype="0" fill="hold" grpId="0" nodeType="afterEffect">
                                  <p:stCondLst>
                                    <p:cond delay="0"/>
                                  </p:stCondLst>
                                  <p:childTnLst>
                                    <p:set>
                                      <p:cBhvr>
                                        <p:cTn id="634" dur="1" fill="hold">
                                          <p:stCondLst>
                                            <p:cond delay="999"/>
                                          </p:stCondLst>
                                        </p:cTn>
                                        <p:tgtEl>
                                          <p:spTgt spid="697"/>
                                        </p:tgtEl>
                                        <p:attrNameLst>
                                          <p:attrName>style.visibility</p:attrName>
                                        </p:attrNameLst>
                                      </p:cBhvr>
                                      <p:to>
                                        <p:strVal val="visible"/>
                                      </p:to>
                                    </p:set>
                                  </p:childTnLst>
                                </p:cTn>
                              </p:par>
                            </p:childTnLst>
                          </p:cTn>
                        </p:par>
                        <p:par>
                          <p:cTn id="635" fill="hold">
                            <p:stCondLst>
                              <p:cond delay="197000"/>
                            </p:stCondLst>
                            <p:childTnLst>
                              <p:par>
                                <p:cTn id="636" presetID="1" presetClass="entr" presetSubtype="0" fill="hold" grpId="0" nodeType="afterEffect">
                                  <p:stCondLst>
                                    <p:cond delay="0"/>
                                  </p:stCondLst>
                                  <p:childTnLst>
                                    <p:set>
                                      <p:cBhvr>
                                        <p:cTn id="637" dur="1" fill="hold">
                                          <p:stCondLst>
                                            <p:cond delay="999"/>
                                          </p:stCondLst>
                                        </p:cTn>
                                        <p:tgtEl>
                                          <p:spTgt spid="698"/>
                                        </p:tgtEl>
                                        <p:attrNameLst>
                                          <p:attrName>style.visibility</p:attrName>
                                        </p:attrNameLst>
                                      </p:cBhvr>
                                      <p:to>
                                        <p:strVal val="visible"/>
                                      </p:to>
                                    </p:set>
                                  </p:childTnLst>
                                </p:cTn>
                              </p:par>
                            </p:childTnLst>
                          </p:cTn>
                        </p:par>
                        <p:par>
                          <p:cTn id="638" fill="hold">
                            <p:stCondLst>
                              <p:cond delay="198000"/>
                            </p:stCondLst>
                            <p:childTnLst>
                              <p:par>
                                <p:cTn id="639" presetID="1" presetClass="entr" presetSubtype="0" fill="hold" grpId="0" nodeType="afterEffect">
                                  <p:stCondLst>
                                    <p:cond delay="0"/>
                                  </p:stCondLst>
                                  <p:childTnLst>
                                    <p:set>
                                      <p:cBhvr>
                                        <p:cTn id="640" dur="1" fill="hold">
                                          <p:stCondLst>
                                            <p:cond delay="999"/>
                                          </p:stCondLst>
                                        </p:cTn>
                                        <p:tgtEl>
                                          <p:spTgt spid="699"/>
                                        </p:tgtEl>
                                        <p:attrNameLst>
                                          <p:attrName>style.visibility</p:attrName>
                                        </p:attrNameLst>
                                      </p:cBhvr>
                                      <p:to>
                                        <p:strVal val="visible"/>
                                      </p:to>
                                    </p:set>
                                  </p:childTnLst>
                                </p:cTn>
                              </p:par>
                            </p:childTnLst>
                          </p:cTn>
                        </p:par>
                        <p:par>
                          <p:cTn id="641" fill="hold">
                            <p:stCondLst>
                              <p:cond delay="199000"/>
                            </p:stCondLst>
                            <p:childTnLst>
                              <p:par>
                                <p:cTn id="642" presetID="1" presetClass="entr" presetSubtype="0" fill="hold" grpId="0" nodeType="afterEffect">
                                  <p:stCondLst>
                                    <p:cond delay="0"/>
                                  </p:stCondLst>
                                  <p:childTnLst>
                                    <p:set>
                                      <p:cBhvr>
                                        <p:cTn id="643" dur="1" fill="hold">
                                          <p:stCondLst>
                                            <p:cond delay="999"/>
                                          </p:stCondLst>
                                        </p:cTn>
                                        <p:tgtEl>
                                          <p:spTgt spid="700"/>
                                        </p:tgtEl>
                                        <p:attrNameLst>
                                          <p:attrName>style.visibility</p:attrName>
                                        </p:attrNameLst>
                                      </p:cBhvr>
                                      <p:to>
                                        <p:strVal val="visible"/>
                                      </p:to>
                                    </p:set>
                                  </p:childTnLst>
                                </p:cTn>
                              </p:par>
                            </p:childTnLst>
                          </p:cTn>
                        </p:par>
                        <p:par>
                          <p:cTn id="644" fill="hold">
                            <p:stCondLst>
                              <p:cond delay="200000"/>
                            </p:stCondLst>
                            <p:childTnLst>
                              <p:par>
                                <p:cTn id="645" presetID="1" presetClass="entr" presetSubtype="0" fill="hold" grpId="0" nodeType="afterEffect">
                                  <p:stCondLst>
                                    <p:cond delay="0"/>
                                  </p:stCondLst>
                                  <p:childTnLst>
                                    <p:set>
                                      <p:cBhvr>
                                        <p:cTn id="646" dur="1" fill="hold">
                                          <p:stCondLst>
                                            <p:cond delay="999"/>
                                          </p:stCondLst>
                                        </p:cTn>
                                        <p:tgtEl>
                                          <p:spTgt spid="701"/>
                                        </p:tgtEl>
                                        <p:attrNameLst>
                                          <p:attrName>style.visibility</p:attrName>
                                        </p:attrNameLst>
                                      </p:cBhvr>
                                      <p:to>
                                        <p:strVal val="visible"/>
                                      </p:to>
                                    </p:set>
                                  </p:childTnLst>
                                </p:cTn>
                              </p:par>
                            </p:childTnLst>
                          </p:cTn>
                        </p:par>
                        <p:par>
                          <p:cTn id="647" fill="hold">
                            <p:stCondLst>
                              <p:cond delay="201000"/>
                            </p:stCondLst>
                            <p:childTnLst>
                              <p:par>
                                <p:cTn id="648" presetID="1" presetClass="entr" presetSubtype="0" fill="hold" grpId="0" nodeType="afterEffect">
                                  <p:stCondLst>
                                    <p:cond delay="0"/>
                                  </p:stCondLst>
                                  <p:childTnLst>
                                    <p:set>
                                      <p:cBhvr>
                                        <p:cTn id="649" dur="1" fill="hold">
                                          <p:stCondLst>
                                            <p:cond delay="999"/>
                                          </p:stCondLst>
                                        </p:cTn>
                                        <p:tgtEl>
                                          <p:spTgt spid="702"/>
                                        </p:tgtEl>
                                        <p:attrNameLst>
                                          <p:attrName>style.visibility</p:attrName>
                                        </p:attrNameLst>
                                      </p:cBhvr>
                                      <p:to>
                                        <p:strVal val="visible"/>
                                      </p:to>
                                    </p:set>
                                  </p:childTnLst>
                                </p:cTn>
                              </p:par>
                            </p:childTnLst>
                          </p:cTn>
                        </p:par>
                        <p:par>
                          <p:cTn id="650" fill="hold">
                            <p:stCondLst>
                              <p:cond delay="202000"/>
                            </p:stCondLst>
                            <p:childTnLst>
                              <p:par>
                                <p:cTn id="651" presetID="1" presetClass="entr" presetSubtype="0" fill="hold" grpId="0" nodeType="afterEffect">
                                  <p:stCondLst>
                                    <p:cond delay="0"/>
                                  </p:stCondLst>
                                  <p:childTnLst>
                                    <p:set>
                                      <p:cBhvr>
                                        <p:cTn id="652" dur="1" fill="hold">
                                          <p:stCondLst>
                                            <p:cond delay="999"/>
                                          </p:stCondLst>
                                        </p:cTn>
                                        <p:tgtEl>
                                          <p:spTgt spid="703"/>
                                        </p:tgtEl>
                                        <p:attrNameLst>
                                          <p:attrName>style.visibility</p:attrName>
                                        </p:attrNameLst>
                                      </p:cBhvr>
                                      <p:to>
                                        <p:strVal val="visible"/>
                                      </p:to>
                                    </p:set>
                                  </p:childTnLst>
                                </p:cTn>
                              </p:par>
                            </p:childTnLst>
                          </p:cTn>
                        </p:par>
                        <p:par>
                          <p:cTn id="653" fill="hold">
                            <p:stCondLst>
                              <p:cond delay="203000"/>
                            </p:stCondLst>
                            <p:childTnLst>
                              <p:par>
                                <p:cTn id="654" presetID="1" presetClass="entr" presetSubtype="0" fill="hold" grpId="0" nodeType="afterEffect">
                                  <p:stCondLst>
                                    <p:cond delay="0"/>
                                  </p:stCondLst>
                                  <p:childTnLst>
                                    <p:set>
                                      <p:cBhvr>
                                        <p:cTn id="655" dur="1" fill="hold">
                                          <p:stCondLst>
                                            <p:cond delay="999"/>
                                          </p:stCondLst>
                                        </p:cTn>
                                        <p:tgtEl>
                                          <p:spTgt spid="704"/>
                                        </p:tgtEl>
                                        <p:attrNameLst>
                                          <p:attrName>style.visibility</p:attrName>
                                        </p:attrNameLst>
                                      </p:cBhvr>
                                      <p:to>
                                        <p:strVal val="visible"/>
                                      </p:to>
                                    </p:set>
                                  </p:childTnLst>
                                </p:cTn>
                              </p:par>
                            </p:childTnLst>
                          </p:cTn>
                        </p:par>
                        <p:par>
                          <p:cTn id="656" fill="hold">
                            <p:stCondLst>
                              <p:cond delay="204000"/>
                            </p:stCondLst>
                            <p:childTnLst>
                              <p:par>
                                <p:cTn id="657" presetID="1" presetClass="entr" presetSubtype="0" fill="hold" grpId="0" nodeType="afterEffect">
                                  <p:stCondLst>
                                    <p:cond delay="0"/>
                                  </p:stCondLst>
                                  <p:childTnLst>
                                    <p:set>
                                      <p:cBhvr>
                                        <p:cTn id="658" dur="1" fill="hold">
                                          <p:stCondLst>
                                            <p:cond delay="999"/>
                                          </p:stCondLst>
                                        </p:cTn>
                                        <p:tgtEl>
                                          <p:spTgt spid="705"/>
                                        </p:tgtEl>
                                        <p:attrNameLst>
                                          <p:attrName>style.visibility</p:attrName>
                                        </p:attrNameLst>
                                      </p:cBhvr>
                                      <p:to>
                                        <p:strVal val="visible"/>
                                      </p:to>
                                    </p:set>
                                  </p:childTnLst>
                                </p:cTn>
                              </p:par>
                            </p:childTnLst>
                          </p:cTn>
                        </p:par>
                        <p:par>
                          <p:cTn id="659" fill="hold">
                            <p:stCondLst>
                              <p:cond delay="205000"/>
                            </p:stCondLst>
                            <p:childTnLst>
                              <p:par>
                                <p:cTn id="660" presetID="1" presetClass="entr" presetSubtype="0" fill="hold" grpId="0" nodeType="afterEffect">
                                  <p:stCondLst>
                                    <p:cond delay="0"/>
                                  </p:stCondLst>
                                  <p:childTnLst>
                                    <p:set>
                                      <p:cBhvr>
                                        <p:cTn id="661" dur="1" fill="hold">
                                          <p:stCondLst>
                                            <p:cond delay="999"/>
                                          </p:stCondLst>
                                        </p:cTn>
                                        <p:tgtEl>
                                          <p:spTgt spid="706"/>
                                        </p:tgtEl>
                                        <p:attrNameLst>
                                          <p:attrName>style.visibility</p:attrName>
                                        </p:attrNameLst>
                                      </p:cBhvr>
                                      <p:to>
                                        <p:strVal val="visible"/>
                                      </p:to>
                                    </p:set>
                                  </p:childTnLst>
                                </p:cTn>
                              </p:par>
                            </p:childTnLst>
                          </p:cTn>
                        </p:par>
                        <p:par>
                          <p:cTn id="662" fill="hold">
                            <p:stCondLst>
                              <p:cond delay="206000"/>
                            </p:stCondLst>
                            <p:childTnLst>
                              <p:par>
                                <p:cTn id="663" presetID="1" presetClass="entr" presetSubtype="0" fill="hold" grpId="0" nodeType="afterEffect">
                                  <p:stCondLst>
                                    <p:cond delay="0"/>
                                  </p:stCondLst>
                                  <p:childTnLst>
                                    <p:set>
                                      <p:cBhvr>
                                        <p:cTn id="664" dur="1" fill="hold">
                                          <p:stCondLst>
                                            <p:cond delay="999"/>
                                          </p:stCondLst>
                                        </p:cTn>
                                        <p:tgtEl>
                                          <p:spTgt spid="707"/>
                                        </p:tgtEl>
                                        <p:attrNameLst>
                                          <p:attrName>style.visibility</p:attrName>
                                        </p:attrNameLst>
                                      </p:cBhvr>
                                      <p:to>
                                        <p:strVal val="visible"/>
                                      </p:to>
                                    </p:set>
                                  </p:childTnLst>
                                </p:cTn>
                              </p:par>
                            </p:childTnLst>
                          </p:cTn>
                        </p:par>
                        <p:par>
                          <p:cTn id="665" fill="hold">
                            <p:stCondLst>
                              <p:cond delay="207000"/>
                            </p:stCondLst>
                            <p:childTnLst>
                              <p:par>
                                <p:cTn id="666" presetID="1" presetClass="entr" presetSubtype="0" fill="hold" grpId="0" nodeType="afterEffect">
                                  <p:stCondLst>
                                    <p:cond delay="0"/>
                                  </p:stCondLst>
                                  <p:childTnLst>
                                    <p:set>
                                      <p:cBhvr>
                                        <p:cTn id="667" dur="1" fill="hold">
                                          <p:stCondLst>
                                            <p:cond delay="999"/>
                                          </p:stCondLst>
                                        </p:cTn>
                                        <p:tgtEl>
                                          <p:spTgt spid="708"/>
                                        </p:tgtEl>
                                        <p:attrNameLst>
                                          <p:attrName>style.visibility</p:attrName>
                                        </p:attrNameLst>
                                      </p:cBhvr>
                                      <p:to>
                                        <p:strVal val="visible"/>
                                      </p:to>
                                    </p:set>
                                  </p:childTnLst>
                                </p:cTn>
                              </p:par>
                            </p:childTnLst>
                          </p:cTn>
                        </p:par>
                        <p:par>
                          <p:cTn id="668" fill="hold">
                            <p:stCondLst>
                              <p:cond delay="208000"/>
                            </p:stCondLst>
                            <p:childTnLst>
                              <p:par>
                                <p:cTn id="669" presetID="1" presetClass="entr" presetSubtype="0" fill="hold" grpId="0" nodeType="afterEffect">
                                  <p:stCondLst>
                                    <p:cond delay="0"/>
                                  </p:stCondLst>
                                  <p:childTnLst>
                                    <p:set>
                                      <p:cBhvr>
                                        <p:cTn id="670" dur="1" fill="hold">
                                          <p:stCondLst>
                                            <p:cond delay="999"/>
                                          </p:stCondLst>
                                        </p:cTn>
                                        <p:tgtEl>
                                          <p:spTgt spid="709"/>
                                        </p:tgtEl>
                                        <p:attrNameLst>
                                          <p:attrName>style.visibility</p:attrName>
                                        </p:attrNameLst>
                                      </p:cBhvr>
                                      <p:to>
                                        <p:strVal val="visible"/>
                                      </p:to>
                                    </p:set>
                                  </p:childTnLst>
                                </p:cTn>
                              </p:par>
                            </p:childTnLst>
                          </p:cTn>
                        </p:par>
                        <p:par>
                          <p:cTn id="671" fill="hold">
                            <p:stCondLst>
                              <p:cond delay="209000"/>
                            </p:stCondLst>
                            <p:childTnLst>
                              <p:par>
                                <p:cTn id="672" presetID="1" presetClass="entr" presetSubtype="0" fill="hold" grpId="0" nodeType="afterEffect">
                                  <p:stCondLst>
                                    <p:cond delay="0"/>
                                  </p:stCondLst>
                                  <p:childTnLst>
                                    <p:set>
                                      <p:cBhvr>
                                        <p:cTn id="673" dur="1" fill="hold">
                                          <p:stCondLst>
                                            <p:cond delay="999"/>
                                          </p:stCondLst>
                                        </p:cTn>
                                        <p:tgtEl>
                                          <p:spTgt spid="710"/>
                                        </p:tgtEl>
                                        <p:attrNameLst>
                                          <p:attrName>style.visibility</p:attrName>
                                        </p:attrNameLst>
                                      </p:cBhvr>
                                      <p:to>
                                        <p:strVal val="visible"/>
                                      </p:to>
                                    </p:set>
                                  </p:childTnLst>
                                </p:cTn>
                              </p:par>
                            </p:childTnLst>
                          </p:cTn>
                        </p:par>
                        <p:par>
                          <p:cTn id="674" fill="hold">
                            <p:stCondLst>
                              <p:cond delay="210000"/>
                            </p:stCondLst>
                            <p:childTnLst>
                              <p:par>
                                <p:cTn id="675" presetID="1" presetClass="entr" presetSubtype="0" fill="hold" grpId="0" nodeType="afterEffect">
                                  <p:stCondLst>
                                    <p:cond delay="0"/>
                                  </p:stCondLst>
                                  <p:childTnLst>
                                    <p:set>
                                      <p:cBhvr>
                                        <p:cTn id="676" dur="1" fill="hold">
                                          <p:stCondLst>
                                            <p:cond delay="999"/>
                                          </p:stCondLst>
                                        </p:cTn>
                                        <p:tgtEl>
                                          <p:spTgt spid="711"/>
                                        </p:tgtEl>
                                        <p:attrNameLst>
                                          <p:attrName>style.visibility</p:attrName>
                                        </p:attrNameLst>
                                      </p:cBhvr>
                                      <p:to>
                                        <p:strVal val="visible"/>
                                      </p:to>
                                    </p:set>
                                  </p:childTnLst>
                                </p:cTn>
                              </p:par>
                            </p:childTnLst>
                          </p:cTn>
                        </p:par>
                        <p:par>
                          <p:cTn id="677" fill="hold">
                            <p:stCondLst>
                              <p:cond delay="211000"/>
                            </p:stCondLst>
                            <p:childTnLst>
                              <p:par>
                                <p:cTn id="678" presetID="1" presetClass="entr" presetSubtype="0" fill="hold" grpId="0" nodeType="afterEffect">
                                  <p:stCondLst>
                                    <p:cond delay="0"/>
                                  </p:stCondLst>
                                  <p:childTnLst>
                                    <p:set>
                                      <p:cBhvr>
                                        <p:cTn id="679" dur="1" fill="hold">
                                          <p:stCondLst>
                                            <p:cond delay="999"/>
                                          </p:stCondLst>
                                        </p:cTn>
                                        <p:tgtEl>
                                          <p:spTgt spid="712"/>
                                        </p:tgtEl>
                                        <p:attrNameLst>
                                          <p:attrName>style.visibility</p:attrName>
                                        </p:attrNameLst>
                                      </p:cBhvr>
                                      <p:to>
                                        <p:strVal val="visible"/>
                                      </p:to>
                                    </p:set>
                                  </p:childTnLst>
                                </p:cTn>
                              </p:par>
                            </p:childTnLst>
                          </p:cTn>
                        </p:par>
                        <p:par>
                          <p:cTn id="680" fill="hold">
                            <p:stCondLst>
                              <p:cond delay="212000"/>
                            </p:stCondLst>
                            <p:childTnLst>
                              <p:par>
                                <p:cTn id="681" presetID="1" presetClass="entr" presetSubtype="0" fill="hold" grpId="0" nodeType="afterEffect">
                                  <p:stCondLst>
                                    <p:cond delay="0"/>
                                  </p:stCondLst>
                                  <p:childTnLst>
                                    <p:set>
                                      <p:cBhvr>
                                        <p:cTn id="682" dur="1" fill="hold">
                                          <p:stCondLst>
                                            <p:cond delay="999"/>
                                          </p:stCondLst>
                                        </p:cTn>
                                        <p:tgtEl>
                                          <p:spTgt spid="713"/>
                                        </p:tgtEl>
                                        <p:attrNameLst>
                                          <p:attrName>style.visibility</p:attrName>
                                        </p:attrNameLst>
                                      </p:cBhvr>
                                      <p:to>
                                        <p:strVal val="visible"/>
                                      </p:to>
                                    </p:set>
                                  </p:childTnLst>
                                </p:cTn>
                              </p:par>
                            </p:childTnLst>
                          </p:cTn>
                        </p:par>
                        <p:par>
                          <p:cTn id="683" fill="hold">
                            <p:stCondLst>
                              <p:cond delay="213000"/>
                            </p:stCondLst>
                            <p:childTnLst>
                              <p:par>
                                <p:cTn id="684" presetID="1" presetClass="entr" presetSubtype="0" fill="hold" grpId="0" nodeType="afterEffect">
                                  <p:stCondLst>
                                    <p:cond delay="0"/>
                                  </p:stCondLst>
                                  <p:childTnLst>
                                    <p:set>
                                      <p:cBhvr>
                                        <p:cTn id="685" dur="1" fill="hold">
                                          <p:stCondLst>
                                            <p:cond delay="999"/>
                                          </p:stCondLst>
                                        </p:cTn>
                                        <p:tgtEl>
                                          <p:spTgt spid="714"/>
                                        </p:tgtEl>
                                        <p:attrNameLst>
                                          <p:attrName>style.visibility</p:attrName>
                                        </p:attrNameLst>
                                      </p:cBhvr>
                                      <p:to>
                                        <p:strVal val="visible"/>
                                      </p:to>
                                    </p:set>
                                  </p:childTnLst>
                                </p:cTn>
                              </p:par>
                            </p:childTnLst>
                          </p:cTn>
                        </p:par>
                        <p:par>
                          <p:cTn id="686" fill="hold">
                            <p:stCondLst>
                              <p:cond delay="214000"/>
                            </p:stCondLst>
                            <p:childTnLst>
                              <p:par>
                                <p:cTn id="687" presetID="1" presetClass="entr" presetSubtype="0" fill="hold" grpId="0" nodeType="afterEffect">
                                  <p:stCondLst>
                                    <p:cond delay="0"/>
                                  </p:stCondLst>
                                  <p:childTnLst>
                                    <p:set>
                                      <p:cBhvr>
                                        <p:cTn id="688" dur="1" fill="hold">
                                          <p:stCondLst>
                                            <p:cond delay="999"/>
                                          </p:stCondLst>
                                        </p:cTn>
                                        <p:tgtEl>
                                          <p:spTgt spid="715"/>
                                        </p:tgtEl>
                                        <p:attrNameLst>
                                          <p:attrName>style.visibility</p:attrName>
                                        </p:attrNameLst>
                                      </p:cBhvr>
                                      <p:to>
                                        <p:strVal val="visible"/>
                                      </p:to>
                                    </p:set>
                                  </p:childTnLst>
                                </p:cTn>
                              </p:par>
                            </p:childTnLst>
                          </p:cTn>
                        </p:par>
                        <p:par>
                          <p:cTn id="689" fill="hold">
                            <p:stCondLst>
                              <p:cond delay="215000"/>
                            </p:stCondLst>
                            <p:childTnLst>
                              <p:par>
                                <p:cTn id="690" presetID="1" presetClass="entr" presetSubtype="0" fill="hold" grpId="0" nodeType="afterEffect">
                                  <p:stCondLst>
                                    <p:cond delay="0"/>
                                  </p:stCondLst>
                                  <p:childTnLst>
                                    <p:set>
                                      <p:cBhvr>
                                        <p:cTn id="691" dur="1" fill="hold">
                                          <p:stCondLst>
                                            <p:cond delay="999"/>
                                          </p:stCondLst>
                                        </p:cTn>
                                        <p:tgtEl>
                                          <p:spTgt spid="716"/>
                                        </p:tgtEl>
                                        <p:attrNameLst>
                                          <p:attrName>style.visibility</p:attrName>
                                        </p:attrNameLst>
                                      </p:cBhvr>
                                      <p:to>
                                        <p:strVal val="visible"/>
                                      </p:to>
                                    </p:set>
                                  </p:childTnLst>
                                </p:cTn>
                              </p:par>
                            </p:childTnLst>
                          </p:cTn>
                        </p:par>
                        <p:par>
                          <p:cTn id="692" fill="hold">
                            <p:stCondLst>
                              <p:cond delay="216000"/>
                            </p:stCondLst>
                            <p:childTnLst>
                              <p:par>
                                <p:cTn id="693" presetID="1" presetClass="entr" presetSubtype="0" fill="hold" grpId="0" nodeType="afterEffect">
                                  <p:stCondLst>
                                    <p:cond delay="0"/>
                                  </p:stCondLst>
                                  <p:childTnLst>
                                    <p:set>
                                      <p:cBhvr>
                                        <p:cTn id="694" dur="1" fill="hold">
                                          <p:stCondLst>
                                            <p:cond delay="999"/>
                                          </p:stCondLst>
                                        </p:cTn>
                                        <p:tgtEl>
                                          <p:spTgt spid="717"/>
                                        </p:tgtEl>
                                        <p:attrNameLst>
                                          <p:attrName>style.visibility</p:attrName>
                                        </p:attrNameLst>
                                      </p:cBhvr>
                                      <p:to>
                                        <p:strVal val="visible"/>
                                      </p:to>
                                    </p:set>
                                  </p:childTnLst>
                                </p:cTn>
                              </p:par>
                            </p:childTnLst>
                          </p:cTn>
                        </p:par>
                        <p:par>
                          <p:cTn id="695" fill="hold">
                            <p:stCondLst>
                              <p:cond delay="217000"/>
                            </p:stCondLst>
                            <p:childTnLst>
                              <p:par>
                                <p:cTn id="696" presetID="1" presetClass="entr" presetSubtype="0" fill="hold" grpId="0" nodeType="afterEffect">
                                  <p:stCondLst>
                                    <p:cond delay="0"/>
                                  </p:stCondLst>
                                  <p:childTnLst>
                                    <p:set>
                                      <p:cBhvr>
                                        <p:cTn id="697" dur="1" fill="hold">
                                          <p:stCondLst>
                                            <p:cond delay="999"/>
                                          </p:stCondLst>
                                        </p:cTn>
                                        <p:tgtEl>
                                          <p:spTgt spid="718"/>
                                        </p:tgtEl>
                                        <p:attrNameLst>
                                          <p:attrName>style.visibility</p:attrName>
                                        </p:attrNameLst>
                                      </p:cBhvr>
                                      <p:to>
                                        <p:strVal val="visible"/>
                                      </p:to>
                                    </p:set>
                                  </p:childTnLst>
                                </p:cTn>
                              </p:par>
                            </p:childTnLst>
                          </p:cTn>
                        </p:par>
                        <p:par>
                          <p:cTn id="698" fill="hold">
                            <p:stCondLst>
                              <p:cond delay="218000"/>
                            </p:stCondLst>
                            <p:childTnLst>
                              <p:par>
                                <p:cTn id="699" presetID="1" presetClass="entr" presetSubtype="0" fill="hold" grpId="0" nodeType="afterEffect">
                                  <p:stCondLst>
                                    <p:cond delay="0"/>
                                  </p:stCondLst>
                                  <p:childTnLst>
                                    <p:set>
                                      <p:cBhvr>
                                        <p:cTn id="700" dur="1" fill="hold">
                                          <p:stCondLst>
                                            <p:cond delay="999"/>
                                          </p:stCondLst>
                                        </p:cTn>
                                        <p:tgtEl>
                                          <p:spTgt spid="719"/>
                                        </p:tgtEl>
                                        <p:attrNameLst>
                                          <p:attrName>style.visibility</p:attrName>
                                        </p:attrNameLst>
                                      </p:cBhvr>
                                      <p:to>
                                        <p:strVal val="visible"/>
                                      </p:to>
                                    </p:set>
                                  </p:childTnLst>
                                </p:cTn>
                              </p:par>
                            </p:childTnLst>
                          </p:cTn>
                        </p:par>
                        <p:par>
                          <p:cTn id="701" fill="hold">
                            <p:stCondLst>
                              <p:cond delay="219000"/>
                            </p:stCondLst>
                            <p:childTnLst>
                              <p:par>
                                <p:cTn id="702" presetID="1" presetClass="entr" presetSubtype="0" fill="hold" grpId="0" nodeType="afterEffect">
                                  <p:stCondLst>
                                    <p:cond delay="0"/>
                                  </p:stCondLst>
                                  <p:childTnLst>
                                    <p:set>
                                      <p:cBhvr>
                                        <p:cTn id="703" dur="1" fill="hold">
                                          <p:stCondLst>
                                            <p:cond delay="999"/>
                                          </p:stCondLst>
                                        </p:cTn>
                                        <p:tgtEl>
                                          <p:spTgt spid="720"/>
                                        </p:tgtEl>
                                        <p:attrNameLst>
                                          <p:attrName>style.visibility</p:attrName>
                                        </p:attrNameLst>
                                      </p:cBhvr>
                                      <p:to>
                                        <p:strVal val="visible"/>
                                      </p:to>
                                    </p:set>
                                  </p:childTnLst>
                                </p:cTn>
                              </p:par>
                            </p:childTnLst>
                          </p:cTn>
                        </p:par>
                        <p:par>
                          <p:cTn id="704" fill="hold">
                            <p:stCondLst>
                              <p:cond delay="220000"/>
                            </p:stCondLst>
                            <p:childTnLst>
                              <p:par>
                                <p:cTn id="705" presetID="1" presetClass="entr" presetSubtype="0" fill="hold" grpId="0" nodeType="afterEffect">
                                  <p:stCondLst>
                                    <p:cond delay="0"/>
                                  </p:stCondLst>
                                  <p:childTnLst>
                                    <p:set>
                                      <p:cBhvr>
                                        <p:cTn id="706" dur="1" fill="hold">
                                          <p:stCondLst>
                                            <p:cond delay="999"/>
                                          </p:stCondLst>
                                        </p:cTn>
                                        <p:tgtEl>
                                          <p:spTgt spid="721"/>
                                        </p:tgtEl>
                                        <p:attrNameLst>
                                          <p:attrName>style.visibility</p:attrName>
                                        </p:attrNameLst>
                                      </p:cBhvr>
                                      <p:to>
                                        <p:strVal val="visible"/>
                                      </p:to>
                                    </p:set>
                                  </p:childTnLst>
                                </p:cTn>
                              </p:par>
                            </p:childTnLst>
                          </p:cTn>
                        </p:par>
                        <p:par>
                          <p:cTn id="707" fill="hold">
                            <p:stCondLst>
                              <p:cond delay="221000"/>
                            </p:stCondLst>
                            <p:childTnLst>
                              <p:par>
                                <p:cTn id="708" presetID="1" presetClass="entr" presetSubtype="0" fill="hold" grpId="0" nodeType="afterEffect">
                                  <p:stCondLst>
                                    <p:cond delay="0"/>
                                  </p:stCondLst>
                                  <p:childTnLst>
                                    <p:set>
                                      <p:cBhvr>
                                        <p:cTn id="709" dur="1" fill="hold">
                                          <p:stCondLst>
                                            <p:cond delay="999"/>
                                          </p:stCondLst>
                                        </p:cTn>
                                        <p:tgtEl>
                                          <p:spTgt spid="722"/>
                                        </p:tgtEl>
                                        <p:attrNameLst>
                                          <p:attrName>style.visibility</p:attrName>
                                        </p:attrNameLst>
                                      </p:cBhvr>
                                      <p:to>
                                        <p:strVal val="visible"/>
                                      </p:to>
                                    </p:set>
                                  </p:childTnLst>
                                </p:cTn>
                              </p:par>
                            </p:childTnLst>
                          </p:cTn>
                        </p:par>
                        <p:par>
                          <p:cTn id="710" fill="hold">
                            <p:stCondLst>
                              <p:cond delay="222000"/>
                            </p:stCondLst>
                            <p:childTnLst>
                              <p:par>
                                <p:cTn id="711" presetID="1" presetClass="entr" presetSubtype="0" fill="hold" grpId="0" nodeType="afterEffect">
                                  <p:stCondLst>
                                    <p:cond delay="0"/>
                                  </p:stCondLst>
                                  <p:childTnLst>
                                    <p:set>
                                      <p:cBhvr>
                                        <p:cTn id="712" dur="1" fill="hold">
                                          <p:stCondLst>
                                            <p:cond delay="999"/>
                                          </p:stCondLst>
                                        </p:cTn>
                                        <p:tgtEl>
                                          <p:spTgt spid="723"/>
                                        </p:tgtEl>
                                        <p:attrNameLst>
                                          <p:attrName>style.visibility</p:attrName>
                                        </p:attrNameLst>
                                      </p:cBhvr>
                                      <p:to>
                                        <p:strVal val="visible"/>
                                      </p:to>
                                    </p:set>
                                  </p:childTnLst>
                                </p:cTn>
                              </p:par>
                            </p:childTnLst>
                          </p:cTn>
                        </p:par>
                        <p:par>
                          <p:cTn id="713" fill="hold">
                            <p:stCondLst>
                              <p:cond delay="223000"/>
                            </p:stCondLst>
                            <p:childTnLst>
                              <p:par>
                                <p:cTn id="714" presetID="1" presetClass="entr" presetSubtype="0" fill="hold" grpId="0" nodeType="afterEffect">
                                  <p:stCondLst>
                                    <p:cond delay="0"/>
                                  </p:stCondLst>
                                  <p:childTnLst>
                                    <p:set>
                                      <p:cBhvr>
                                        <p:cTn id="715" dur="1" fill="hold">
                                          <p:stCondLst>
                                            <p:cond delay="999"/>
                                          </p:stCondLst>
                                        </p:cTn>
                                        <p:tgtEl>
                                          <p:spTgt spid="724"/>
                                        </p:tgtEl>
                                        <p:attrNameLst>
                                          <p:attrName>style.visibility</p:attrName>
                                        </p:attrNameLst>
                                      </p:cBhvr>
                                      <p:to>
                                        <p:strVal val="visible"/>
                                      </p:to>
                                    </p:set>
                                  </p:childTnLst>
                                </p:cTn>
                              </p:par>
                            </p:childTnLst>
                          </p:cTn>
                        </p:par>
                        <p:par>
                          <p:cTn id="716" fill="hold">
                            <p:stCondLst>
                              <p:cond delay="224000"/>
                            </p:stCondLst>
                            <p:childTnLst>
                              <p:par>
                                <p:cTn id="717" presetID="1" presetClass="entr" presetSubtype="0" fill="hold" grpId="0" nodeType="afterEffect">
                                  <p:stCondLst>
                                    <p:cond delay="0"/>
                                  </p:stCondLst>
                                  <p:childTnLst>
                                    <p:set>
                                      <p:cBhvr>
                                        <p:cTn id="718" dur="1" fill="hold">
                                          <p:stCondLst>
                                            <p:cond delay="999"/>
                                          </p:stCondLst>
                                        </p:cTn>
                                        <p:tgtEl>
                                          <p:spTgt spid="725"/>
                                        </p:tgtEl>
                                        <p:attrNameLst>
                                          <p:attrName>style.visibility</p:attrName>
                                        </p:attrNameLst>
                                      </p:cBhvr>
                                      <p:to>
                                        <p:strVal val="visible"/>
                                      </p:to>
                                    </p:set>
                                  </p:childTnLst>
                                </p:cTn>
                              </p:par>
                            </p:childTnLst>
                          </p:cTn>
                        </p:par>
                        <p:par>
                          <p:cTn id="719" fill="hold">
                            <p:stCondLst>
                              <p:cond delay="225000"/>
                            </p:stCondLst>
                            <p:childTnLst>
                              <p:par>
                                <p:cTn id="720" presetID="1" presetClass="entr" presetSubtype="0" fill="hold" grpId="0" nodeType="afterEffect">
                                  <p:stCondLst>
                                    <p:cond delay="0"/>
                                  </p:stCondLst>
                                  <p:childTnLst>
                                    <p:set>
                                      <p:cBhvr>
                                        <p:cTn id="721" dur="1" fill="hold">
                                          <p:stCondLst>
                                            <p:cond delay="999"/>
                                          </p:stCondLst>
                                        </p:cTn>
                                        <p:tgtEl>
                                          <p:spTgt spid="726"/>
                                        </p:tgtEl>
                                        <p:attrNameLst>
                                          <p:attrName>style.visibility</p:attrName>
                                        </p:attrNameLst>
                                      </p:cBhvr>
                                      <p:to>
                                        <p:strVal val="visible"/>
                                      </p:to>
                                    </p:set>
                                  </p:childTnLst>
                                </p:cTn>
                              </p:par>
                            </p:childTnLst>
                          </p:cTn>
                        </p:par>
                        <p:par>
                          <p:cTn id="722" fill="hold">
                            <p:stCondLst>
                              <p:cond delay="226000"/>
                            </p:stCondLst>
                            <p:childTnLst>
                              <p:par>
                                <p:cTn id="723" presetID="1" presetClass="entr" presetSubtype="0" fill="hold" grpId="0" nodeType="afterEffect">
                                  <p:stCondLst>
                                    <p:cond delay="0"/>
                                  </p:stCondLst>
                                  <p:childTnLst>
                                    <p:set>
                                      <p:cBhvr>
                                        <p:cTn id="724" dur="1" fill="hold">
                                          <p:stCondLst>
                                            <p:cond delay="999"/>
                                          </p:stCondLst>
                                        </p:cTn>
                                        <p:tgtEl>
                                          <p:spTgt spid="727"/>
                                        </p:tgtEl>
                                        <p:attrNameLst>
                                          <p:attrName>style.visibility</p:attrName>
                                        </p:attrNameLst>
                                      </p:cBhvr>
                                      <p:to>
                                        <p:strVal val="visible"/>
                                      </p:to>
                                    </p:set>
                                  </p:childTnLst>
                                </p:cTn>
                              </p:par>
                            </p:childTnLst>
                          </p:cTn>
                        </p:par>
                        <p:par>
                          <p:cTn id="725" fill="hold">
                            <p:stCondLst>
                              <p:cond delay="227000"/>
                            </p:stCondLst>
                            <p:childTnLst>
                              <p:par>
                                <p:cTn id="726" presetID="1" presetClass="entr" presetSubtype="0" fill="hold" grpId="0" nodeType="afterEffect">
                                  <p:stCondLst>
                                    <p:cond delay="0"/>
                                  </p:stCondLst>
                                  <p:childTnLst>
                                    <p:set>
                                      <p:cBhvr>
                                        <p:cTn id="727" dur="1" fill="hold">
                                          <p:stCondLst>
                                            <p:cond delay="999"/>
                                          </p:stCondLst>
                                        </p:cTn>
                                        <p:tgtEl>
                                          <p:spTgt spid="728"/>
                                        </p:tgtEl>
                                        <p:attrNameLst>
                                          <p:attrName>style.visibility</p:attrName>
                                        </p:attrNameLst>
                                      </p:cBhvr>
                                      <p:to>
                                        <p:strVal val="visible"/>
                                      </p:to>
                                    </p:set>
                                  </p:childTnLst>
                                </p:cTn>
                              </p:par>
                            </p:childTnLst>
                          </p:cTn>
                        </p:par>
                        <p:par>
                          <p:cTn id="728" fill="hold">
                            <p:stCondLst>
                              <p:cond delay="228000"/>
                            </p:stCondLst>
                            <p:childTnLst>
                              <p:par>
                                <p:cTn id="729" presetID="1" presetClass="entr" presetSubtype="0" fill="hold" grpId="0" nodeType="afterEffect">
                                  <p:stCondLst>
                                    <p:cond delay="0"/>
                                  </p:stCondLst>
                                  <p:childTnLst>
                                    <p:set>
                                      <p:cBhvr>
                                        <p:cTn id="730" dur="1" fill="hold">
                                          <p:stCondLst>
                                            <p:cond delay="999"/>
                                          </p:stCondLst>
                                        </p:cTn>
                                        <p:tgtEl>
                                          <p:spTgt spid="729"/>
                                        </p:tgtEl>
                                        <p:attrNameLst>
                                          <p:attrName>style.visibility</p:attrName>
                                        </p:attrNameLst>
                                      </p:cBhvr>
                                      <p:to>
                                        <p:strVal val="visible"/>
                                      </p:to>
                                    </p:set>
                                  </p:childTnLst>
                                </p:cTn>
                              </p:par>
                            </p:childTnLst>
                          </p:cTn>
                        </p:par>
                        <p:par>
                          <p:cTn id="731" fill="hold">
                            <p:stCondLst>
                              <p:cond delay="229000"/>
                            </p:stCondLst>
                            <p:childTnLst>
                              <p:par>
                                <p:cTn id="732" presetID="1" presetClass="entr" presetSubtype="0" fill="hold" grpId="0" nodeType="afterEffect">
                                  <p:stCondLst>
                                    <p:cond delay="0"/>
                                  </p:stCondLst>
                                  <p:childTnLst>
                                    <p:set>
                                      <p:cBhvr>
                                        <p:cTn id="733" dur="1" fill="hold">
                                          <p:stCondLst>
                                            <p:cond delay="999"/>
                                          </p:stCondLst>
                                        </p:cTn>
                                        <p:tgtEl>
                                          <p:spTgt spid="730"/>
                                        </p:tgtEl>
                                        <p:attrNameLst>
                                          <p:attrName>style.visibility</p:attrName>
                                        </p:attrNameLst>
                                      </p:cBhvr>
                                      <p:to>
                                        <p:strVal val="visible"/>
                                      </p:to>
                                    </p:set>
                                  </p:childTnLst>
                                </p:cTn>
                              </p:par>
                            </p:childTnLst>
                          </p:cTn>
                        </p:par>
                        <p:par>
                          <p:cTn id="734" fill="hold">
                            <p:stCondLst>
                              <p:cond delay="230000"/>
                            </p:stCondLst>
                            <p:childTnLst>
                              <p:par>
                                <p:cTn id="735" presetID="1" presetClass="entr" presetSubtype="0" fill="hold" grpId="0" nodeType="afterEffect">
                                  <p:stCondLst>
                                    <p:cond delay="0"/>
                                  </p:stCondLst>
                                  <p:childTnLst>
                                    <p:set>
                                      <p:cBhvr>
                                        <p:cTn id="736" dur="1" fill="hold">
                                          <p:stCondLst>
                                            <p:cond delay="999"/>
                                          </p:stCondLst>
                                        </p:cTn>
                                        <p:tgtEl>
                                          <p:spTgt spid="731"/>
                                        </p:tgtEl>
                                        <p:attrNameLst>
                                          <p:attrName>style.visibility</p:attrName>
                                        </p:attrNameLst>
                                      </p:cBhvr>
                                      <p:to>
                                        <p:strVal val="visible"/>
                                      </p:to>
                                    </p:set>
                                  </p:childTnLst>
                                  <p:subTnLst>
                                    <p:audio>
                                      <p:cMediaNode>
                                        <p:cTn display="0" masterRel="sameClick">
                                          <p:stCondLst>
                                            <p:cond evt="begin" delay="0">
                                              <p:tn val="735"/>
                                            </p:cond>
                                          </p:stCondLst>
                                          <p:endCondLst>
                                            <p:cond evt="onStopAudio" delay="0">
                                              <p:tgtEl>
                                                <p:sldTgt/>
                                              </p:tgtEl>
                                            </p:cond>
                                          </p:endCondLst>
                                        </p:cTn>
                                        <p:tgtEl>
                                          <p:sndTgt r:embed="rId2" name="demgiay.wav"/>
                                        </p:tgtEl>
                                      </p:cMediaNode>
                                    </p:audio>
                                  </p:subTnLst>
                                </p:cTn>
                              </p:par>
                            </p:childTnLst>
                          </p:cTn>
                        </p:par>
                        <p:par>
                          <p:cTn id="737" fill="hold">
                            <p:stCondLst>
                              <p:cond delay="231000"/>
                            </p:stCondLst>
                            <p:childTnLst>
                              <p:par>
                                <p:cTn id="738" presetID="1" presetClass="entr" presetSubtype="0" fill="hold" grpId="0" nodeType="afterEffect">
                                  <p:stCondLst>
                                    <p:cond delay="0"/>
                                  </p:stCondLst>
                                  <p:childTnLst>
                                    <p:set>
                                      <p:cBhvr>
                                        <p:cTn id="739" dur="1" fill="hold">
                                          <p:stCondLst>
                                            <p:cond delay="999"/>
                                          </p:stCondLst>
                                        </p:cTn>
                                        <p:tgtEl>
                                          <p:spTgt spid="732"/>
                                        </p:tgtEl>
                                        <p:attrNameLst>
                                          <p:attrName>style.visibility</p:attrName>
                                        </p:attrNameLst>
                                      </p:cBhvr>
                                      <p:to>
                                        <p:strVal val="visible"/>
                                      </p:to>
                                    </p:set>
                                  </p:childTnLst>
                                  <p:subTnLst>
                                    <p:audio>
                                      <p:cMediaNode>
                                        <p:cTn display="0" masterRel="sameClick">
                                          <p:stCondLst>
                                            <p:cond evt="begin" delay="0">
                                              <p:tn val="738"/>
                                            </p:cond>
                                          </p:stCondLst>
                                          <p:endCondLst>
                                            <p:cond evt="onStopAudio" delay="0">
                                              <p:tgtEl>
                                                <p:sldTgt/>
                                              </p:tgtEl>
                                            </p:cond>
                                          </p:endCondLst>
                                        </p:cTn>
                                        <p:tgtEl>
                                          <p:sndTgt r:embed="rId2" name="demgiay.wav"/>
                                        </p:tgtEl>
                                      </p:cMediaNode>
                                    </p:audio>
                                  </p:subTnLst>
                                </p:cTn>
                              </p:par>
                            </p:childTnLst>
                          </p:cTn>
                        </p:par>
                        <p:par>
                          <p:cTn id="740" fill="hold">
                            <p:stCondLst>
                              <p:cond delay="232000"/>
                            </p:stCondLst>
                            <p:childTnLst>
                              <p:par>
                                <p:cTn id="741" presetID="1" presetClass="entr" presetSubtype="0" fill="hold" grpId="0" nodeType="afterEffect">
                                  <p:stCondLst>
                                    <p:cond delay="0"/>
                                  </p:stCondLst>
                                  <p:childTnLst>
                                    <p:set>
                                      <p:cBhvr>
                                        <p:cTn id="742" dur="1" fill="hold">
                                          <p:stCondLst>
                                            <p:cond delay="999"/>
                                          </p:stCondLst>
                                        </p:cTn>
                                        <p:tgtEl>
                                          <p:spTgt spid="733"/>
                                        </p:tgtEl>
                                        <p:attrNameLst>
                                          <p:attrName>style.visibility</p:attrName>
                                        </p:attrNameLst>
                                      </p:cBhvr>
                                      <p:to>
                                        <p:strVal val="visible"/>
                                      </p:to>
                                    </p:set>
                                  </p:childTnLst>
                                  <p:subTnLst>
                                    <p:audio>
                                      <p:cMediaNode>
                                        <p:cTn display="0" masterRel="sameClick">
                                          <p:stCondLst>
                                            <p:cond evt="begin" delay="0">
                                              <p:tn val="741"/>
                                            </p:cond>
                                          </p:stCondLst>
                                          <p:endCondLst>
                                            <p:cond evt="onStopAudio" delay="0">
                                              <p:tgtEl>
                                                <p:sldTgt/>
                                              </p:tgtEl>
                                            </p:cond>
                                          </p:endCondLst>
                                        </p:cTn>
                                        <p:tgtEl>
                                          <p:sndTgt r:embed="rId2" name="demgiay.wav"/>
                                        </p:tgtEl>
                                      </p:cMediaNode>
                                    </p:audio>
                                  </p:subTnLst>
                                </p:cTn>
                              </p:par>
                            </p:childTnLst>
                          </p:cTn>
                        </p:par>
                        <p:par>
                          <p:cTn id="743" fill="hold">
                            <p:stCondLst>
                              <p:cond delay="233000"/>
                            </p:stCondLst>
                            <p:childTnLst>
                              <p:par>
                                <p:cTn id="744" presetID="1" presetClass="entr" presetSubtype="0" fill="hold" grpId="0" nodeType="afterEffect">
                                  <p:stCondLst>
                                    <p:cond delay="0"/>
                                  </p:stCondLst>
                                  <p:childTnLst>
                                    <p:set>
                                      <p:cBhvr>
                                        <p:cTn id="745" dur="1" fill="hold">
                                          <p:stCondLst>
                                            <p:cond delay="999"/>
                                          </p:stCondLst>
                                        </p:cTn>
                                        <p:tgtEl>
                                          <p:spTgt spid="734"/>
                                        </p:tgtEl>
                                        <p:attrNameLst>
                                          <p:attrName>style.visibility</p:attrName>
                                        </p:attrNameLst>
                                      </p:cBhvr>
                                      <p:to>
                                        <p:strVal val="visible"/>
                                      </p:to>
                                    </p:set>
                                  </p:childTnLst>
                                  <p:subTnLst>
                                    <p:audio>
                                      <p:cMediaNode>
                                        <p:cTn display="0" masterRel="sameClick">
                                          <p:stCondLst>
                                            <p:cond evt="begin" delay="0">
                                              <p:tn val="744"/>
                                            </p:cond>
                                          </p:stCondLst>
                                          <p:endCondLst>
                                            <p:cond evt="onStopAudio" delay="0">
                                              <p:tgtEl>
                                                <p:sldTgt/>
                                              </p:tgtEl>
                                            </p:cond>
                                          </p:endCondLst>
                                        </p:cTn>
                                        <p:tgtEl>
                                          <p:sndTgt r:embed="rId2" name="demgiay.wav"/>
                                        </p:tgtEl>
                                      </p:cMediaNode>
                                    </p:audio>
                                  </p:subTnLst>
                                </p:cTn>
                              </p:par>
                            </p:childTnLst>
                          </p:cTn>
                        </p:par>
                        <p:par>
                          <p:cTn id="746" fill="hold">
                            <p:stCondLst>
                              <p:cond delay="234000"/>
                            </p:stCondLst>
                            <p:childTnLst>
                              <p:par>
                                <p:cTn id="747" presetID="1" presetClass="entr" presetSubtype="0" fill="hold" grpId="0" nodeType="afterEffect">
                                  <p:stCondLst>
                                    <p:cond delay="0"/>
                                  </p:stCondLst>
                                  <p:childTnLst>
                                    <p:set>
                                      <p:cBhvr>
                                        <p:cTn id="748" dur="1" fill="hold">
                                          <p:stCondLst>
                                            <p:cond delay="999"/>
                                          </p:stCondLst>
                                        </p:cTn>
                                        <p:tgtEl>
                                          <p:spTgt spid="735"/>
                                        </p:tgtEl>
                                        <p:attrNameLst>
                                          <p:attrName>style.visibility</p:attrName>
                                        </p:attrNameLst>
                                      </p:cBhvr>
                                      <p:to>
                                        <p:strVal val="visible"/>
                                      </p:to>
                                    </p:set>
                                  </p:childTnLst>
                                  <p:subTnLst>
                                    <p:audio>
                                      <p:cMediaNode>
                                        <p:cTn display="0" masterRel="sameClick">
                                          <p:stCondLst>
                                            <p:cond evt="begin" delay="0">
                                              <p:tn val="747"/>
                                            </p:cond>
                                          </p:stCondLst>
                                          <p:endCondLst>
                                            <p:cond evt="onStopAudio" delay="0">
                                              <p:tgtEl>
                                                <p:sldTgt/>
                                              </p:tgtEl>
                                            </p:cond>
                                          </p:endCondLst>
                                        </p:cTn>
                                        <p:tgtEl>
                                          <p:sndTgt r:embed="rId2" name="demgiay.wav"/>
                                        </p:tgtEl>
                                      </p:cMediaNode>
                                    </p:audio>
                                  </p:subTnLst>
                                </p:cTn>
                              </p:par>
                            </p:childTnLst>
                          </p:cTn>
                        </p:par>
                        <p:par>
                          <p:cTn id="749" fill="hold">
                            <p:stCondLst>
                              <p:cond delay="235000"/>
                            </p:stCondLst>
                            <p:childTnLst>
                              <p:par>
                                <p:cTn id="750" presetID="1" presetClass="entr" presetSubtype="0" fill="hold" grpId="0" nodeType="afterEffect">
                                  <p:stCondLst>
                                    <p:cond delay="0"/>
                                  </p:stCondLst>
                                  <p:childTnLst>
                                    <p:set>
                                      <p:cBhvr>
                                        <p:cTn id="751" dur="1" fill="hold">
                                          <p:stCondLst>
                                            <p:cond delay="999"/>
                                          </p:stCondLst>
                                        </p:cTn>
                                        <p:tgtEl>
                                          <p:spTgt spid="736"/>
                                        </p:tgtEl>
                                        <p:attrNameLst>
                                          <p:attrName>style.visibility</p:attrName>
                                        </p:attrNameLst>
                                      </p:cBhvr>
                                      <p:to>
                                        <p:strVal val="visible"/>
                                      </p:to>
                                    </p:set>
                                  </p:childTnLst>
                                  <p:subTnLst>
                                    <p:audio>
                                      <p:cMediaNode>
                                        <p:cTn display="0" masterRel="sameClick">
                                          <p:stCondLst>
                                            <p:cond evt="begin" delay="0">
                                              <p:tn val="750"/>
                                            </p:cond>
                                          </p:stCondLst>
                                          <p:endCondLst>
                                            <p:cond evt="onStopAudio" delay="0">
                                              <p:tgtEl>
                                                <p:sldTgt/>
                                              </p:tgtEl>
                                            </p:cond>
                                          </p:endCondLst>
                                        </p:cTn>
                                        <p:tgtEl>
                                          <p:sndTgt r:embed="rId2" name="demgiay.wav"/>
                                        </p:tgtEl>
                                      </p:cMediaNode>
                                    </p:audio>
                                  </p:subTnLst>
                                </p:cTn>
                              </p:par>
                            </p:childTnLst>
                          </p:cTn>
                        </p:par>
                        <p:par>
                          <p:cTn id="752" fill="hold">
                            <p:stCondLst>
                              <p:cond delay="236000"/>
                            </p:stCondLst>
                            <p:childTnLst>
                              <p:par>
                                <p:cTn id="753" presetID="1" presetClass="entr" presetSubtype="0" fill="hold" grpId="0" nodeType="afterEffect">
                                  <p:stCondLst>
                                    <p:cond delay="0"/>
                                  </p:stCondLst>
                                  <p:childTnLst>
                                    <p:set>
                                      <p:cBhvr>
                                        <p:cTn id="754" dur="1" fill="hold">
                                          <p:stCondLst>
                                            <p:cond delay="999"/>
                                          </p:stCondLst>
                                        </p:cTn>
                                        <p:tgtEl>
                                          <p:spTgt spid="737"/>
                                        </p:tgtEl>
                                        <p:attrNameLst>
                                          <p:attrName>style.visibility</p:attrName>
                                        </p:attrNameLst>
                                      </p:cBhvr>
                                      <p:to>
                                        <p:strVal val="visible"/>
                                      </p:to>
                                    </p:set>
                                  </p:childTnLst>
                                  <p:subTnLst>
                                    <p:audio>
                                      <p:cMediaNode>
                                        <p:cTn display="0" masterRel="sameClick">
                                          <p:stCondLst>
                                            <p:cond evt="begin" delay="0">
                                              <p:tn val="753"/>
                                            </p:cond>
                                          </p:stCondLst>
                                          <p:endCondLst>
                                            <p:cond evt="onStopAudio" delay="0">
                                              <p:tgtEl>
                                                <p:sldTgt/>
                                              </p:tgtEl>
                                            </p:cond>
                                          </p:endCondLst>
                                        </p:cTn>
                                        <p:tgtEl>
                                          <p:sndTgt r:embed="rId2" name="demgiay.wav"/>
                                        </p:tgtEl>
                                      </p:cMediaNode>
                                    </p:audio>
                                  </p:subTnLst>
                                </p:cTn>
                              </p:par>
                            </p:childTnLst>
                          </p:cTn>
                        </p:par>
                        <p:par>
                          <p:cTn id="755" fill="hold">
                            <p:stCondLst>
                              <p:cond delay="237000"/>
                            </p:stCondLst>
                            <p:childTnLst>
                              <p:par>
                                <p:cTn id="756" presetID="1" presetClass="entr" presetSubtype="0" fill="hold" grpId="0" nodeType="afterEffect">
                                  <p:stCondLst>
                                    <p:cond delay="0"/>
                                  </p:stCondLst>
                                  <p:childTnLst>
                                    <p:set>
                                      <p:cBhvr>
                                        <p:cTn id="757" dur="1" fill="hold">
                                          <p:stCondLst>
                                            <p:cond delay="999"/>
                                          </p:stCondLst>
                                        </p:cTn>
                                        <p:tgtEl>
                                          <p:spTgt spid="738"/>
                                        </p:tgtEl>
                                        <p:attrNameLst>
                                          <p:attrName>style.visibility</p:attrName>
                                        </p:attrNameLst>
                                      </p:cBhvr>
                                      <p:to>
                                        <p:strVal val="visible"/>
                                      </p:to>
                                    </p:set>
                                  </p:childTnLst>
                                  <p:subTnLst>
                                    <p:audio>
                                      <p:cMediaNode>
                                        <p:cTn display="0" masterRel="sameClick">
                                          <p:stCondLst>
                                            <p:cond evt="begin" delay="0">
                                              <p:tn val="756"/>
                                            </p:cond>
                                          </p:stCondLst>
                                          <p:endCondLst>
                                            <p:cond evt="onStopAudio" delay="0">
                                              <p:tgtEl>
                                                <p:sldTgt/>
                                              </p:tgtEl>
                                            </p:cond>
                                          </p:endCondLst>
                                        </p:cTn>
                                        <p:tgtEl>
                                          <p:sndTgt r:embed="rId2" name="demgiay.wav"/>
                                        </p:tgtEl>
                                      </p:cMediaNode>
                                    </p:audio>
                                  </p:subTnLst>
                                </p:cTn>
                              </p:par>
                            </p:childTnLst>
                          </p:cTn>
                        </p:par>
                        <p:par>
                          <p:cTn id="758" fill="hold">
                            <p:stCondLst>
                              <p:cond delay="238000"/>
                            </p:stCondLst>
                            <p:childTnLst>
                              <p:par>
                                <p:cTn id="759" presetID="1" presetClass="entr" presetSubtype="0" fill="hold" grpId="0" nodeType="afterEffect">
                                  <p:stCondLst>
                                    <p:cond delay="0"/>
                                  </p:stCondLst>
                                  <p:childTnLst>
                                    <p:set>
                                      <p:cBhvr>
                                        <p:cTn id="760" dur="1" fill="hold">
                                          <p:stCondLst>
                                            <p:cond delay="999"/>
                                          </p:stCondLst>
                                        </p:cTn>
                                        <p:tgtEl>
                                          <p:spTgt spid="739"/>
                                        </p:tgtEl>
                                        <p:attrNameLst>
                                          <p:attrName>style.visibility</p:attrName>
                                        </p:attrNameLst>
                                      </p:cBhvr>
                                      <p:to>
                                        <p:strVal val="visible"/>
                                      </p:to>
                                    </p:set>
                                  </p:childTnLst>
                                  <p:subTnLst>
                                    <p:audio>
                                      <p:cMediaNode>
                                        <p:cTn display="0" masterRel="sameClick">
                                          <p:stCondLst>
                                            <p:cond evt="begin" delay="0">
                                              <p:tn val="759"/>
                                            </p:cond>
                                          </p:stCondLst>
                                          <p:endCondLst>
                                            <p:cond evt="onStopAudio" delay="0">
                                              <p:tgtEl>
                                                <p:sldTgt/>
                                              </p:tgtEl>
                                            </p:cond>
                                          </p:endCondLst>
                                        </p:cTn>
                                        <p:tgtEl>
                                          <p:sndTgt r:embed="rId2" name="demgiay.wav"/>
                                        </p:tgtEl>
                                      </p:cMediaNode>
                                    </p:audio>
                                  </p:subTnLst>
                                </p:cTn>
                              </p:par>
                            </p:childTnLst>
                          </p:cTn>
                        </p:par>
                        <p:par>
                          <p:cTn id="761" fill="hold">
                            <p:stCondLst>
                              <p:cond delay="239000"/>
                            </p:stCondLst>
                            <p:childTnLst>
                              <p:par>
                                <p:cTn id="762" presetID="1" presetClass="entr" presetSubtype="0" fill="hold" grpId="0" nodeType="afterEffect">
                                  <p:stCondLst>
                                    <p:cond delay="0"/>
                                  </p:stCondLst>
                                  <p:childTnLst>
                                    <p:set>
                                      <p:cBhvr>
                                        <p:cTn id="763" dur="1" fill="hold">
                                          <p:stCondLst>
                                            <p:cond delay="999"/>
                                          </p:stCondLst>
                                        </p:cTn>
                                        <p:tgtEl>
                                          <p:spTgt spid="740"/>
                                        </p:tgtEl>
                                        <p:attrNameLst>
                                          <p:attrName>style.visibility</p:attrName>
                                        </p:attrNameLst>
                                      </p:cBhvr>
                                      <p:to>
                                        <p:strVal val="visible"/>
                                      </p:to>
                                    </p:set>
                                  </p:childTnLst>
                                  <p:subTnLst>
                                    <p:audio>
                                      <p:cMediaNode>
                                        <p:cTn display="0" masterRel="sameClick">
                                          <p:stCondLst>
                                            <p:cond evt="begin" delay="0">
                                              <p:tn val="762"/>
                                            </p:cond>
                                          </p:stCondLst>
                                          <p:endCondLst>
                                            <p:cond evt="onStopAudio" delay="0">
                                              <p:tgtEl>
                                                <p:sldTgt/>
                                              </p:tgtEl>
                                            </p:cond>
                                          </p:endCondLst>
                                        </p:cTn>
                                        <p:tgtEl>
                                          <p:sndTgt r:embed="rId2" name="demgiay.wav"/>
                                        </p:tgtEl>
                                      </p:cMediaNode>
                                    </p:audio>
                                  </p:subTnLst>
                                </p:cTn>
                              </p:par>
                            </p:childTnLst>
                          </p:cTn>
                        </p:par>
                        <p:par>
                          <p:cTn id="764" fill="hold">
                            <p:stCondLst>
                              <p:cond delay="240000"/>
                            </p:stCondLst>
                            <p:childTnLst>
                              <p:par>
                                <p:cTn id="765" presetID="1" presetClass="entr" presetSubtype="0" fill="hold" grpId="0" nodeType="afterEffect">
                                  <p:stCondLst>
                                    <p:cond delay="0"/>
                                  </p:stCondLst>
                                  <p:childTnLst>
                                    <p:set>
                                      <p:cBhvr>
                                        <p:cTn id="766" dur="1" fill="hold">
                                          <p:stCondLst>
                                            <p:cond delay="999"/>
                                          </p:stCondLst>
                                        </p:cTn>
                                        <p:tgtEl>
                                          <p:spTgt spid="741"/>
                                        </p:tgtEl>
                                        <p:attrNameLst>
                                          <p:attrName>style.visibility</p:attrName>
                                        </p:attrNameLst>
                                      </p:cBhvr>
                                      <p:to>
                                        <p:strVal val="visible"/>
                                      </p:to>
                                    </p:set>
                                  </p:childTnLst>
                                  <p:subTnLst>
                                    <p:audio>
                                      <p:cMediaNode>
                                        <p:cTn display="0" masterRel="sameClick">
                                          <p:stCondLst>
                                            <p:cond evt="begin" delay="0">
                                              <p:tn val="765"/>
                                            </p:cond>
                                          </p:stCondLst>
                                          <p:endCondLst>
                                            <p:cond evt="onStopAudio" delay="0">
                                              <p:tgtEl>
                                                <p:sldTgt/>
                                              </p:tgtEl>
                                            </p:cond>
                                          </p:endCondLst>
                                        </p:cTn>
                                        <p:tgtEl>
                                          <p:sndTgt r:embed="rId3" name="hetgio.wav"/>
                                        </p:tgtEl>
                                      </p:cMediaNode>
                                    </p:audio>
                                  </p:subTnLst>
                                </p:cTn>
                              </p:par>
                            </p:childTnLst>
                          </p:cTn>
                        </p:par>
                      </p:childTnLst>
                    </p:cTn>
                  </p:par>
                </p:childTnLst>
              </p:cTn>
              <p:nextCondLst>
                <p:cond evt="onClick" delay="0">
                  <p:tgtEl>
                    <p:spTgt spid="258"/>
                  </p:tgtEl>
                </p:cond>
              </p:nextCondLst>
            </p:seq>
          </p:childTnLst>
        </p:cTn>
      </p:par>
    </p:tnLst>
    <p:bldLst>
      <p:bldP spid="259" grpId="0" animBg="1"/>
      <p:bldP spid="260" grpId="0" animBg="1"/>
      <p:bldP spid="261" grpId="0" animBg="1"/>
      <p:bldP spid="262"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P spid="719" grpId="0" animBg="1"/>
      <p:bldP spid="720" grpId="0" animBg="1"/>
      <p:bldP spid="721" grpId="0" animBg="1"/>
      <p:bldP spid="722" grpId="0" animBg="1"/>
      <p:bldP spid="723" grpId="0" animBg="1"/>
      <p:bldP spid="724" grpId="0" animBg="1"/>
      <p:bldP spid="725" grpId="0" animBg="1"/>
      <p:bldP spid="726" grpId="0" animBg="1"/>
      <p:bldP spid="727" grpId="0" animBg="1"/>
      <p:bldP spid="728" grpId="0" animBg="1"/>
      <p:bldP spid="729" grpId="0" animBg="1"/>
      <p:bldP spid="730" grpId="0" animBg="1"/>
      <p:bldP spid="731" grpId="0" animBg="1"/>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A876D-A094-4A00-BDFF-9FA9A7F98F1F}"/>
              </a:ext>
            </a:extLst>
          </p:cNvPr>
          <p:cNvSpPr>
            <a:spLocks noGrp="1"/>
          </p:cNvSpPr>
          <p:nvPr>
            <p:ph type="title"/>
          </p:nvPr>
        </p:nvSpPr>
        <p:spPr>
          <a:xfrm>
            <a:off x="914400" y="190500"/>
            <a:ext cx="10363200" cy="900170"/>
          </a:xfrm>
        </p:spPr>
        <p:txBody>
          <a:bodyPr/>
          <a:lstStyle/>
          <a:p>
            <a:r>
              <a:rPr lang="en-US" dirty="0" err="1"/>
              <a:t>Nhóm</a:t>
            </a:r>
            <a:r>
              <a:rPr lang="en-US" dirty="0"/>
              <a:t> 1: </a:t>
            </a:r>
            <a:r>
              <a:rPr lang="en-US" dirty="0" err="1"/>
              <a:t>Nông</a:t>
            </a:r>
            <a:r>
              <a:rPr lang="en-US" dirty="0"/>
              <a:t> </a:t>
            </a:r>
            <a:r>
              <a:rPr lang="en-US" dirty="0" err="1"/>
              <a:t>nghiệp</a:t>
            </a:r>
            <a:r>
              <a:rPr lang="en-US" dirty="0"/>
              <a:t> (</a:t>
            </a:r>
            <a:r>
              <a:rPr lang="en-US" dirty="0" err="1"/>
              <a:t>thí</a:t>
            </a:r>
            <a:r>
              <a:rPr lang="en-US" dirty="0"/>
              <a:t> </a:t>
            </a:r>
            <a:r>
              <a:rPr lang="en-US" dirty="0" err="1"/>
              <a:t>dụ</a:t>
            </a:r>
            <a:r>
              <a:rPr lang="en-US" dirty="0"/>
              <a:t>)</a:t>
            </a:r>
          </a:p>
        </p:txBody>
      </p:sp>
      <p:sp>
        <p:nvSpPr>
          <p:cNvPr id="4" name="Slide Number Placeholder 3">
            <a:extLst>
              <a:ext uri="{FF2B5EF4-FFF2-40B4-BE49-F238E27FC236}">
                <a16:creationId xmlns:a16="http://schemas.microsoft.com/office/drawing/2014/main" xmlns="" id="{B2DA887E-8D5D-4EB6-A480-6780DF8056F5}"/>
              </a:ext>
            </a:extLst>
          </p:cNvPr>
          <p:cNvSpPr>
            <a:spLocks noGrp="1"/>
          </p:cNvSpPr>
          <p:nvPr>
            <p:ph type="sldNum" sz="quarter" idx="12"/>
          </p:nvPr>
        </p:nvSpPr>
        <p:spPr/>
        <p:txBody>
          <a:bodyPr/>
          <a:lstStyle/>
          <a:p>
            <a:pPr>
              <a:defRPr/>
            </a:pPr>
            <a:fld id="{F88C3235-8B02-4E02-9808-A08F0DE9FD10}" type="slidenum">
              <a:rPr lang="en-US" altLang="en-US" smtClean="0">
                <a:solidFill>
                  <a:srgbClr val="000000"/>
                </a:solidFill>
              </a:rPr>
              <a:pPr>
                <a:defRPr/>
              </a:pPr>
              <a:t>8</a:t>
            </a:fld>
            <a:endParaRPr lang="en-US" altLang="en-US">
              <a:solidFill>
                <a:srgbClr val="000000"/>
              </a:solidFill>
            </a:endParaRPr>
          </a:p>
        </p:txBody>
      </p:sp>
      <p:graphicFrame>
        <p:nvGraphicFramePr>
          <p:cNvPr id="6" name="Table 5">
            <a:extLst>
              <a:ext uri="{FF2B5EF4-FFF2-40B4-BE49-F238E27FC236}">
                <a16:creationId xmlns:a16="http://schemas.microsoft.com/office/drawing/2014/main" xmlns="" id="{F41D8877-F2B7-4525-9B19-D23EB82B3542}"/>
              </a:ext>
            </a:extLst>
          </p:cNvPr>
          <p:cNvGraphicFramePr>
            <a:graphicFrameLocks noGrp="1"/>
          </p:cNvGraphicFramePr>
          <p:nvPr>
            <p:extLst>
              <p:ext uri="{D42A27DB-BD31-4B8C-83A1-F6EECF244321}">
                <p14:modId xmlns:p14="http://schemas.microsoft.com/office/powerpoint/2010/main" val="1565303604"/>
              </p:ext>
            </p:extLst>
          </p:nvPr>
        </p:nvGraphicFramePr>
        <p:xfrm>
          <a:off x="143219" y="1176866"/>
          <a:ext cx="11920252" cy="5940325"/>
        </p:xfrm>
        <a:graphic>
          <a:graphicData uri="http://schemas.openxmlformats.org/drawingml/2006/table">
            <a:tbl>
              <a:tblPr firstRow="1" bandRow="1">
                <a:tableStyleId>{5C22544A-7EE6-4342-B048-85BDC9FD1C3A}</a:tableStyleId>
              </a:tblPr>
              <a:tblGrid>
                <a:gridCol w="2980063">
                  <a:extLst>
                    <a:ext uri="{9D8B030D-6E8A-4147-A177-3AD203B41FA5}">
                      <a16:colId xmlns:a16="http://schemas.microsoft.com/office/drawing/2014/main" xmlns="" val="1300127772"/>
                    </a:ext>
                  </a:extLst>
                </a:gridCol>
                <a:gridCol w="2980063">
                  <a:extLst>
                    <a:ext uri="{9D8B030D-6E8A-4147-A177-3AD203B41FA5}">
                      <a16:colId xmlns:a16="http://schemas.microsoft.com/office/drawing/2014/main" xmlns="" val="3654930665"/>
                    </a:ext>
                  </a:extLst>
                </a:gridCol>
                <a:gridCol w="2980063">
                  <a:extLst>
                    <a:ext uri="{9D8B030D-6E8A-4147-A177-3AD203B41FA5}">
                      <a16:colId xmlns:a16="http://schemas.microsoft.com/office/drawing/2014/main" xmlns="" val="49077825"/>
                    </a:ext>
                  </a:extLst>
                </a:gridCol>
                <a:gridCol w="2980063">
                  <a:extLst>
                    <a:ext uri="{9D8B030D-6E8A-4147-A177-3AD203B41FA5}">
                      <a16:colId xmlns:a16="http://schemas.microsoft.com/office/drawing/2014/main" xmlns="" val="876447345"/>
                    </a:ext>
                  </a:extLst>
                </a:gridCol>
              </a:tblGrid>
              <a:tr h="1501173">
                <a:tc>
                  <a:txBody>
                    <a:bodyPr/>
                    <a:lstStyle/>
                    <a:p>
                      <a:pPr algn="ctr"/>
                      <a:r>
                        <a:rPr lang="en-US" sz="3600" dirty="0" err="1"/>
                        <a:t>Nông</a:t>
                      </a:r>
                      <a:r>
                        <a:rPr lang="en-US" sz="3600" dirty="0"/>
                        <a:t> </a:t>
                      </a:r>
                      <a:r>
                        <a:rPr lang="en-US" sz="3600" dirty="0" err="1"/>
                        <a:t>nghiệp</a:t>
                      </a:r>
                      <a:endParaRPr lang="en-US" sz="3600" dirty="0"/>
                    </a:p>
                  </a:txBody>
                  <a:tcPr/>
                </a:tc>
                <a:tc>
                  <a:txBody>
                    <a:bodyPr/>
                    <a:lstStyle/>
                    <a:p>
                      <a:pPr algn="ctr"/>
                      <a:r>
                        <a:rPr lang="en-US" sz="3600" dirty="0" err="1"/>
                        <a:t>Thủ</a:t>
                      </a:r>
                      <a:r>
                        <a:rPr lang="en-US" sz="3600" dirty="0"/>
                        <a:t> CN </a:t>
                      </a:r>
                      <a:r>
                        <a:rPr lang="en-US" sz="3600" dirty="0" err="1"/>
                        <a:t>nhà</a:t>
                      </a:r>
                      <a:r>
                        <a:rPr lang="en-US" sz="3600" dirty="0"/>
                        <a:t> n</a:t>
                      </a:r>
                      <a:r>
                        <a:rPr lang="vi-VN" sz="3600" dirty="0"/>
                        <a:t>ư</a:t>
                      </a:r>
                      <a:r>
                        <a:rPr lang="en-US" sz="3600" dirty="0" err="1"/>
                        <a:t>ớc</a:t>
                      </a:r>
                      <a:endParaRPr lang="en-US" sz="3600" dirty="0"/>
                    </a:p>
                  </a:txBody>
                  <a:tcPr/>
                </a:tc>
                <a:tc>
                  <a:txBody>
                    <a:bodyPr/>
                    <a:lstStyle/>
                    <a:p>
                      <a:pPr algn="ctr"/>
                      <a:r>
                        <a:rPr lang="en-US" sz="3600" dirty="0" err="1"/>
                        <a:t>Thủ</a:t>
                      </a:r>
                      <a:r>
                        <a:rPr lang="en-US" sz="3600" dirty="0"/>
                        <a:t> CN </a:t>
                      </a:r>
                      <a:r>
                        <a:rPr lang="en-US" sz="3600" dirty="0" err="1"/>
                        <a:t>nhân</a:t>
                      </a:r>
                      <a:r>
                        <a:rPr lang="en-US" sz="3600" dirty="0"/>
                        <a:t> </a:t>
                      </a:r>
                      <a:r>
                        <a:rPr lang="en-US" sz="3600" dirty="0" err="1"/>
                        <a:t>dân</a:t>
                      </a:r>
                      <a:endParaRPr lang="en-US" sz="3600" dirty="0"/>
                    </a:p>
                  </a:txBody>
                  <a:tcPr/>
                </a:tc>
                <a:tc>
                  <a:txBody>
                    <a:bodyPr/>
                    <a:lstStyle/>
                    <a:p>
                      <a:pPr algn="ctr"/>
                      <a:r>
                        <a:rPr lang="en-US" sz="3600" dirty="0"/>
                        <a:t>Th</a:t>
                      </a:r>
                      <a:r>
                        <a:rPr lang="vi-VN" sz="3600" dirty="0"/>
                        <a:t>ư</a:t>
                      </a:r>
                      <a:r>
                        <a:rPr lang="en-US" sz="3600" dirty="0" err="1"/>
                        <a:t>ơng</a:t>
                      </a:r>
                      <a:r>
                        <a:rPr lang="en-US" sz="3600" dirty="0"/>
                        <a:t> </a:t>
                      </a:r>
                      <a:r>
                        <a:rPr lang="en-US" sz="3600" dirty="0" err="1"/>
                        <a:t>nghiệp</a:t>
                      </a:r>
                      <a:endParaRPr lang="en-US" sz="3600" dirty="0"/>
                    </a:p>
                  </a:txBody>
                  <a:tcPr/>
                </a:tc>
                <a:extLst>
                  <a:ext uri="{0D108BD9-81ED-4DB2-BD59-A6C34878D82A}">
                    <a16:rowId xmlns:a16="http://schemas.microsoft.com/office/drawing/2014/main" xmlns="" val="3511383040"/>
                  </a:ext>
                </a:extLst>
              </a:tr>
              <a:tr h="2984631">
                <a:tc>
                  <a:txBody>
                    <a:bodyPr/>
                    <a:lstStyle/>
                    <a:p>
                      <a:endParaRPr lang="en-US" sz="6000" dirty="0"/>
                    </a:p>
                  </a:txBody>
                  <a:tcPr/>
                </a:tc>
                <a:tc>
                  <a:txBody>
                    <a:bodyPr/>
                    <a:lstStyle/>
                    <a:p>
                      <a:endParaRPr lang="en-US" sz="6000" dirty="0"/>
                    </a:p>
                  </a:txBody>
                  <a:tcPr/>
                </a:tc>
                <a:tc>
                  <a:txBody>
                    <a:bodyPr/>
                    <a:lstStyle/>
                    <a:p>
                      <a:endParaRPr lang="en-US" sz="6000" dirty="0"/>
                    </a:p>
                  </a:txBody>
                  <a:tcPr/>
                </a:tc>
                <a:tc>
                  <a:txBody>
                    <a:bodyPr/>
                    <a:lstStyle/>
                    <a:p>
                      <a:endParaRPr lang="en-US" sz="6000" dirty="0"/>
                    </a:p>
                  </a:txBody>
                  <a:tcPr/>
                </a:tc>
                <a:extLst>
                  <a:ext uri="{0D108BD9-81ED-4DB2-BD59-A6C34878D82A}">
                    <a16:rowId xmlns:a16="http://schemas.microsoft.com/office/drawing/2014/main" xmlns="" val="990168518"/>
                  </a:ext>
                </a:extLst>
              </a:tr>
              <a:tr h="1454521">
                <a:tc>
                  <a:txBody>
                    <a:bodyPr/>
                    <a:lstStyle/>
                    <a:p>
                      <a:endParaRPr lang="en-US" sz="6000"/>
                    </a:p>
                  </a:txBody>
                  <a:tcPr/>
                </a:tc>
                <a:tc>
                  <a:txBody>
                    <a:bodyPr/>
                    <a:lstStyle/>
                    <a:p>
                      <a:endParaRPr lang="en-US" sz="6000" dirty="0"/>
                    </a:p>
                  </a:txBody>
                  <a:tcPr/>
                </a:tc>
                <a:tc>
                  <a:txBody>
                    <a:bodyPr/>
                    <a:lstStyle/>
                    <a:p>
                      <a:endParaRPr lang="en-US" sz="6000" dirty="0"/>
                    </a:p>
                  </a:txBody>
                  <a:tcPr/>
                </a:tc>
                <a:tc>
                  <a:txBody>
                    <a:bodyPr/>
                    <a:lstStyle/>
                    <a:p>
                      <a:endParaRPr lang="en-US" sz="6000" dirty="0"/>
                    </a:p>
                  </a:txBody>
                  <a:tcPr/>
                </a:tc>
                <a:extLst>
                  <a:ext uri="{0D108BD9-81ED-4DB2-BD59-A6C34878D82A}">
                    <a16:rowId xmlns:a16="http://schemas.microsoft.com/office/drawing/2014/main" xmlns="" val="1198700852"/>
                  </a:ext>
                </a:extLst>
              </a:tr>
            </a:tbl>
          </a:graphicData>
        </a:graphic>
      </p:graphicFrame>
      <p:pic>
        <p:nvPicPr>
          <p:cNvPr id="8" name="Picture 7">
            <a:extLst>
              <a:ext uri="{FF2B5EF4-FFF2-40B4-BE49-F238E27FC236}">
                <a16:creationId xmlns:a16="http://schemas.microsoft.com/office/drawing/2014/main" xmlns="" id="{2E0B0862-2EC0-43DC-A526-2BA01B8D9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763" y="2698272"/>
            <a:ext cx="2926237" cy="2821179"/>
          </a:xfrm>
          <a:prstGeom prst="rect">
            <a:avLst/>
          </a:prstGeom>
        </p:spPr>
      </p:pic>
      <p:pic>
        <p:nvPicPr>
          <p:cNvPr id="10" name="Picture 9">
            <a:extLst>
              <a:ext uri="{FF2B5EF4-FFF2-40B4-BE49-F238E27FC236}">
                <a16:creationId xmlns:a16="http://schemas.microsoft.com/office/drawing/2014/main" xmlns="" id="{635BD531-3DBC-419A-AF5D-D48FC2449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345" y="2786012"/>
            <a:ext cx="2908453" cy="2733439"/>
          </a:xfrm>
          <a:prstGeom prst="rect">
            <a:avLst/>
          </a:prstGeom>
        </p:spPr>
      </p:pic>
      <p:pic>
        <p:nvPicPr>
          <p:cNvPr id="14" name="Picture 13">
            <a:extLst>
              <a:ext uri="{FF2B5EF4-FFF2-40B4-BE49-F238E27FC236}">
                <a16:creationId xmlns:a16="http://schemas.microsoft.com/office/drawing/2014/main" xmlns="" id="{1A0DBF8C-C526-4A62-8CF1-EE6458A04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50" y="2780308"/>
            <a:ext cx="2946213" cy="2733440"/>
          </a:xfrm>
          <a:prstGeom prst="rect">
            <a:avLst/>
          </a:prstGeom>
        </p:spPr>
      </p:pic>
      <p:pic>
        <p:nvPicPr>
          <p:cNvPr id="18" name="Picture 17">
            <a:extLst>
              <a:ext uri="{FF2B5EF4-FFF2-40B4-BE49-F238E27FC236}">
                <a16:creationId xmlns:a16="http://schemas.microsoft.com/office/drawing/2014/main" xmlns="" id="{7E258ED1-E61E-4405-9BD7-51C941E7E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5018" y="2738994"/>
            <a:ext cx="2908453" cy="2774753"/>
          </a:xfrm>
          <a:prstGeom prst="rect">
            <a:avLst/>
          </a:prstGeom>
        </p:spPr>
      </p:pic>
    </p:spTree>
    <p:extLst>
      <p:ext uri="{BB962C8B-B14F-4D97-AF65-F5344CB8AC3E}">
        <p14:creationId xmlns:p14="http://schemas.microsoft.com/office/powerpoint/2010/main" val="1156626346"/>
      </p:ext>
    </p:extLst>
  </p:cSld>
  <p:clrMapOvr>
    <a:masterClrMapping/>
  </p:clrMapOvr>
  <p:transition/>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Raav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Raavi"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Raav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Raavi"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Raav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Raavi"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9160</TotalTime>
  <Words>2497</Words>
  <Application>Microsoft Office PowerPoint</Application>
  <PresentationFormat>Custom</PresentationFormat>
  <Paragraphs>786</Paragraphs>
  <Slides>46</Slides>
  <Notes>8</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46</vt:i4>
      </vt:variant>
    </vt:vector>
  </HeadingPairs>
  <TitlesOfParts>
    <vt:vector size="62" baseType="lpstr">
      <vt:lpstr>Arial</vt:lpstr>
      <vt:lpstr>Times New Roman</vt:lpstr>
      <vt:lpstr>Calibri</vt:lpstr>
      <vt:lpstr>宋体</vt:lpstr>
      <vt:lpstr>Tunga</vt:lpstr>
      <vt:lpstr>Franklin Gothic Book</vt:lpstr>
      <vt:lpstr>Tahoma</vt:lpstr>
      <vt:lpstr>Raavi</vt:lpstr>
      <vt:lpstr>Wingdings</vt:lpstr>
      <vt:lpstr>Wingdings 3</vt:lpstr>
      <vt:lpstr>Franklin Gothic Medium</vt:lpstr>
      <vt:lpstr>Nixie One</vt:lpstr>
      <vt:lpstr>Default Design</vt:lpstr>
      <vt:lpstr>3_Default Design</vt:lpstr>
      <vt:lpstr>9_Default Design</vt:lpstr>
      <vt:lpstr>Angles</vt:lpstr>
      <vt:lpstr>PowerPoint Presentation</vt:lpstr>
      <vt:lpstr>PowerPoint Presentation</vt:lpstr>
      <vt:lpstr>“Đoạn tư liệu cho biết vua Lý đã quan tâm đến nông nghiệp như thế nào? Những chính sách phát triển nông nghiệp của nhà Lý có phù hợp với nước ta không và mang lại kết quả gì ?  </vt:lpstr>
      <vt:lpstr>1. Nhằm khuyến khích nhân dân sản xuất hàng năm vua dự lễ cày tịch điền và tự cầm cày. 2. Chính sách phát triển nông nghiệp của nhà Lý rất phù hợp. 3. Nhiều năm mùa màng bộ thu. </vt:lpstr>
      <vt:lpstr>PowerPoint Presentation</vt:lpstr>
      <vt:lpstr>PowerPoint Presentation</vt:lpstr>
      <vt:lpstr>PowerPoint Presentation</vt:lpstr>
      <vt:lpstr>PowerPoint Presentation</vt:lpstr>
      <vt:lpstr>Nhóm 1: Nông nghiệp (thí dụ)</vt:lpstr>
      <vt:lpstr>KẾT QUẢ TRÒ CHƠI “ĐẶT HÌNH ĐÚNG VỊ TRÍ TỪNG NGÀNH NGHỀ”</vt:lpstr>
      <vt:lpstr>PowerPoint Presentation</vt:lpstr>
      <vt:lpstr>PowerPoint Presentation</vt:lpstr>
      <vt:lpstr>PowerPoint Presentation</vt:lpstr>
      <vt:lpstr>PowerPoint Presentation</vt:lpstr>
      <vt:lpstr>PowerPoint Presentation</vt:lpstr>
      <vt:lpstr>Hàng năm vào mùa xuân vua Lý Thánh Tông thực hiện cày tịch điền có ý nghĩa như thế nào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Tranh vẽ Cảng Vân Đồn (Quảng Ninh)</vt:lpstr>
      <vt:lpstr>Tranh vẽ Cảng Vân Đồn (Quảng Ninh)</vt:lpstr>
      <vt:lpstr>PowerPoint Presentation</vt:lpstr>
      <vt:lpstr>PowerPoint Presentation</vt:lpstr>
      <vt:lpstr>PowerPoint Presentation</vt:lpstr>
      <vt:lpstr>PowerPoint Presentation</vt:lpstr>
      <vt:lpstr>PowerPoint Presentation</vt:lpstr>
      <vt:lpstr>PowerPoint Presentation</vt:lpstr>
      <vt:lpstr>VÒNG QUAY MAY MẮN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Nguyen</cp:lastModifiedBy>
  <cp:revision>1920</cp:revision>
  <cp:lastPrinted>2024-02-25T03:39:26Z</cp:lastPrinted>
  <dcterms:created xsi:type="dcterms:W3CDTF">2018-05-10T00:06:18Z</dcterms:created>
  <dcterms:modified xsi:type="dcterms:W3CDTF">2025-05-16T14:16:40Z</dcterms:modified>
</cp:coreProperties>
</file>