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87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7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2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322C-0C57-4F0F-A7FE-8D50364F52AC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82CD-12DC-4BC8-A230-2FD336AB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9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9" y="1552995"/>
            <a:ext cx="11194867" cy="3271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84200" marR="1143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marR="1143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marR="114300" indent="-107950" algn="just">
              <a:lnSpc>
                <a:spcPct val="13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Nam;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222071" y="1163299"/>
            <a:ext cx="1010195" cy="10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1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8527" y="148304"/>
            <a:ext cx="12226834" cy="23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7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175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66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20190" y="2692179"/>
            <a:ext cx="1271016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4953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46316" y="3592723"/>
            <a:ext cx="12359641" cy="216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marR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Lisa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tượ̣ng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Lisa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Lisa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nay. Lisa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6B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Lisa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46316" y="5908084"/>
            <a:ext cx="13280571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787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6B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0444" y="358363"/>
            <a:ext cx="11965576" cy="227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marR="0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2018,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81314"/>
            <a:ext cx="121920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94475"/>
            <a:ext cx="12292149" cy="17748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953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Chia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biể̉u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2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9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8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318274" cy="6858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9817" y="152400"/>
            <a:ext cx="12022183" cy="6497782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3" descr="http://www.misa.com.vn/Portals/0/Upload2012/VPTCT/Images/bamboo_leav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28" y="152400"/>
            <a:ext cx="330827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8600" y="1654654"/>
            <a:ext cx="11861074" cy="3853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9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7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bài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100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38200" marR="0">
              <a:spcBef>
                <a:spcPts val="0"/>
              </a:spcBef>
              <a:spcAft>
                <a:spcPts val="0"/>
              </a:spcAft>
              <a:tabLst>
                <a:tab pos="838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Có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đẹp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tuyêt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vời</a:t>
            </a:r>
            <a:endParaRPr 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38200" marR="0">
              <a:spcBef>
                <a:spcPts val="0"/>
              </a:spcBef>
              <a:spcAft>
                <a:spcPts val="0"/>
              </a:spcAft>
              <a:tabLst>
                <a:tab pos="83820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núi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người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6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97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(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5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59690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5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7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337" y="0"/>
            <a:ext cx="9157063" cy="113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9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56235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</a:p>
          <a:p>
            <a:pPr marR="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356235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Nam?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0" b="52174"/>
          <a:stretch/>
        </p:blipFill>
        <p:spPr bwMode="auto">
          <a:xfrm>
            <a:off x="-57577" y="1315737"/>
            <a:ext cx="3297166" cy="50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6"/>
          <a:stretch/>
        </p:blipFill>
        <p:spPr bwMode="auto">
          <a:xfrm>
            <a:off x="1489166" y="2753519"/>
            <a:ext cx="2853437" cy="41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8" b="52174"/>
          <a:stretch/>
        </p:blipFill>
        <p:spPr bwMode="auto">
          <a:xfrm>
            <a:off x="7174582" y="963718"/>
            <a:ext cx="2830663" cy="473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3"/>
          <a:stretch/>
        </p:blipFill>
        <p:spPr bwMode="auto">
          <a:xfrm>
            <a:off x="9614658" y="2389218"/>
            <a:ext cx="2475377" cy="43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8" r="31770" b="51704"/>
          <a:stretch/>
        </p:blipFill>
        <p:spPr bwMode="auto">
          <a:xfrm>
            <a:off x="3950484" y="1136947"/>
            <a:ext cx="2724844" cy="44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0" t="47120" r="32007"/>
          <a:stretch/>
        </p:blipFill>
        <p:spPr bwMode="auto">
          <a:xfrm>
            <a:off x="5577840" y="2528136"/>
            <a:ext cx="2933804" cy="43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0737" y="1547185"/>
            <a:ext cx="1473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Nam.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83749" y="1267246"/>
            <a:ext cx="1506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Peter.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2349" y="1114746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9438" y="2763074"/>
            <a:ext cx="184731" cy="809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2339" y="2714329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0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Sung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74467" y="2623372"/>
            <a:ext cx="881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Anna.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57481" y="2545441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Jim.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2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een Blackboard Education Background, Green, Book, Blackboard Background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7990" y="1606732"/>
            <a:ext cx="815122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9: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DÂN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CỘNG HÒA XÃ HỘI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VIỆT NAM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77" y="378822"/>
            <a:ext cx="11125200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3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đọ̣c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00"/>
              </a:lnSpc>
            </a:pPr>
            <a:r>
              <a:rPr lang="en-US" sz="2000" dirty="0" smtClean="0">
                <a:solidFill>
                  <a:srgbClr val="FDB305"/>
                </a:solidFill>
                <a:effectLst/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4699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1.Căn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Nam?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</a:pPr>
            <a:r>
              <a:rPr lang="en-US" sz="20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469900" algn="l"/>
              </a:tabLs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2.Căn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468" y="2822325"/>
            <a:ext cx="10228217" cy="195136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R="139700" lvl="0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 TIN 1:</a:t>
            </a:r>
          </a:p>
          <a:p>
            <a:pPr marR="139700" lvl="0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con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luậ̣t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39700" lv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Việ̣t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Việ̣t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17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Hiến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2013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8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5" y="0"/>
            <a:ext cx="12163696" cy="688701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marR="139700" lvl="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 TIN 2:</a:t>
            </a:r>
          </a:p>
          <a:p>
            <a:pPr marR="139700" lvl="0" algn="just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mỗ̃i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2008,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sung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2014)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39700" lv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2008,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sung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2014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842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Nam: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39700" indent="-1079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39700" indent="-1079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39700" indent="-1079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Việ̣t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39700" indent="-1079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thuận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kí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5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39700" indent="-1079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thuậ̣n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3900" marR="139700" indent="-10795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trú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223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5"/>
              </a:lnSpc>
            </a:pPr>
            <a:r>
              <a:rPr lang="en-US" sz="2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16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15, 16, 17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2008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0070" y="-77650"/>
            <a:ext cx="61417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tờ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nào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Nam.</a:t>
            </a:r>
            <a:endParaRPr kumimoji="0" lang="en-US" alt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1925" r="45268" b="35846"/>
          <a:stretch/>
        </p:blipFill>
        <p:spPr bwMode="auto">
          <a:xfrm>
            <a:off x="339416" y="1200329"/>
            <a:ext cx="4013167" cy="56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66349" r="45268"/>
          <a:stretch/>
        </p:blipFill>
        <p:spPr bwMode="auto">
          <a:xfrm>
            <a:off x="6978152" y="72356"/>
            <a:ext cx="3588787" cy="270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9" t="3578" r="4727" b="53057"/>
          <a:stretch/>
        </p:blipFill>
        <p:spPr bwMode="auto">
          <a:xfrm>
            <a:off x="5138941" y="2776103"/>
            <a:ext cx="2927146" cy="39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4" t="50175" r="3745" b="3972"/>
          <a:stretch/>
        </p:blipFill>
        <p:spPr bwMode="auto">
          <a:xfrm>
            <a:off x="8339066" y="2697358"/>
            <a:ext cx="3014231" cy="40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4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75" y="302641"/>
            <a:ext cx="1271016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15, 16, 17, 18, 35 </a:t>
            </a:r>
            <a:r>
              <a:rPr lang="en-US" sz="20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37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2008,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sung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</a:pPr>
            <a:r>
              <a:rPr lang="en-US" sz="2000" b="1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0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2014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1861513"/>
            <a:ext cx="12030891" cy="41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371" y="2183590"/>
            <a:ext cx="509016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0" marR="5461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Sùng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H’mông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7531" y="2008480"/>
            <a:ext cx="3801292" cy="343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800" algn="just">
              <a:lnSpc>
                <a:spcPct val="113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Peter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Việ̣t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trú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1" y="485521"/>
            <a:ext cx="1271016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15, 16, 17, 18, 35 </a:t>
            </a:r>
            <a:r>
              <a:rPr lang="en-US" sz="20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37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2008,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sung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50"/>
              </a:lnSpc>
            </a:pPr>
            <a:r>
              <a:rPr lang="en-US" sz="2000" b="1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2014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37692" r="49264"/>
          <a:stretch/>
        </p:blipFill>
        <p:spPr bwMode="auto">
          <a:xfrm>
            <a:off x="-83515" y="1686365"/>
            <a:ext cx="5961802" cy="42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b="51749"/>
          <a:stretch/>
        </p:blipFill>
        <p:spPr bwMode="auto">
          <a:xfrm>
            <a:off x="5826034" y="1843138"/>
            <a:ext cx="6270172" cy="41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10697" y="2346997"/>
            <a:ext cx="4746172" cy="296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algn="just">
              <a:lnSpc>
                <a:spcPct val="111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Jim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Jim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833" y="1868724"/>
            <a:ext cx="5731150" cy="3918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marR="736600" algn="just"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SOS.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5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1" y="485521"/>
            <a:ext cx="1271016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5880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hiể̉u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15, 16, 17, 18, 35 </a:t>
            </a:r>
            <a:r>
              <a:rPr lang="en-US" sz="2000" b="1" i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37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2008,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bổ</a:t>
            </a:r>
            <a:r>
              <a:rPr lang="en-US" sz="20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sung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0"/>
              </a:lnSpc>
            </a:pPr>
            <a:r>
              <a:rPr lang="en-US" sz="2000" b="1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6900" marR="0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2014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tịch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/>
          <a:stretch/>
        </p:blipFill>
        <p:spPr bwMode="auto">
          <a:xfrm>
            <a:off x="0" y="2116184"/>
            <a:ext cx="5632926" cy="37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2"/>
          <a:stretch/>
        </p:blipFill>
        <p:spPr bwMode="auto">
          <a:xfrm>
            <a:off x="5750492" y="1931377"/>
            <a:ext cx="6241211" cy="381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5251" y="2428020"/>
            <a:ext cx="4362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Việ̣t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Nam.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02580" y="2183183"/>
            <a:ext cx="4506689" cy="3621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0" algn="just">
              <a:lnSpc>
                <a:spcPct val="117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Anna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Mỹ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tịch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Việt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Anna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 Minh.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3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1571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28</cp:revision>
  <dcterms:created xsi:type="dcterms:W3CDTF">2021-06-04T06:10:59Z</dcterms:created>
  <dcterms:modified xsi:type="dcterms:W3CDTF">2021-06-07T11:45:14Z</dcterms:modified>
</cp:coreProperties>
</file>