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2" r:id="rId3"/>
    <p:sldId id="264" r:id="rId4"/>
    <p:sldId id="265" r:id="rId5"/>
    <p:sldId id="266" r:id="rId6"/>
    <p:sldId id="256" r:id="rId7"/>
    <p:sldId id="267" r:id="rId8"/>
    <p:sldId id="258" r:id="rId9"/>
    <p:sldId id="257" r:id="rId10"/>
    <p:sldId id="259" r:id="rId11"/>
    <p:sldId id="260" r:id="rId12"/>
    <p:sldId id="268" r:id="rId13"/>
    <p:sldId id="269" r:id="rId14"/>
    <p:sldId id="271" r:id="rId15"/>
    <p:sldId id="26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86" autoAdjust="0"/>
  </p:normalViewPr>
  <p:slideViewPr>
    <p:cSldViewPr snapToGrid="0">
      <p:cViewPr varScale="1">
        <p:scale>
          <a:sx n="81" d="100"/>
          <a:sy n="81" d="100"/>
        </p:scale>
        <p:origin x="7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86A8C8D-BDAB-40DB-B50E-9638A0E2848D}"/>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5" name="Footer Placeholder 4">
            <a:extLst>
              <a:ext uri="{FF2B5EF4-FFF2-40B4-BE49-F238E27FC236}">
                <a16:creationId xmlns:a16="http://schemas.microsoft.com/office/drawing/2014/main" xmlns=""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20C3E4A-79AF-4B59-B265-ADDDCDFD51BD}"/>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5" name="Footer Placeholder 4">
            <a:extLst>
              <a:ext uri="{FF2B5EF4-FFF2-40B4-BE49-F238E27FC236}">
                <a16:creationId xmlns:a16="http://schemas.microsoft.com/office/drawing/2014/main" xmlns=""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08EEDEF-193E-4699-BEB2-2C01E5B37E5F}"/>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5" name="Footer Placeholder 4">
            <a:extLst>
              <a:ext uri="{FF2B5EF4-FFF2-40B4-BE49-F238E27FC236}">
                <a16:creationId xmlns:a16="http://schemas.microsoft.com/office/drawing/2014/main" xmlns=""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F32A7B3-7A32-4448-8853-2D64E8336573}"/>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5" name="Footer Placeholder 4">
            <a:extLst>
              <a:ext uri="{FF2B5EF4-FFF2-40B4-BE49-F238E27FC236}">
                <a16:creationId xmlns:a16="http://schemas.microsoft.com/office/drawing/2014/main" xmlns=""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ACDB1CC-5869-4F42-A282-3E48C2C24875}"/>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5" name="Footer Placeholder 4">
            <a:extLst>
              <a:ext uri="{FF2B5EF4-FFF2-40B4-BE49-F238E27FC236}">
                <a16:creationId xmlns:a16="http://schemas.microsoft.com/office/drawing/2014/main" xmlns=""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B207518-F191-420D-BDF7-9643B341FBF6}"/>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6" name="Footer Placeholder 5">
            <a:extLst>
              <a:ext uri="{FF2B5EF4-FFF2-40B4-BE49-F238E27FC236}">
                <a16:creationId xmlns:a16="http://schemas.microsoft.com/office/drawing/2014/main" xmlns=""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4EEBF78-661F-4803-960E-E8CDC93C961A}"/>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8" name="Footer Placeholder 7">
            <a:extLst>
              <a:ext uri="{FF2B5EF4-FFF2-40B4-BE49-F238E27FC236}">
                <a16:creationId xmlns:a16="http://schemas.microsoft.com/office/drawing/2014/main" xmlns=""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63B819C-1A19-4B42-A2A2-B4ED9C2454A2}"/>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4" name="Footer Placeholder 3">
            <a:extLst>
              <a:ext uri="{FF2B5EF4-FFF2-40B4-BE49-F238E27FC236}">
                <a16:creationId xmlns:a16="http://schemas.microsoft.com/office/drawing/2014/main" xmlns=""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06C572-C690-43C7-AD6F-3C4C44A35D58}"/>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3" name="Footer Placeholder 2">
            <a:extLst>
              <a:ext uri="{FF2B5EF4-FFF2-40B4-BE49-F238E27FC236}">
                <a16:creationId xmlns:a16="http://schemas.microsoft.com/office/drawing/2014/main" xmlns=""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C704E05-FEFD-4EB0-BF06-9FF47C6A0F2B}"/>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6" name="Footer Placeholder 5">
            <a:extLst>
              <a:ext uri="{FF2B5EF4-FFF2-40B4-BE49-F238E27FC236}">
                <a16:creationId xmlns:a16="http://schemas.microsoft.com/office/drawing/2014/main" xmlns=""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4897D48-2405-4A18-A961-D3323B6A7DB0}"/>
              </a:ext>
            </a:extLst>
          </p:cNvPr>
          <p:cNvSpPr>
            <a:spLocks noGrp="1"/>
          </p:cNvSpPr>
          <p:nvPr>
            <p:ph type="dt" sz="half" idx="10"/>
          </p:nvPr>
        </p:nvSpPr>
        <p:spPr/>
        <p:txBody>
          <a:bodyPr/>
          <a:lstStyle/>
          <a:p>
            <a:fld id="{ABA320A1-68BF-4A6E-B4AE-A54C982D316E}" type="datetimeFigureOut">
              <a:rPr lang="vi-VN" smtClean="0"/>
              <a:t>05/10/2023</a:t>
            </a:fld>
            <a:endParaRPr lang="vi-VN"/>
          </a:p>
        </p:txBody>
      </p:sp>
      <p:sp>
        <p:nvSpPr>
          <p:cNvPr id="6" name="Footer Placeholder 5">
            <a:extLst>
              <a:ext uri="{FF2B5EF4-FFF2-40B4-BE49-F238E27FC236}">
                <a16:creationId xmlns:a16="http://schemas.microsoft.com/office/drawing/2014/main" xmlns=""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05/10/2023</a:t>
            </a:fld>
            <a:endParaRPr lang="vi-VN"/>
          </a:p>
        </p:txBody>
      </p:sp>
      <p:sp>
        <p:nvSpPr>
          <p:cNvPr id="5" name="Footer Placeholder 4">
            <a:extLst>
              <a:ext uri="{FF2B5EF4-FFF2-40B4-BE49-F238E27FC236}">
                <a16:creationId xmlns:a16="http://schemas.microsoft.com/office/drawing/2014/main" xmlns=""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54BF3F-3E41-4443-9BAA-6438CD10B2D3}"/>
              </a:ext>
            </a:extLst>
          </p:cNvPr>
          <p:cNvSpPr txBox="1"/>
          <p:nvPr/>
        </p:nvSpPr>
        <p:spPr>
          <a:xfrm>
            <a:off x="4487595" y="408936"/>
            <a:ext cx="5516880"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xmlns=""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xmlns=""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xmlns=""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xmlns=""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xmlns=""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xmlns=""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xmlns=""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xmlns=""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xmlns=""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xmlns=""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29F07A0-2D71-4167-A372-25DC8EE78027}"/>
              </a:ext>
            </a:extLst>
          </p:cNvPr>
          <p:cNvSpPr txBox="1"/>
          <p:nvPr/>
        </p:nvSpPr>
        <p:spPr>
          <a:xfrm>
            <a:off x="4725158" y="703383"/>
            <a:ext cx="2436886"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dirty="0">
                <a:solidFill>
                  <a:schemeClr val="bg1">
                    <a:lumMod val="95000"/>
                  </a:schemeClr>
                </a:solidFill>
                <a:latin typeface="Times New Roman" panose="02020603050405020304" pitchFamily="18" charset="0"/>
                <a:cs typeface="Times New Roman" panose="02020603050405020304" pitchFamily="18" charset="0"/>
              </a:rPr>
              <a:t> 2, 3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39.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xmlns=""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xmlns=""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xmlns=""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15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xmlns=""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xmlns=""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xmlns=""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xmlns=""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xmlns=""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852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11.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EA15A3-9250-4B73-BFFD-B783B7B8A370}"/>
              </a:ext>
            </a:extLst>
          </p:cNvPr>
          <p:cNvSpPr txBox="1"/>
          <p:nvPr/>
        </p:nvSpPr>
        <p:spPr>
          <a:xfrm>
            <a:off x="562707" y="435640"/>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xmlns="" id="{521D69EF-D5DB-4C2F-BFD8-CC39B497EE10}"/>
              </a:ext>
            </a:extLst>
          </p:cNvPr>
          <p:cNvSpPr/>
          <p:nvPr/>
        </p:nvSpPr>
        <p:spPr>
          <a:xfrm>
            <a:off x="201637" y="1084910"/>
            <a:ext cx="6316980" cy="3039510"/>
          </a:xfrm>
          <a:prstGeom prst="wedgeRoundRectCallout">
            <a:avLst>
              <a:gd name="adj1" fmla="val -44244"/>
              <a:gd name="adj2" fmla="val 823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a:solidFill>
                  <a:schemeClr val="bg1">
                    <a:lumMod val="95000"/>
                  </a:schemeClr>
                </a:solidFill>
                <a:latin typeface="Times New Roman" panose="02020603050405020304" pitchFamily="18" charset="0"/>
                <a:cs typeface="Times New Roman" panose="02020603050405020304" pitchFamily="18" charset="0"/>
              </a:rPr>
              <a:t>HĐ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a:lnSpc>
                <a:spcPct val="150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11.1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155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7F06F3E-6274-497E-ABB2-0B57D7FD96C9}"/>
              </a:ext>
            </a:extLst>
          </p:cNvPr>
          <p:cNvSpPr txBox="1"/>
          <p:nvPr/>
        </p:nvSpPr>
        <p:spPr>
          <a:xfrm>
            <a:off x="201637" y="1500516"/>
            <a:ext cx="631698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xmlns="" id="{86725566-C541-4A1B-8667-CDAA40136A6A}"/>
              </a:ext>
            </a:extLst>
          </p:cNvPr>
          <p:cNvSpPr txBox="1"/>
          <p:nvPr/>
        </p:nvSpPr>
        <p:spPr>
          <a:xfrm>
            <a:off x="201638" y="2331513"/>
            <a:ext cx="6316980"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đọc lược đồ địa hình tỉ lệ lớn</a:t>
            </a:r>
            <a:r>
              <a:rPr lang="vi-VN" sz="2400" i="1" dirty="0">
                <a:latin typeface="Times New Roman" panose="02020603050405020304" pitchFamily="18" charset="0"/>
                <a:cs typeface="Times New Roman" panose="02020603050405020304" pitchFamily="18" charset="0"/>
              </a:rPr>
              <a:t>:</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Trước hết, cần xác định được các đường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ng mức có khoảng cao đều cách nhau bao nhiêu mét</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latin typeface="Times New Roman" panose="02020603050405020304" pitchFamily="18" charset="0"/>
                <a:cs typeface="Times New Roman" panose="02020603050405020304" pitchFamily="18" charset="0"/>
              </a:rPr>
              <a:t>ể</a:t>
            </a:r>
            <a:r>
              <a:rPr lang="vi-VN" sz="2400" dirty="0">
                <a:latin typeface="Times New Roman" panose="02020603050405020304" pitchFamily="18" charset="0"/>
                <a:cs typeface="Times New Roman" panose="02020603050405020304" pitchFamily="18" charset="0"/>
              </a:rPr>
              <a:t>m trên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Căn cứ vào tỉ lệ lược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ta tính được khoảng cách thực tế giữa các địa 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E8AD19CD-FC5A-41C7-A8F1-0F25344E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352" y="601980"/>
            <a:ext cx="5196840" cy="5654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57BB145-497D-4D52-8CAF-9CD9EB7ABFA9}"/>
              </a:ext>
            </a:extLst>
          </p:cNvPr>
          <p:cNvSpPr/>
          <p:nvPr/>
        </p:nvSpPr>
        <p:spPr>
          <a:xfrm>
            <a:off x="196950" y="218437"/>
            <a:ext cx="4542690" cy="635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lnSpc>
                <a:spcPct val="125000"/>
              </a:lnSpc>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5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1.2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156</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C, D, E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So sánh độ cao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A2</a:t>
            </a:r>
            <a:r>
              <a:rPr lang="vi-VN" sz="2400" dirty="0">
                <a:latin typeface="Times New Roman" panose="02020603050405020304" pitchFamily="18" charset="0"/>
                <a:cs typeface="Times New Roman" panose="02020603050405020304" pitchFamily="18" charset="0"/>
              </a:rPr>
              <a:t>.</a:t>
            </a:r>
          </a:p>
          <a:p>
            <a:pPr>
              <a:lnSpc>
                <a:spcPct val="125000"/>
              </a:lnSpc>
            </a:pPr>
            <a:r>
              <a:rPr lang="en-US" sz="2400" dirty="0">
                <a:latin typeface="Times New Roman" panose="02020603050405020304" pitchFamily="18" charset="0"/>
                <a:cs typeface="Times New Roman" panose="02020603050405020304" pitchFamily="18" charset="0"/>
              </a:rPr>
              <a:t>4.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B hay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a:lnSpc>
                <a:spcPct val="125000"/>
              </a:lnSpc>
            </a:pPr>
            <a:endParaRPr lang="vi-VN"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D2E95E94-98B4-4F41-BAAC-0D2ACADE3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290" y="365760"/>
            <a:ext cx="6969760"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xmlns="" id="{25980324-0C05-4824-9098-207509F507A9}"/>
              </a:ext>
            </a:extLst>
          </p:cNvPr>
          <p:cNvSpPr/>
          <p:nvPr/>
        </p:nvSpPr>
        <p:spPr>
          <a:xfrm>
            <a:off x="-304800" y="0"/>
            <a:ext cx="5899051" cy="6858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base"/>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200m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B = C = 0 m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D = 600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E = 100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So sánh độ cao </a:t>
            </a:r>
            <a:r>
              <a:rPr lang="en-US" sz="2200" dirty="0" err="1">
                <a:latin typeface="Times New Roman" panose="02020603050405020304" pitchFamily="18" charset="0"/>
                <a:cs typeface="Times New Roman" panose="02020603050405020304" pitchFamily="18" charset="0"/>
              </a:rPr>
              <a:t>đỉnh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A1 = 950m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A2 = 900 m</a:t>
            </a:r>
            <a:endParaRPr lang="vi-VN"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A1&gt;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sánh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369BCDB1-87EA-4FDC-AB5A-95EDA25B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5760"/>
            <a:ext cx="6051449"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15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xmlns="" id="{ECEB1101-F8EE-44B5-BEDA-C9AA14739856}"/>
              </a:ext>
            </a:extLst>
          </p:cNvPr>
          <p:cNvSpPr/>
          <p:nvPr/>
        </p:nvSpPr>
        <p:spPr>
          <a:xfrm>
            <a:off x="0" y="1258590"/>
            <a:ext cx="5195668" cy="4608809"/>
          </a:xfrm>
          <a:prstGeom prst="wedgeRoundRectCallout">
            <a:avLst>
              <a:gd name="adj1" fmla="val -50530"/>
              <a:gd name="adj2" fmla="val 72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11.3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156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fontAlgn="base"/>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4. Trong các điểm A, B, C, điểm nào có độ cao cao nhất và độ cao thấp nhất?</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4C3735D3-73DB-44BF-A27D-04B64294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60" y="1258591"/>
            <a:ext cx="7040880"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xmlns="" id="{E9D0EF77-D77D-46FC-AE18-0141CECC6866}"/>
              </a:ext>
            </a:extLst>
          </p:cNvPr>
          <p:cNvSpPr txBox="1"/>
          <p:nvPr/>
        </p:nvSpPr>
        <p:spPr>
          <a:xfrm>
            <a:off x="956603" y="1761263"/>
            <a:ext cx="10325686" cy="3803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xmlns="" id="{7ED3AD31-6534-4047-AEFE-E9D123D88B95}"/>
              </a:ext>
            </a:extLst>
          </p:cNvPr>
          <p:cNvSpPr/>
          <p:nvPr/>
        </p:nvSpPr>
        <p:spPr>
          <a:xfrm>
            <a:off x="1" y="979954"/>
            <a:ext cx="5166360" cy="55180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Trong các điểm A, B, C: điểm có độ cao cao nhất là điểm C và độ cao thấp nhất là điểm A.</a:t>
            </a:r>
          </a:p>
          <a:p>
            <a:r>
              <a:rPr lang="en-US" sz="2400" i="1" dirty="0">
                <a:solidFill>
                  <a:srgbClr val="C00000"/>
                </a:solidFill>
                <a:latin typeface="Times New Roman" panose="02020603050405020304" pitchFamily="18" charset="0"/>
                <a:cs typeface="Times New Roman" panose="02020603050405020304" pitchFamily="18" charset="0"/>
              </a:rPr>
              <a:t>(</a:t>
            </a:r>
            <a:r>
              <a:rPr lang="en-US" sz="2400" i="1" dirty="0" err="1">
                <a:solidFill>
                  <a:srgbClr val="C00000"/>
                </a:solidFill>
                <a:latin typeface="Times New Roman" panose="02020603050405020304" pitchFamily="18" charset="0"/>
                <a:cs typeface="Times New Roman" panose="02020603050405020304" pitchFamily="18" charset="0"/>
              </a:rPr>
              <a:t>Có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cho</a:t>
            </a:r>
            <a:r>
              <a:rPr lang="en-US" sz="2400" i="1" dirty="0">
                <a:solidFill>
                  <a:srgbClr val="C00000"/>
                </a:solidFill>
                <a:latin typeface="Times New Roman" panose="02020603050405020304" pitchFamily="18" charset="0"/>
                <a:cs typeface="Times New Roman" panose="02020603050405020304" pitchFamily="18" charset="0"/>
              </a:rPr>
              <a:t> HS </a:t>
            </a:r>
            <a:r>
              <a:rPr lang="en-US" sz="2400" i="1" dirty="0" err="1">
                <a:solidFill>
                  <a:srgbClr val="C00000"/>
                </a:solidFill>
                <a:latin typeface="Times New Roman" panose="02020603050405020304" pitchFamily="18" charset="0"/>
                <a:cs typeface="Times New Roman" panose="02020603050405020304" pitchFamily="18" charset="0"/>
              </a:rPr>
              <a:t>nêu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từng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điểm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rút</a:t>
            </a:r>
            <a:r>
              <a:rPr lang="en-US" sz="2400" i="1" dirty="0">
                <a:solidFill>
                  <a:srgbClr val="C00000"/>
                </a:solidFill>
                <a:latin typeface="Times New Roman" panose="02020603050405020304" pitchFamily="18" charset="0"/>
                <a:cs typeface="Times New Roman" panose="02020603050405020304" pitchFamily="18" charset="0"/>
              </a:rPr>
              <a:t> ra KL </a:t>
            </a:r>
            <a:r>
              <a:rPr lang="en-US" sz="2400" i="1" dirty="0" err="1">
                <a:solidFill>
                  <a:srgbClr val="C00000"/>
                </a:solidFill>
                <a:latin typeface="Times New Roman" panose="02020603050405020304" pitchFamily="18" charset="0"/>
                <a:cs typeface="Times New Roman" panose="02020603050405020304" pitchFamily="18" charset="0"/>
              </a:rPr>
              <a:t>về</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a:t>
            </a:r>
            <a:endParaRPr lang="vi-VN" sz="2400" i="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15E8303-E209-4800-829B-D6C51338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0" y="1258591"/>
            <a:ext cx="6888479"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1053</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USER</cp:lastModifiedBy>
  <cp:revision>1</cp:revision>
  <dcterms:created xsi:type="dcterms:W3CDTF">2021-07-19T07:56:00Z</dcterms:created>
  <dcterms:modified xsi:type="dcterms:W3CDTF">2023-10-04T23:46:00Z</dcterms:modified>
</cp:coreProperties>
</file>