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7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5" r:id="rId13"/>
    <p:sldId id="265" r:id="rId14"/>
    <p:sldId id="266" r:id="rId15"/>
    <p:sldId id="268" r:id="rId16"/>
    <p:sldId id="273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FF"/>
    <a:srgbClr val="CC00CC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D0B2-CDEF-4288-A7E7-0B320624D28C}" type="datetimeFigureOut">
              <a:rPr lang="en-US" smtClean="0"/>
              <a:t>01/03/2022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C9-5183-46E1-B4F2-BC4C2D1E2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4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D0B2-CDEF-4288-A7E7-0B320624D28C}" type="datetimeFigureOut">
              <a:rPr lang="en-US" smtClean="0"/>
              <a:t>01/03/2022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C9-5183-46E1-B4F2-BC4C2D1E2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2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D0B2-CDEF-4288-A7E7-0B320624D28C}" type="datetimeFigureOut">
              <a:rPr lang="en-US" smtClean="0"/>
              <a:t>01/03/2022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C9-5183-46E1-B4F2-BC4C2D1E2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74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D0B2-CDEF-4288-A7E7-0B320624D28C}" type="datetimeFigureOut">
              <a:rPr lang="en-US" smtClean="0"/>
              <a:t>01/03/2022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C9-5183-46E1-B4F2-BC4C2D1E2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42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D0B2-CDEF-4288-A7E7-0B320624D28C}" type="datetimeFigureOut">
              <a:rPr lang="en-US" smtClean="0"/>
              <a:t>01/03/2022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C9-5183-46E1-B4F2-BC4C2D1E2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2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D0B2-CDEF-4288-A7E7-0B320624D28C}" type="datetimeFigureOut">
              <a:rPr lang="en-US" smtClean="0"/>
              <a:t>01/03/2022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C9-5183-46E1-B4F2-BC4C2D1E2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7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D0B2-CDEF-4288-A7E7-0B320624D28C}" type="datetimeFigureOut">
              <a:rPr lang="en-US" smtClean="0"/>
              <a:t>01/03/2022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C9-5183-46E1-B4F2-BC4C2D1E2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5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D0B2-CDEF-4288-A7E7-0B320624D28C}" type="datetimeFigureOut">
              <a:rPr lang="en-US" smtClean="0"/>
              <a:t>01/03/2022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C9-5183-46E1-B4F2-BC4C2D1E2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8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D0B2-CDEF-4288-A7E7-0B320624D28C}" type="datetimeFigureOut">
              <a:rPr lang="en-US" smtClean="0"/>
              <a:t>01/03/2022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C9-5183-46E1-B4F2-BC4C2D1E2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D0B2-CDEF-4288-A7E7-0B320624D28C}" type="datetimeFigureOut">
              <a:rPr lang="en-US" smtClean="0"/>
              <a:t>01/03/2022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C9-5183-46E1-B4F2-BC4C2D1E2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8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D0B2-CDEF-4288-A7E7-0B320624D28C}" type="datetimeFigureOut">
              <a:rPr lang="en-US" smtClean="0"/>
              <a:t>01/03/2022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C9-5183-46E1-B4F2-BC4C2D1E2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22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CD0B2-CDEF-4288-A7E7-0B320624D28C}" type="datetimeFigureOut">
              <a:rPr lang="en-US" smtClean="0"/>
              <a:t>01/03/2022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C21C9-5183-46E1-B4F2-BC4C2D1E2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3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888181">
            <a:off x="-906940" y="-426653"/>
            <a:ext cx="2387345" cy="73320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950947">
            <a:off x="9759193" y="-550119"/>
            <a:ext cx="2717074" cy="83129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950947">
            <a:off x="348602" y="6442350"/>
            <a:ext cx="2717074" cy="83129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Giáo Dục Công Dân 6 - SGK Chân Trời Sáng Tạo - Sách và Thiết bị Giáo dục  Miền N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323" y="0"/>
            <a:ext cx="4808170" cy="688200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 rot="888181">
            <a:off x="10830445" y="-67174"/>
            <a:ext cx="2387345" cy="744812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-389965" y="-609958"/>
            <a:ext cx="1640541" cy="76986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1470340" y="636403"/>
            <a:ext cx="721660" cy="699246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8" idx="2"/>
          </p:cNvCxnSpPr>
          <p:nvPr/>
        </p:nvCxnSpPr>
        <p:spPr>
          <a:xfrm>
            <a:off x="-1573306" y="5298141"/>
            <a:ext cx="3166929" cy="195970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371209" y="-1114324"/>
            <a:ext cx="3166929" cy="195970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7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405" y="1666904"/>
            <a:ext cx="10476411" cy="407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963044" y="314079"/>
            <a:ext cx="985300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7475" algn="l"/>
              </a:tabLst>
            </a:pPr>
            <a:endParaRPr kumimoji="0" lang="en-US" alt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7475" algn="l"/>
              </a:tabLst>
            </a:pP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sắp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xếp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bước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ứng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phó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tì̀nh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nguy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hiể̉m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475" algn="l"/>
              </a:tabLst>
            </a:pP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02229" y="1666904"/>
            <a:ext cx="8170136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hiệ̣u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61852" y="20334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7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3442" y="952061"/>
            <a:ext cx="10532464" cy="50937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00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sz="3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altLang="en-US" sz="3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sz="3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sz="3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3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altLang="en-US" sz="3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altLang="en-US" sz="3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nguy</a:t>
            </a:r>
            <a:r>
              <a:rPr lang="en-US" altLang="en-US" sz="3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hiểm</a:t>
            </a:r>
            <a:r>
              <a:rPr lang="en-US" alt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altLang="en-US" sz="3000" b="1" u="sng" dirty="0" smtClean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 </a:t>
            </a:r>
            <a:r>
              <a:rPr lang="en-US" altLang="en-US" sz="3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altLang="en-US" sz="3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altLang="en-US" sz="3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nguy</a:t>
            </a:r>
            <a:r>
              <a:rPr lang="en-US" altLang="en-US" sz="3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hiểm</a:t>
            </a:r>
            <a:r>
              <a:rPr lang="en-US" altLang="en-US" sz="3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3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altLang="en-US" sz="3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altLang="en-US" sz="3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altLang="en-US" sz="3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3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altLang="en-US" sz="3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gây</a:t>
            </a:r>
            <a:r>
              <a:rPr lang="en-US" altLang="en-US" sz="3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</a:t>
            </a:r>
            <a:r>
              <a:rPr lang="en-US" altLang="en-US" sz="3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altLang="en-US" sz="3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tổ̉n</a:t>
            </a:r>
            <a:r>
              <a:rPr lang="en-US" altLang="en-US" sz="3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hại</a:t>
            </a:r>
            <a:r>
              <a:rPr lang="en-US" altLang="en-US" sz="3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altLang="en-US" sz="3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altLang="en-US" sz="3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chất</a:t>
            </a:r>
            <a:r>
              <a:rPr lang="en-US" altLang="en-US" sz="3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tinh</a:t>
            </a:r>
            <a:r>
              <a:rPr lang="en-US" altLang="en-US" sz="3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thần</a:t>
            </a:r>
            <a:r>
              <a:rPr lang="en-US" altLang="en-US" sz="3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3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sz="3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altLang="en-US" sz="3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xã</a:t>
            </a:r>
            <a:r>
              <a:rPr lang="en-US" altLang="en-US" sz="3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hội</a:t>
            </a:r>
            <a:r>
              <a:rPr lang="en-US" altLang="en-US" sz="3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3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altLang="en-US" sz="3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altLang="en-US" sz="3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altLang="en-US" sz="3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3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sz="3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3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3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altLang="en-US" sz="3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altLang="en-US" sz="3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nguy</a:t>
            </a:r>
            <a:r>
              <a:rPr lang="en-US" altLang="en-US" sz="3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hiểm</a:t>
            </a:r>
            <a:r>
              <a:rPr lang="en-US" altLang="en-US" sz="3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thường</a:t>
            </a:r>
            <a:r>
              <a:rPr lang="en-US" altLang="en-US" sz="3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gặp</a:t>
            </a:r>
            <a:r>
              <a:rPr lang="en-US" altLang="en-US" sz="3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sz="3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3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bão</a:t>
            </a:r>
            <a:r>
              <a:rPr lang="en-US" altLang="en-US" sz="3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lũ</a:t>
            </a:r>
            <a:r>
              <a:rPr lang="en-US" altLang="en-US" sz="3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dông</a:t>
            </a:r>
            <a:r>
              <a:rPr lang="en-US" altLang="en-US" sz="3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sét</a:t>
            </a:r>
            <a:r>
              <a:rPr lang="en-US" altLang="en-US" sz="3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bắt</a:t>
            </a:r>
            <a:r>
              <a:rPr lang="en-US" altLang="en-US" sz="3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cóc</a:t>
            </a:r>
            <a:r>
              <a:rPr lang="en-US" altLang="en-US" sz="3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xâm</a:t>
            </a:r>
            <a:r>
              <a:rPr lang="en-US" altLang="en-US" sz="3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hại</a:t>
            </a:r>
            <a:r>
              <a:rPr lang="en-US" altLang="en-US" sz="3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đuối</a:t>
            </a:r>
            <a:r>
              <a:rPr lang="en-US" altLang="en-US" sz="3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en-US" altLang="en-US" sz="3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cháy</a:t>
            </a:r>
            <a:r>
              <a:rPr lang="en-US" altLang="en-US" sz="3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nổ</a:t>
            </a:r>
            <a:r>
              <a:rPr lang="en-US" altLang="en-US" sz="3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...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200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alt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" t="22998" r="89226" b="70066"/>
          <a:stretch/>
        </p:blipFill>
        <p:spPr bwMode="auto">
          <a:xfrm>
            <a:off x="104504" y="65315"/>
            <a:ext cx="748938" cy="75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83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4426" y="38581"/>
            <a:ext cx="11595463" cy="67403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sz="27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7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7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7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en-US" sz="27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27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7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r>
              <a:rPr lang="en-US" altLang="en-US" sz="27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7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7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altLang="en-US" sz="27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altLang="en-US" sz="27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altLang="en-US" sz="27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phó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nguy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hiểm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phải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thật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bình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tĩnh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suy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thật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kĩ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kiếm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hỗ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trợ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phó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phù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an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toàn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gặp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nguy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hiểm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khó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trốn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chạy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kêu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cứu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lại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vết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báo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an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xung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quanh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cân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nhắc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đánh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thật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mạnh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chỗ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hiểm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kẻ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xâu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nếu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vệ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mình</a:t>
            </a:r>
            <a:r>
              <a:rPr lang="en-US" altLang="en-US" sz="27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altLang="en-US" sz="27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7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sz="2700" dirty="0" smtClean="0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Nếu</a:t>
            </a:r>
            <a:r>
              <a:rPr lang="en-US" altLang="en-US" sz="2700" dirty="0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cảm</a:t>
            </a:r>
            <a:r>
              <a:rPr lang="en-US" altLang="en-US" sz="2700" dirty="0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thấy</a:t>
            </a:r>
            <a:r>
              <a:rPr lang="en-US" altLang="en-US" sz="2700" dirty="0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altLang="en-US" sz="2700" dirty="0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an </a:t>
            </a:r>
            <a:r>
              <a:rPr lang="en-US" altLang="en-US" sz="2700" dirty="0" err="1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toàn</a:t>
            </a:r>
            <a:r>
              <a:rPr lang="en-US" altLang="en-US" sz="2700" dirty="0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700" dirty="0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en-US" altLang="en-US" sz="2700" dirty="0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altLang="en-US" sz="2700" dirty="0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hay </a:t>
            </a:r>
            <a:r>
              <a:rPr lang="en-US" altLang="en-US" sz="2700" dirty="0" err="1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700" dirty="0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altLang="en-US" sz="2700" dirty="0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en-US" altLang="en-US" sz="2700" dirty="0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bị</a:t>
            </a:r>
            <a:r>
              <a:rPr lang="en-US" altLang="en-US" sz="2700" dirty="0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đe</a:t>
            </a:r>
            <a:r>
              <a:rPr lang="en-US" altLang="en-US" sz="2700" dirty="0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dọa</a:t>
            </a:r>
            <a:r>
              <a:rPr lang="en-US" altLang="en-US" sz="2700" dirty="0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700" dirty="0" err="1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altLang="en-US" sz="2700" dirty="0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700" dirty="0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altLang="en-US" sz="2700" dirty="0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gọi</a:t>
            </a:r>
            <a:r>
              <a:rPr lang="en-US" altLang="en-US" sz="2700" dirty="0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altLang="en-US" sz="2700" dirty="0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thoại</a:t>
            </a:r>
            <a:r>
              <a:rPr lang="en-US" altLang="en-US" sz="2700" dirty="0" smtClean="0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14400" algn="l"/>
              </a:tabLst>
            </a:pP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Tổ̉ng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đài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Quốc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vệ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111</a:t>
            </a:r>
            <a:endParaRPr lang="en-US" alt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14400" algn="l"/>
              </a:tabLst>
            </a:pP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cầu</a:t>
            </a:r>
            <a:r>
              <a:rPr lang="en-US" altLang="en-US" sz="27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trợ</a:t>
            </a:r>
            <a:r>
              <a:rPr lang="en-US" altLang="en-US" sz="27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giúp</a:t>
            </a:r>
            <a:r>
              <a:rPr lang="en-US" altLang="en-US" sz="27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khẩn</a:t>
            </a:r>
            <a:r>
              <a:rPr lang="en-US" altLang="en-US" sz="27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cấp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7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altLang="en-US" sz="27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kiếm</a:t>
            </a:r>
            <a:r>
              <a:rPr lang="en-US" altLang="en-US" sz="27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cứu</a:t>
            </a:r>
            <a:r>
              <a:rPr lang="en-US" altLang="en-US" sz="27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nạn</a:t>
            </a:r>
            <a:r>
              <a:rPr lang="en-US" altLang="en-US" sz="27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toàn</a:t>
            </a:r>
            <a:r>
              <a:rPr lang="en-US" altLang="en-US" sz="27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quốc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112</a:t>
            </a:r>
            <a:endParaRPr lang="en-US" alt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14400" algn="l"/>
              </a:tabLst>
            </a:pP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Cảnh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sát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113</a:t>
            </a:r>
            <a:endParaRPr lang="en-US" alt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14400" algn="l"/>
              </a:tabLst>
            </a:pP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Phòng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cháy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chữa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cháy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114</a:t>
            </a:r>
            <a:endParaRPr lang="en-US" alt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14400" algn="l"/>
              </a:tabLst>
            </a:pP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Cứu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thương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115</a:t>
            </a:r>
            <a:endParaRPr lang="en-US" alt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14400" algn="l"/>
              </a:tabLst>
            </a:pP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dây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nóng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hỗ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trợ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altLang="en-US" sz="27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18001507</a:t>
            </a:r>
            <a:endParaRPr lang="en-US" alt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en-US" altLang="en-US" sz="27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altLang="en-US" sz="27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báo</a:t>
            </a:r>
            <a:r>
              <a:rPr lang="en-US" altLang="en-US" sz="27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trực</a:t>
            </a:r>
            <a:r>
              <a:rPr lang="en-US" altLang="en-US" sz="27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tiếp</a:t>
            </a:r>
            <a:r>
              <a:rPr lang="en-US" altLang="en-US" sz="27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7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gọ̣i</a:t>
            </a:r>
            <a:r>
              <a:rPr lang="en-US" altLang="en-US" sz="27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altLang="en-US" sz="27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altLang="en-US" sz="27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altLang="en-US" sz="27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altLang="en-US" sz="27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7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altLang="en-US" sz="27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bè</a:t>
            </a:r>
            <a:r>
              <a:rPr lang="en-US" altLang="en-US" sz="27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altLang="en-US" sz="27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altLang="en-US" sz="27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cậy</a:t>
            </a:r>
            <a:r>
              <a:rPr lang="en-US" altLang="en-US" sz="27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altLang="en-US" sz="27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alt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" t="22998" r="89226" b="70066"/>
          <a:stretch/>
        </p:blipFill>
        <p:spPr bwMode="auto">
          <a:xfrm>
            <a:off x="104504" y="65315"/>
            <a:ext cx="748938" cy="75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5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816" y="688450"/>
            <a:ext cx="11625944" cy="2128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0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01077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Luyện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tập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455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95300" algn="l"/>
              </a:tabLst>
            </a:pP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ứng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phó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35"/>
              </a:lnSpc>
            </a:pPr>
            <a:r>
              <a:rPr lang="en-US" sz="2400" dirty="0">
                <a:solidFill>
                  <a:srgbClr val="FDB305"/>
                </a:solidFill>
                <a:latin typeface="Times New Roman" panose="02020603050405020304" pitchFamily="18" charset="0"/>
                <a:ea typeface="Wingdings 3" panose="05040102010807070707" pitchFamily="18" charset="2"/>
                <a:cs typeface="Times New Roman" panose="02020603050405020304" pitchFamily="18" charset="0"/>
              </a:rPr>
              <a:t> 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12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dọa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"/>
              </a:lnSpc>
            </a:pPr>
            <a:r>
              <a:rPr lang="en-US" sz="2400" dirty="0">
                <a:solidFill>
                  <a:srgbClr val="FDB305"/>
                </a:solidFill>
                <a:latin typeface="Times New Roman" panose="02020603050405020304" pitchFamily="18" charset="0"/>
                <a:ea typeface="Wingdings 3" panose="05040102010807070707" pitchFamily="18" charset="2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12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"/>
              </a:lnSpc>
            </a:pPr>
            <a:r>
              <a:rPr lang="en-US" sz="2400" dirty="0">
                <a:solidFill>
                  <a:srgbClr val="FDB305"/>
                </a:solidFill>
                <a:latin typeface="Times New Roman" panose="02020603050405020304" pitchFamily="18" charset="0"/>
                <a:ea typeface="Wingdings 3" panose="05040102010807070707" pitchFamily="18" charset="2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120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Hình ảnh Tư Duy Cậu Bé Png Tài Liệu, Con Trai, Suy Nghĩ Cậu Bé, Học Sinh Dễ  Thương miễn phí tải tập tin PNG PSDComment và Vec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86" y="3202512"/>
            <a:ext cx="3485671" cy="348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65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7565" y="439949"/>
            <a:ext cx="11377748" cy="447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95300" algn="l"/>
              </a:tabLst>
            </a:pP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sắm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1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6100" marR="0" algn="just">
              <a:lnSpc>
                <a:spcPct val="11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1: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sét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loay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hoay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 to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hay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bậ̣t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67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6100" marR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Tì̀nh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Mỹ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48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58800" marR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15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123404"/>
            <a:ext cx="12192000" cy="1114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R="0" lvl="0">
              <a:lnSpc>
                <a:spcPct val="147000"/>
              </a:lnSpc>
              <a:spcBef>
                <a:spcPts val="0"/>
              </a:spcBef>
              <a:spcAft>
                <a:spcPts val="0"/>
              </a:spcAft>
              <a:tabLst>
                <a:tab pos="533400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̀ chia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̉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bạ̣n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nguy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hiể̉m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học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ngoài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đương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phố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ở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ứng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phó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chúng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58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earning Interest Class Cartoon Blackboard Green Banner, Talent Interest  Class, Education And Training Board Design, Talent Interest Class Training  Background Image for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575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36063" y="750410"/>
            <a:ext cx="7785463" cy="462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4800" tIns="914112" rIns="458643" bIns="952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0700" algn="l"/>
              </a:tabLst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VẬ̣N DỤNG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20700" algn="l"/>
              </a:tabLst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danh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sách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cầ̀n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thiết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̉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ứng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phó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tì̀nh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nguy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hiể̉m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xuất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bố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mẹ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trang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bị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đì̀nh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ví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cụ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phòng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cháy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chữa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cháy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tủ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thuốc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y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tế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găng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tay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vườn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ủng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thuốc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xịt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muỗ̃i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,...).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20700" algn="l"/>
              </a:tabLst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Sưu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tầm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kĩ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ứ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phó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tình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nguy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hiểm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cụ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thê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̉. (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Ví</a:t>
            </a:r>
            <a:r>
              <a:rPr kumimoji="0" lang="en-US" altLang="en-US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đất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sạt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lỡ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núi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đuối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cháy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nô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̉,...)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0700" algn="l"/>
              </a:tabLst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52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chien luoc gieo hat | Chiến Lược Gieo Hạ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102" y="2002815"/>
            <a:ext cx="4573178" cy="473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0707" y="467241"/>
            <a:ext cx="10718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NGÀY CUỘC SỐNG ĐI QUA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CÂY ĐẠO ĐỨC NỞ HOA TRONG LÒNG.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8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370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173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69818"/>
            <a:ext cx="11038114" cy="1867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533400" algn="l"/>
              </a:tabLst>
            </a:pPr>
            <a:r>
              <a:rPr lang="en-US" sz="28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215"/>
              </a:lnSpc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7950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endParaRPr lang="en-US" sz="2800" b="1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20"/>
              </a:lnSpc>
            </a:pPr>
            <a:r>
              <a:rPr lang="en-US" sz="28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b="1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chớ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lội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đò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chớ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qua. 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(Ca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35"/>
              </a:lnSpc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390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ngưởi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ục Ngữ Ca Dao Dân Ca Việt Nam ebook PDF/PRC/MOBI/EPUB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9558" b="3453"/>
          <a:stretch/>
        </p:blipFill>
        <p:spPr bwMode="auto">
          <a:xfrm>
            <a:off x="4088675" y="2224327"/>
            <a:ext cx="3200399" cy="451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38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2,935 BEST Chalkboard Cartoon IMAGES, STOCK PHOTOS &amp;amp; VECTORS | Adobe 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" t="3451" r="5396" b="2569"/>
          <a:stretch/>
        </p:blipFill>
        <p:spPr bwMode="auto">
          <a:xfrm>
            <a:off x="679270" y="0"/>
            <a:ext cx="10515598" cy="668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89611" y="1685108"/>
            <a:ext cx="78246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7: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 PHÓ VỚI 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HUỐNG NGUY HIỂM.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58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8045" y="75161"/>
            <a:ext cx="7310846" cy="86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KHÁM PHÁ</a:t>
            </a:r>
            <a:endParaRPr lang="en-US" sz="24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60"/>
              </a:lnSpc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50800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3" b="1874"/>
          <a:stretch/>
        </p:blipFill>
        <p:spPr bwMode="auto">
          <a:xfrm>
            <a:off x="3428818" y="1230905"/>
            <a:ext cx="5114291" cy="537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73730" y="4127863"/>
            <a:ext cx="1436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9222" y="1212345"/>
            <a:ext cx="836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09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7" b="2186"/>
          <a:stretch/>
        </p:blipFill>
        <p:spPr bwMode="auto">
          <a:xfrm>
            <a:off x="2960393" y="209005"/>
            <a:ext cx="5935412" cy="642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29592" y="313508"/>
            <a:ext cx="1996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99364" y="3814353"/>
            <a:ext cx="1436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803466" y="209005"/>
            <a:ext cx="2100945" cy="11103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753497" y="3713869"/>
            <a:ext cx="1698172" cy="106713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61210" y="584589"/>
            <a:ext cx="836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3783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66" b="3046"/>
          <a:stretch/>
        </p:blipFill>
        <p:spPr bwMode="auto">
          <a:xfrm>
            <a:off x="1815736" y="163594"/>
            <a:ext cx="7981406" cy="650065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06439" y="5225141"/>
            <a:ext cx="37338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8330" y="506211"/>
            <a:ext cx="836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16180" y="218828"/>
            <a:ext cx="836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78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03" r="843" b="2173"/>
          <a:stretch/>
        </p:blipFill>
        <p:spPr bwMode="auto">
          <a:xfrm>
            <a:off x="2246812" y="491671"/>
            <a:ext cx="7715140" cy="619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89958" y="1058089"/>
            <a:ext cx="245364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trêu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2" name="Oval 1"/>
          <p:cNvSpPr/>
          <p:nvPr/>
        </p:nvSpPr>
        <p:spPr>
          <a:xfrm>
            <a:off x="3331030" y="836023"/>
            <a:ext cx="2756262" cy="126483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53935" y="531558"/>
            <a:ext cx="836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453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246" y="496388"/>
            <a:ext cx="2875514" cy="299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61" y="600891"/>
            <a:ext cx="2921316" cy="289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61" y="3696787"/>
            <a:ext cx="6543299" cy="259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47229" y="567227"/>
            <a:ext cx="4088674" cy="572906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R="12700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36245" algn="l"/>
              </a:tabLst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Đâu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nguy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hiểm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xảy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xung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quanh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hậu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nguy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hiểm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40"/>
              </a:lnSpc>
            </a:pPr>
            <a:r>
              <a:rPr lang="en-US" sz="3200" b="1" dirty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434975" algn="l"/>
              </a:tabLst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Thảo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luận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ứng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phó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nguy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hiểm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20"/>
              </a:lnSpc>
            </a:pPr>
            <a:r>
              <a:rPr lang="en-US" sz="3200" b="1" dirty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434975" algn="l"/>
              </a:tabLst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3.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nguy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hiểm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650" y="561702"/>
            <a:ext cx="413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51372" y="578876"/>
            <a:ext cx="413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6651" y="3696787"/>
            <a:ext cx="413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95816" y="3696787"/>
            <a:ext cx="413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4896" y="2085953"/>
            <a:ext cx="1436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07970" y="535579"/>
            <a:ext cx="19964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endPara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41933" y="2099016"/>
            <a:ext cx="1436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7148" y="5590901"/>
            <a:ext cx="3733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06595" y="3931379"/>
            <a:ext cx="24536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trêu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794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755" y="458674"/>
            <a:ext cx="11691256" cy="1333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tabLst>
                <a:tab pos="168275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Minh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họ̣c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6A3.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Bạ̣n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ấy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hài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hước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hay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đùa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giỡn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quá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mức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bè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Lần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xếp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di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chuyể̉n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cầu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thang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và̀o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Minh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cũng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xô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đẩy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kể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̉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nữ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004221"/>
            <a:ext cx="12544698" cy="91961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295275" marR="12700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Minh,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nguy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đùa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nghịch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Minh?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6124" y="3433702"/>
            <a:ext cx="11874135" cy="1397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155575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đọc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2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5575" marR="12700" indent="179705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Nam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ném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8048" y="5295747"/>
            <a:ext cx="12043952" cy="108747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22275" algn="l"/>
              </a:tabLst>
            </a:pP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Nam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dẫn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hậu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"/>
              </a:lnSpc>
            </a:pPr>
            <a:r>
              <a:rPr lang="en-US" sz="2400" b="1" dirty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422275" algn="l"/>
              </a:tabLst>
            </a:pP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Nam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rủ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sẽ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xử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lí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885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30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438</Words>
  <Application>Microsoft Office PowerPoint</Application>
  <PresentationFormat>Custom</PresentationFormat>
  <Paragraphs>105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Win10</dc:creator>
  <cp:lastModifiedBy>ThienIT</cp:lastModifiedBy>
  <cp:revision>24</cp:revision>
  <dcterms:created xsi:type="dcterms:W3CDTF">2021-06-02T14:45:30Z</dcterms:created>
  <dcterms:modified xsi:type="dcterms:W3CDTF">2022-03-01T07:05:40Z</dcterms:modified>
</cp:coreProperties>
</file>