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28" r:id="rId2"/>
    <p:sldMasterId id="2147483840" r:id="rId3"/>
    <p:sldMasterId id="2147483852" r:id="rId4"/>
    <p:sldMasterId id="2147483864" r:id="rId5"/>
    <p:sldMasterId id="2147483885" r:id="rId6"/>
    <p:sldMasterId id="2147483909" r:id="rId7"/>
    <p:sldMasterId id="2147483921" r:id="rId8"/>
  </p:sldMasterIdLst>
  <p:notesMasterIdLst>
    <p:notesMasterId r:id="rId21"/>
  </p:notesMasterIdLst>
  <p:sldIdLst>
    <p:sldId id="419" r:id="rId9"/>
    <p:sldId id="410" r:id="rId10"/>
    <p:sldId id="318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20" r:id="rId19"/>
    <p:sldId id="40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94182" autoAdjust="0"/>
  </p:normalViewPr>
  <p:slideViewPr>
    <p:cSldViewPr snapToGrid="0">
      <p:cViewPr>
        <p:scale>
          <a:sx n="76" d="100"/>
          <a:sy n="76" d="100"/>
        </p:scale>
        <p:origin x="-42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40EB-EEAA-4D09-AF54-3A9449BC3A6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4B5DE-225C-41E8-9F41-5438617C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2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1" name="Google Shape;7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5" name="Google Shape;74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49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20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687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272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258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766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811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415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226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701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96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90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544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3960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385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Sorts Mill Goudy"/>
              <a:buNone/>
              <a:defRPr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  <a:defRPr sz="2400" i="1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322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Sorts Mill Goudy"/>
              <a:buNone/>
              <a:defRPr sz="3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marL="914400" lvl="1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marL="1371600" lvl="2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marL="1828800" lvl="3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marL="2286000" lvl="4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19243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Sorts Mill Goudy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2400" i="1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12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12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4835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Sorts Mill Goudy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body" idx="1"/>
          </p:nvPr>
        </p:nvSpPr>
        <p:spPr>
          <a:xfrm>
            <a:off x="909758" y="2057400"/>
            <a:ext cx="5031521" cy="4119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marL="914400" lvl="1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marL="1371600" lvl="2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marL="1828800" lvl="3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marL="2286000" lvl="4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body" idx="2"/>
          </p:nvPr>
        </p:nvSpPr>
        <p:spPr>
          <a:xfrm>
            <a:off x="6265408" y="2057401"/>
            <a:ext cx="5016834" cy="4119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marL="914400" lvl="1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marL="1371600" lvl="2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marL="1828800" lvl="3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marL="2286000" lvl="4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61153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Sorts Mill Goudy"/>
              <a:buNone/>
              <a:defRPr sz="3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  <a:defRPr sz="2400" b="1" i="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marL="914400" lvl="1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marL="1371600" lvl="2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marL="1828800" lvl="3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marL="2286000" lvl="4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8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marL="914400" lvl="1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marL="1371600" lvl="2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marL="1828800" lvl="3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marL="2286000" lvl="4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9432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66272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817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3040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Sorts Mill Goud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08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40"/>
              <a:buChar char="•"/>
              <a:defRPr sz="3200"/>
            </a:lvl1pPr>
            <a:lvl2pPr marL="914400" lvl="1" indent="-35306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960"/>
              <a:buChar char="•"/>
              <a:defRPr sz="2800"/>
            </a:lvl2pPr>
            <a:lvl3pPr marL="1371600" lvl="2" indent="-33528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80"/>
              <a:buChar char="•"/>
              <a:defRPr sz="2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20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8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4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1517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Sorts Mill Goud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8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4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31157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4156000" y="-530299"/>
            <a:ext cx="3918098" cy="9486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marL="914400" lvl="1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marL="1371600" lvl="2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marL="1828800" lvl="3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marL="2286000" lvl="4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54585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1pPr>
            <a:lvl2pPr marL="914400" lvl="1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2pPr>
            <a:lvl3pPr marL="1371600" lvl="2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3pPr>
            <a:lvl4pPr marL="1828800" lvl="3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4pPr>
            <a:lvl5pPr marL="2286000" lvl="4" indent="-30861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23687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465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698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051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616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129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7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1251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3672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740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080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145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325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title"/>
          </p:nvPr>
        </p:nvSpPr>
        <p:spPr>
          <a:xfrm>
            <a:off x="1117933" y="3509133"/>
            <a:ext cx="323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subTitle" idx="1"/>
          </p:nvPr>
        </p:nvSpPr>
        <p:spPr>
          <a:xfrm>
            <a:off x="1117933" y="4115667"/>
            <a:ext cx="3230800" cy="11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title" idx="2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title" idx="3"/>
          </p:nvPr>
        </p:nvSpPr>
        <p:spPr>
          <a:xfrm>
            <a:off x="4480561" y="3509133"/>
            <a:ext cx="323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subTitle" idx="4"/>
          </p:nvPr>
        </p:nvSpPr>
        <p:spPr>
          <a:xfrm>
            <a:off x="4480565" y="4115667"/>
            <a:ext cx="3230800" cy="11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title" idx="5"/>
          </p:nvPr>
        </p:nvSpPr>
        <p:spPr>
          <a:xfrm>
            <a:off x="7843188" y="3509133"/>
            <a:ext cx="323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95" name="Google Shape;95;p22"/>
          <p:cNvSpPr txBox="1">
            <a:spLocks noGrp="1"/>
          </p:cNvSpPr>
          <p:nvPr>
            <p:ph type="subTitle" idx="6"/>
          </p:nvPr>
        </p:nvSpPr>
        <p:spPr>
          <a:xfrm>
            <a:off x="7843196" y="4115667"/>
            <a:ext cx="3230800" cy="11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2"/>
          <p:cNvSpPr/>
          <p:nvPr/>
        </p:nvSpPr>
        <p:spPr>
          <a:xfrm>
            <a:off x="11074001" y="-222700"/>
            <a:ext cx="1303633" cy="1457533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97" name="Google Shape;97;p22"/>
          <p:cNvGrpSpPr/>
          <p:nvPr/>
        </p:nvGrpSpPr>
        <p:grpSpPr>
          <a:xfrm rot="5400000">
            <a:off x="10602319" y="1145316"/>
            <a:ext cx="1548260" cy="979184"/>
            <a:chOff x="5161625" y="732525"/>
            <a:chExt cx="456050" cy="288425"/>
          </a:xfrm>
        </p:grpSpPr>
        <p:sp>
          <p:nvSpPr>
            <p:cNvPr id="98" name="Google Shape;98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" name="Google Shape;107;p22"/>
          <p:cNvSpPr/>
          <p:nvPr/>
        </p:nvSpPr>
        <p:spPr>
          <a:xfrm>
            <a:off x="-255461" y="5861384"/>
            <a:ext cx="2292848" cy="169826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2"/>
          <p:cNvSpPr/>
          <p:nvPr/>
        </p:nvSpPr>
        <p:spPr>
          <a:xfrm rot="9900051">
            <a:off x="-372794" y="5101246"/>
            <a:ext cx="2038137" cy="1845407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7808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1621867" y="4085833"/>
            <a:ext cx="4200800" cy="1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2"/>
          </p:nvPr>
        </p:nvSpPr>
        <p:spPr>
          <a:xfrm>
            <a:off x="6369472" y="4085833"/>
            <a:ext cx="4200800" cy="1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title" idx="3"/>
          </p:nvPr>
        </p:nvSpPr>
        <p:spPr>
          <a:xfrm>
            <a:off x="1621867" y="3479300"/>
            <a:ext cx="420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title" idx="4"/>
          </p:nvPr>
        </p:nvSpPr>
        <p:spPr>
          <a:xfrm>
            <a:off x="6369484" y="3479300"/>
            <a:ext cx="420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5" name="Google Shape;115;p23"/>
          <p:cNvSpPr/>
          <p:nvPr/>
        </p:nvSpPr>
        <p:spPr>
          <a:xfrm>
            <a:off x="-685733" y="-357067"/>
            <a:ext cx="1760809" cy="4442899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116" name="Google Shape;116;p23"/>
          <p:cNvGrpSpPr/>
          <p:nvPr/>
        </p:nvGrpSpPr>
        <p:grpSpPr>
          <a:xfrm rot="-5400000">
            <a:off x="10142477" y="264305"/>
            <a:ext cx="2456417" cy="1147857"/>
            <a:chOff x="2431350" y="1519275"/>
            <a:chExt cx="925925" cy="432675"/>
          </a:xfrm>
        </p:grpSpPr>
        <p:sp>
          <p:nvSpPr>
            <p:cNvPr id="117" name="Google Shape;117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" name="Google Shape;123;p23"/>
          <p:cNvGrpSpPr/>
          <p:nvPr/>
        </p:nvGrpSpPr>
        <p:grpSpPr>
          <a:xfrm>
            <a:off x="653747" y="3183925"/>
            <a:ext cx="692663" cy="3830627"/>
            <a:chOff x="5379800" y="2555600"/>
            <a:chExt cx="236425" cy="1307500"/>
          </a:xfrm>
        </p:grpSpPr>
        <p:sp>
          <p:nvSpPr>
            <p:cNvPr id="124" name="Google Shape;124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23"/>
          <p:cNvGrpSpPr/>
          <p:nvPr/>
        </p:nvGrpSpPr>
        <p:grpSpPr>
          <a:xfrm>
            <a:off x="-66675" y="2956798"/>
            <a:ext cx="761072" cy="4104191"/>
            <a:chOff x="5133900" y="2478075"/>
            <a:chExt cx="259775" cy="1400875"/>
          </a:xfrm>
        </p:grpSpPr>
        <p:sp>
          <p:nvSpPr>
            <p:cNvPr id="133" name="Google Shape;133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3" name="Google Shape;143;p23"/>
          <p:cNvGrpSpPr/>
          <p:nvPr/>
        </p:nvGrpSpPr>
        <p:grpSpPr>
          <a:xfrm>
            <a:off x="10350620" y="5810700"/>
            <a:ext cx="1548260" cy="979184"/>
            <a:chOff x="5161625" y="732525"/>
            <a:chExt cx="456050" cy="288425"/>
          </a:xfrm>
        </p:grpSpPr>
        <p:sp>
          <p:nvSpPr>
            <p:cNvPr id="144" name="Google Shape;14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2611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>
            <a:off x="1089433" y="2625467"/>
            <a:ext cx="30628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subTitle" idx="1"/>
          </p:nvPr>
        </p:nvSpPr>
        <p:spPr>
          <a:xfrm>
            <a:off x="1089249" y="3489867"/>
            <a:ext cx="30628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title" idx="2"/>
          </p:nvPr>
        </p:nvSpPr>
        <p:spPr>
          <a:xfrm>
            <a:off x="4564567" y="2625467"/>
            <a:ext cx="30628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subTitle" idx="3"/>
          </p:nvPr>
        </p:nvSpPr>
        <p:spPr>
          <a:xfrm>
            <a:off x="4564628" y="3489867"/>
            <a:ext cx="30628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title" idx="4"/>
          </p:nvPr>
        </p:nvSpPr>
        <p:spPr>
          <a:xfrm>
            <a:off x="8039800" y="2625467"/>
            <a:ext cx="30632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159" name="Google Shape;159;p24"/>
          <p:cNvSpPr txBox="1">
            <a:spLocks noGrp="1"/>
          </p:cNvSpPr>
          <p:nvPr>
            <p:ph type="subTitle" idx="5"/>
          </p:nvPr>
        </p:nvSpPr>
        <p:spPr>
          <a:xfrm>
            <a:off x="8039861" y="3489867"/>
            <a:ext cx="30632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4"/>
          <p:cNvSpPr/>
          <p:nvPr/>
        </p:nvSpPr>
        <p:spPr>
          <a:xfrm>
            <a:off x="-430361" y="-357633"/>
            <a:ext cx="2292848" cy="169826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4"/>
          <p:cNvSpPr/>
          <p:nvPr/>
        </p:nvSpPr>
        <p:spPr>
          <a:xfrm rot="9900051">
            <a:off x="-649294" y="-304970"/>
            <a:ext cx="2038137" cy="1845407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4"/>
          <p:cNvSpPr/>
          <p:nvPr/>
        </p:nvSpPr>
        <p:spPr>
          <a:xfrm>
            <a:off x="6688105" y="5790367"/>
            <a:ext cx="2292848" cy="169826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4"/>
          <p:cNvSpPr/>
          <p:nvPr/>
        </p:nvSpPr>
        <p:spPr>
          <a:xfrm>
            <a:off x="7673317" y="5790381"/>
            <a:ext cx="1601536" cy="1194596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91493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4"/>
          <p:cNvSpPr txBox="1">
            <a:spLocks noGrp="1"/>
          </p:cNvSpPr>
          <p:nvPr>
            <p:ph type="ctrTitle"/>
          </p:nvPr>
        </p:nvSpPr>
        <p:spPr>
          <a:xfrm>
            <a:off x="2228967" y="1463467"/>
            <a:ext cx="7734000" cy="29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66" name="Google Shape;166;p34"/>
          <p:cNvSpPr txBox="1">
            <a:spLocks noGrp="1"/>
          </p:cNvSpPr>
          <p:nvPr>
            <p:ph type="subTitle" idx="1"/>
          </p:nvPr>
        </p:nvSpPr>
        <p:spPr>
          <a:xfrm>
            <a:off x="2229035" y="4840000"/>
            <a:ext cx="7734000" cy="7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67" name="Google Shape;167;p34"/>
          <p:cNvSpPr/>
          <p:nvPr/>
        </p:nvSpPr>
        <p:spPr>
          <a:xfrm>
            <a:off x="4744705" y="-534716"/>
            <a:ext cx="2292848" cy="169826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34"/>
          <p:cNvSpPr/>
          <p:nvPr/>
        </p:nvSpPr>
        <p:spPr>
          <a:xfrm>
            <a:off x="-1021033" y="-161900"/>
            <a:ext cx="2431425" cy="7418003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169" name="Google Shape;169;p34"/>
          <p:cNvGrpSpPr/>
          <p:nvPr/>
        </p:nvGrpSpPr>
        <p:grpSpPr>
          <a:xfrm>
            <a:off x="9422873" y="454490"/>
            <a:ext cx="3636179" cy="1698261"/>
            <a:chOff x="1438325" y="603625"/>
            <a:chExt cx="1613975" cy="753800"/>
          </a:xfrm>
        </p:grpSpPr>
        <p:sp>
          <p:nvSpPr>
            <p:cNvPr id="170" name="Google Shape;170;p34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34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34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34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34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34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" name="Google Shape;176;p34"/>
          <p:cNvGrpSpPr/>
          <p:nvPr/>
        </p:nvGrpSpPr>
        <p:grpSpPr>
          <a:xfrm>
            <a:off x="11467976" y="1899421"/>
            <a:ext cx="926345" cy="5122960"/>
            <a:chOff x="5379800" y="2555600"/>
            <a:chExt cx="236425" cy="1307500"/>
          </a:xfrm>
        </p:grpSpPr>
        <p:sp>
          <p:nvSpPr>
            <p:cNvPr id="177" name="Google Shape;177;p34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34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34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34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34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34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34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34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5" name="Google Shape;185;p34"/>
          <p:cNvGrpSpPr/>
          <p:nvPr/>
        </p:nvGrpSpPr>
        <p:grpSpPr>
          <a:xfrm>
            <a:off x="10504508" y="1595669"/>
            <a:ext cx="1017833" cy="5488815"/>
            <a:chOff x="5133900" y="2478075"/>
            <a:chExt cx="259775" cy="1400875"/>
          </a:xfrm>
        </p:grpSpPr>
        <p:sp>
          <p:nvSpPr>
            <p:cNvPr id="186" name="Google Shape;186;p34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34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34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34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34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34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34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34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34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34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6" name="Google Shape;196;p34"/>
          <p:cNvGrpSpPr/>
          <p:nvPr/>
        </p:nvGrpSpPr>
        <p:grpSpPr>
          <a:xfrm>
            <a:off x="904419" y="920249"/>
            <a:ext cx="1548260" cy="979184"/>
            <a:chOff x="5161625" y="732525"/>
            <a:chExt cx="456050" cy="288425"/>
          </a:xfrm>
        </p:grpSpPr>
        <p:sp>
          <p:nvSpPr>
            <p:cNvPr id="197" name="Google Shape;197;p34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34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34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34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34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34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34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34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34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6" name="Google Shape;206;p34"/>
          <p:cNvSpPr/>
          <p:nvPr/>
        </p:nvSpPr>
        <p:spPr>
          <a:xfrm>
            <a:off x="1040651" y="5770814"/>
            <a:ext cx="1601536" cy="1194596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207" name="Google Shape;207;p34"/>
          <p:cNvGrpSpPr/>
          <p:nvPr/>
        </p:nvGrpSpPr>
        <p:grpSpPr>
          <a:xfrm rot="5400000">
            <a:off x="-759845" y="4346515"/>
            <a:ext cx="2310132" cy="1261973"/>
            <a:chOff x="6928067" y="2555588"/>
            <a:chExt cx="1830919" cy="1000190"/>
          </a:xfrm>
        </p:grpSpPr>
        <p:sp>
          <p:nvSpPr>
            <p:cNvPr id="208" name="Google Shape;208;p34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9" name="Google Shape;209;p34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210" name="Google Shape;210;p34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34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34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34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Google Shape;214;p34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" name="Google Shape;215;p34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34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34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34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19" name="Google Shape;219;p34"/>
          <p:cNvSpPr/>
          <p:nvPr/>
        </p:nvSpPr>
        <p:spPr>
          <a:xfrm rot="9900051">
            <a:off x="4525773" y="-482054"/>
            <a:ext cx="2038137" cy="1845407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4"/>
          <p:cNvSpPr/>
          <p:nvPr/>
        </p:nvSpPr>
        <p:spPr>
          <a:xfrm rot="5400000">
            <a:off x="6570138" y="5305735"/>
            <a:ext cx="995063" cy="2545728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221" name="Google Shape;221;p34"/>
          <p:cNvGrpSpPr/>
          <p:nvPr/>
        </p:nvGrpSpPr>
        <p:grpSpPr>
          <a:xfrm rot="8416454">
            <a:off x="7442696" y="6236284"/>
            <a:ext cx="1548248" cy="979177"/>
            <a:chOff x="5161625" y="732525"/>
            <a:chExt cx="456050" cy="288425"/>
          </a:xfrm>
        </p:grpSpPr>
        <p:sp>
          <p:nvSpPr>
            <p:cNvPr id="222" name="Google Shape;222;p34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34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34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34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34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34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34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34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34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4058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5"/>
          <p:cNvSpPr txBox="1">
            <a:spLocks noGrp="1"/>
          </p:cNvSpPr>
          <p:nvPr>
            <p:ph type="title"/>
          </p:nvPr>
        </p:nvSpPr>
        <p:spPr>
          <a:xfrm>
            <a:off x="2685633" y="3545667"/>
            <a:ext cx="6820800" cy="1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3" name="Google Shape;233;p35"/>
          <p:cNvSpPr txBox="1">
            <a:spLocks noGrp="1"/>
          </p:cNvSpPr>
          <p:nvPr>
            <p:ph type="subTitle" idx="1"/>
          </p:nvPr>
        </p:nvSpPr>
        <p:spPr>
          <a:xfrm>
            <a:off x="2685633" y="5018400"/>
            <a:ext cx="6820800" cy="7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34" name="Google Shape;234;p35"/>
          <p:cNvSpPr txBox="1">
            <a:spLocks noGrp="1"/>
          </p:cNvSpPr>
          <p:nvPr>
            <p:ph type="title" idx="2"/>
          </p:nvPr>
        </p:nvSpPr>
        <p:spPr>
          <a:xfrm>
            <a:off x="4139833" y="1638099"/>
            <a:ext cx="3912400" cy="18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endParaRPr/>
          </a:p>
        </p:txBody>
      </p:sp>
      <p:sp>
        <p:nvSpPr>
          <p:cNvPr id="235" name="Google Shape;235;p35"/>
          <p:cNvSpPr/>
          <p:nvPr/>
        </p:nvSpPr>
        <p:spPr>
          <a:xfrm>
            <a:off x="-271715" y="189799"/>
            <a:ext cx="1760817" cy="1968691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236" name="Google Shape;236;p35"/>
          <p:cNvGrpSpPr/>
          <p:nvPr/>
        </p:nvGrpSpPr>
        <p:grpSpPr>
          <a:xfrm rot="5400000">
            <a:off x="-489407" y="5187453"/>
            <a:ext cx="2981108" cy="1393040"/>
            <a:chOff x="2431350" y="1519275"/>
            <a:chExt cx="925925" cy="432675"/>
          </a:xfrm>
        </p:grpSpPr>
        <p:sp>
          <p:nvSpPr>
            <p:cNvPr id="237" name="Google Shape;237;p35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35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35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35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35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35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3" name="Google Shape;243;p35"/>
          <p:cNvGrpSpPr/>
          <p:nvPr/>
        </p:nvGrpSpPr>
        <p:grpSpPr>
          <a:xfrm rot="3600121" flipH="1">
            <a:off x="-302791" y="948947"/>
            <a:ext cx="2310028" cy="1261917"/>
            <a:chOff x="6928067" y="2555588"/>
            <a:chExt cx="1830919" cy="1000190"/>
          </a:xfrm>
        </p:grpSpPr>
        <p:sp>
          <p:nvSpPr>
            <p:cNvPr id="244" name="Google Shape;244;p35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5" name="Google Shape;245;p35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246" name="Google Shape;246;p35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35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35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249;p35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35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35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252;p35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35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Google Shape;254;p35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55" name="Google Shape;255;p35"/>
          <p:cNvSpPr/>
          <p:nvPr/>
        </p:nvSpPr>
        <p:spPr>
          <a:xfrm>
            <a:off x="10634401" y="-423100"/>
            <a:ext cx="1760809" cy="4442899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5"/>
          <p:cNvSpPr/>
          <p:nvPr/>
        </p:nvSpPr>
        <p:spPr>
          <a:xfrm rot="-9900051" flipH="1">
            <a:off x="10420006" y="2434663"/>
            <a:ext cx="2038137" cy="1845407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607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2705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6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36"/>
          <p:cNvSpPr txBox="1">
            <a:spLocks noGrp="1"/>
          </p:cNvSpPr>
          <p:nvPr>
            <p:ph type="body" idx="1"/>
          </p:nvPr>
        </p:nvSpPr>
        <p:spPr>
          <a:xfrm>
            <a:off x="951000" y="1578300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60" name="Google Shape;260;p36"/>
          <p:cNvSpPr/>
          <p:nvPr/>
        </p:nvSpPr>
        <p:spPr>
          <a:xfrm>
            <a:off x="-720285" y="4681152"/>
            <a:ext cx="1967812" cy="1457513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261" name="Google Shape;261;p36"/>
          <p:cNvGrpSpPr/>
          <p:nvPr/>
        </p:nvGrpSpPr>
        <p:grpSpPr>
          <a:xfrm>
            <a:off x="10384885" y="6138683"/>
            <a:ext cx="1548260" cy="979184"/>
            <a:chOff x="5161625" y="732525"/>
            <a:chExt cx="456050" cy="288425"/>
          </a:xfrm>
        </p:grpSpPr>
        <p:sp>
          <p:nvSpPr>
            <p:cNvPr id="262" name="Google Shape;262;p36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36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36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36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36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36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36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36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36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1" name="Google Shape;271;p36"/>
          <p:cNvSpPr/>
          <p:nvPr/>
        </p:nvSpPr>
        <p:spPr>
          <a:xfrm rot="-9482827">
            <a:off x="-755455" y="3810093"/>
            <a:ext cx="2038156" cy="1845423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6"/>
          <p:cNvSpPr/>
          <p:nvPr/>
        </p:nvSpPr>
        <p:spPr>
          <a:xfrm rot="10800000">
            <a:off x="10955601" y="-282700"/>
            <a:ext cx="1303633" cy="1457533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36"/>
          <p:cNvSpPr/>
          <p:nvPr/>
        </p:nvSpPr>
        <p:spPr>
          <a:xfrm rot="9624733" flipH="1">
            <a:off x="10326432" y="-276167"/>
            <a:ext cx="1829096" cy="896900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01348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7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37"/>
          <p:cNvSpPr/>
          <p:nvPr/>
        </p:nvSpPr>
        <p:spPr>
          <a:xfrm rot="-5400000">
            <a:off x="-847228" y="5643633"/>
            <a:ext cx="1761208" cy="1969273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277" name="Google Shape;277;p37"/>
          <p:cNvGrpSpPr/>
          <p:nvPr/>
        </p:nvGrpSpPr>
        <p:grpSpPr>
          <a:xfrm>
            <a:off x="82453" y="6138667"/>
            <a:ext cx="1548260" cy="979184"/>
            <a:chOff x="5161625" y="732525"/>
            <a:chExt cx="456050" cy="288425"/>
          </a:xfrm>
        </p:grpSpPr>
        <p:sp>
          <p:nvSpPr>
            <p:cNvPr id="278" name="Google Shape;278;p37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37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37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37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37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37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37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37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37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7" name="Google Shape;287;p37"/>
          <p:cNvSpPr/>
          <p:nvPr/>
        </p:nvSpPr>
        <p:spPr>
          <a:xfrm>
            <a:off x="10324605" y="-638249"/>
            <a:ext cx="2292848" cy="169826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288" name="Google Shape;288;p37"/>
          <p:cNvGrpSpPr/>
          <p:nvPr/>
        </p:nvGrpSpPr>
        <p:grpSpPr>
          <a:xfrm rot="-5400000">
            <a:off x="10952721" y="611534"/>
            <a:ext cx="1548260" cy="979184"/>
            <a:chOff x="5161625" y="732525"/>
            <a:chExt cx="456050" cy="288425"/>
          </a:xfrm>
        </p:grpSpPr>
        <p:sp>
          <p:nvSpPr>
            <p:cNvPr id="289" name="Google Shape;289;p37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37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37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37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37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37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37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37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37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3843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8"/>
          <p:cNvSpPr txBox="1">
            <a:spLocks noGrp="1"/>
          </p:cNvSpPr>
          <p:nvPr>
            <p:ph type="title"/>
          </p:nvPr>
        </p:nvSpPr>
        <p:spPr>
          <a:xfrm>
            <a:off x="5155433" y="1097033"/>
            <a:ext cx="6085600" cy="14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9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0" name="Google Shape;300;p38"/>
          <p:cNvSpPr txBox="1">
            <a:spLocks noGrp="1"/>
          </p:cNvSpPr>
          <p:nvPr>
            <p:ph type="body" idx="1"/>
          </p:nvPr>
        </p:nvSpPr>
        <p:spPr>
          <a:xfrm>
            <a:off x="5155485" y="2698967"/>
            <a:ext cx="6085600" cy="3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1828800" lvl="3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1" name="Google Shape;301;p38"/>
          <p:cNvSpPr/>
          <p:nvPr/>
        </p:nvSpPr>
        <p:spPr>
          <a:xfrm>
            <a:off x="-685733" y="-357066"/>
            <a:ext cx="3072281" cy="7752020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302" name="Google Shape;302;p38"/>
          <p:cNvGrpSpPr/>
          <p:nvPr/>
        </p:nvGrpSpPr>
        <p:grpSpPr>
          <a:xfrm>
            <a:off x="10142477" y="162705"/>
            <a:ext cx="2456417" cy="1147857"/>
            <a:chOff x="2431350" y="1519275"/>
            <a:chExt cx="925925" cy="432675"/>
          </a:xfrm>
        </p:grpSpPr>
        <p:sp>
          <p:nvSpPr>
            <p:cNvPr id="303" name="Google Shape;303;p38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38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38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38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38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38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28358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9"/>
          <p:cNvSpPr txBox="1">
            <a:spLocks noGrp="1"/>
          </p:cNvSpPr>
          <p:nvPr>
            <p:ph type="title"/>
          </p:nvPr>
        </p:nvSpPr>
        <p:spPr>
          <a:xfrm>
            <a:off x="1629200" y="2081200"/>
            <a:ext cx="5248400" cy="26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9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311" name="Google Shape;311;p39"/>
          <p:cNvGrpSpPr/>
          <p:nvPr/>
        </p:nvGrpSpPr>
        <p:grpSpPr>
          <a:xfrm>
            <a:off x="-408819" y="195167"/>
            <a:ext cx="2914193" cy="1361061"/>
            <a:chOff x="1438325" y="603625"/>
            <a:chExt cx="1613975" cy="753800"/>
          </a:xfrm>
        </p:grpSpPr>
        <p:sp>
          <p:nvSpPr>
            <p:cNvPr id="312" name="Google Shape;312;p39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39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39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39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39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39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8" name="Google Shape;318;p39"/>
          <p:cNvSpPr/>
          <p:nvPr/>
        </p:nvSpPr>
        <p:spPr>
          <a:xfrm rot="5400000" flipH="1">
            <a:off x="69312" y="5330008"/>
            <a:ext cx="1761208" cy="1969273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319" name="Google Shape;319;p39"/>
          <p:cNvGrpSpPr/>
          <p:nvPr/>
        </p:nvGrpSpPr>
        <p:grpSpPr>
          <a:xfrm rot="5400000">
            <a:off x="-949658" y="5174323"/>
            <a:ext cx="2310132" cy="1261973"/>
            <a:chOff x="6928067" y="2555588"/>
            <a:chExt cx="1830919" cy="1000190"/>
          </a:xfrm>
        </p:grpSpPr>
        <p:sp>
          <p:nvSpPr>
            <p:cNvPr id="320" name="Google Shape;320;p39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1" name="Google Shape;321;p39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322" name="Google Shape;322;p39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Google Shape;323;p39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Google Shape;324;p39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Google Shape;325;p39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Google Shape;326;p39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Google Shape;327;p39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Google Shape;328;p39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" name="Google Shape;329;p39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" name="Google Shape;330;p39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31" name="Google Shape;331;p39"/>
          <p:cNvSpPr/>
          <p:nvPr/>
        </p:nvSpPr>
        <p:spPr>
          <a:xfrm rot="8999932">
            <a:off x="-528359" y="5757253"/>
            <a:ext cx="2346979" cy="1150835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9"/>
          <p:cNvSpPr/>
          <p:nvPr/>
        </p:nvSpPr>
        <p:spPr>
          <a:xfrm>
            <a:off x="9725101" y="-384799"/>
            <a:ext cx="2914225" cy="7353081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4192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0"/>
          <p:cNvSpPr txBox="1">
            <a:spLocks noGrp="1"/>
          </p:cNvSpPr>
          <p:nvPr>
            <p:ph type="title"/>
          </p:nvPr>
        </p:nvSpPr>
        <p:spPr>
          <a:xfrm>
            <a:off x="1450933" y="1617400"/>
            <a:ext cx="47968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35" name="Google Shape;335;p40"/>
          <p:cNvSpPr txBox="1">
            <a:spLocks noGrp="1"/>
          </p:cNvSpPr>
          <p:nvPr>
            <p:ph type="subTitle" idx="1"/>
          </p:nvPr>
        </p:nvSpPr>
        <p:spPr>
          <a:xfrm>
            <a:off x="1450933" y="3593800"/>
            <a:ext cx="47968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36" name="Google Shape;336;p40"/>
          <p:cNvSpPr/>
          <p:nvPr/>
        </p:nvSpPr>
        <p:spPr>
          <a:xfrm rot="5400000">
            <a:off x="59976" y="-502425"/>
            <a:ext cx="1761208" cy="1969273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337" name="Google Shape;337;p40"/>
          <p:cNvGrpSpPr/>
          <p:nvPr/>
        </p:nvGrpSpPr>
        <p:grpSpPr>
          <a:xfrm rot="5400000" flipH="1">
            <a:off x="-958994" y="360558"/>
            <a:ext cx="2310132" cy="1261973"/>
            <a:chOff x="6928067" y="2555588"/>
            <a:chExt cx="1830919" cy="1000190"/>
          </a:xfrm>
        </p:grpSpPr>
        <p:sp>
          <p:nvSpPr>
            <p:cNvPr id="338" name="Google Shape;338;p40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39" name="Google Shape;339;p40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340" name="Google Shape;340;p40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341;p40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Google Shape;342;p40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Google Shape;343;p40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40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40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40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40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40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49" name="Google Shape;349;p40"/>
          <p:cNvSpPr/>
          <p:nvPr/>
        </p:nvSpPr>
        <p:spPr>
          <a:xfrm rot="1800068" flipH="1">
            <a:off x="-537695" y="-111234"/>
            <a:ext cx="2346979" cy="1150835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350" name="Google Shape;350;p40"/>
          <p:cNvGrpSpPr/>
          <p:nvPr/>
        </p:nvGrpSpPr>
        <p:grpSpPr>
          <a:xfrm>
            <a:off x="176969" y="5497133"/>
            <a:ext cx="1548260" cy="979184"/>
            <a:chOff x="5161625" y="732525"/>
            <a:chExt cx="456050" cy="288425"/>
          </a:xfrm>
        </p:grpSpPr>
        <p:sp>
          <p:nvSpPr>
            <p:cNvPr id="351" name="Google Shape;351;p40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40"/>
          <p:cNvSpPr/>
          <p:nvPr/>
        </p:nvSpPr>
        <p:spPr>
          <a:xfrm rot="5400067">
            <a:off x="7354662" y="2942851"/>
            <a:ext cx="6141804" cy="4549272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29781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1"/>
          <p:cNvSpPr txBox="1">
            <a:spLocks noGrp="1"/>
          </p:cNvSpPr>
          <p:nvPr>
            <p:ph type="title"/>
          </p:nvPr>
        </p:nvSpPr>
        <p:spPr>
          <a:xfrm>
            <a:off x="8502000" y="3408833"/>
            <a:ext cx="2892400" cy="2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grpSp>
        <p:nvGrpSpPr>
          <p:cNvPr id="363" name="Google Shape;363;p41"/>
          <p:cNvGrpSpPr/>
          <p:nvPr/>
        </p:nvGrpSpPr>
        <p:grpSpPr>
          <a:xfrm>
            <a:off x="862625" y="3257692"/>
            <a:ext cx="661485" cy="3658385"/>
            <a:chOff x="5379800" y="2555600"/>
            <a:chExt cx="236425" cy="1307500"/>
          </a:xfrm>
        </p:grpSpPr>
        <p:sp>
          <p:nvSpPr>
            <p:cNvPr id="364" name="Google Shape;364;p41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41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41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41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41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41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41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41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2" name="Google Shape;372;p41"/>
          <p:cNvGrpSpPr/>
          <p:nvPr/>
        </p:nvGrpSpPr>
        <p:grpSpPr>
          <a:xfrm>
            <a:off x="174630" y="3040776"/>
            <a:ext cx="726816" cy="3919648"/>
            <a:chOff x="5133900" y="2478075"/>
            <a:chExt cx="259775" cy="1400875"/>
          </a:xfrm>
        </p:grpSpPr>
        <p:sp>
          <p:nvSpPr>
            <p:cNvPr id="373" name="Google Shape;373;p41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41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41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41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41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41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41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41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41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41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30954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2"/>
          <p:cNvSpPr txBox="1">
            <a:spLocks noGrp="1"/>
          </p:cNvSpPr>
          <p:nvPr>
            <p:ph type="title"/>
          </p:nvPr>
        </p:nvSpPr>
        <p:spPr>
          <a:xfrm>
            <a:off x="4666767" y="2145151"/>
            <a:ext cx="6574000" cy="18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endParaRPr/>
          </a:p>
        </p:txBody>
      </p:sp>
      <p:sp>
        <p:nvSpPr>
          <p:cNvPr id="385" name="Google Shape;385;p42"/>
          <p:cNvSpPr txBox="1">
            <a:spLocks noGrp="1"/>
          </p:cNvSpPr>
          <p:nvPr>
            <p:ph type="body" idx="1"/>
          </p:nvPr>
        </p:nvSpPr>
        <p:spPr>
          <a:xfrm>
            <a:off x="4666767" y="4021251"/>
            <a:ext cx="6574000" cy="6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86" name="Google Shape;386;p42"/>
          <p:cNvSpPr/>
          <p:nvPr/>
        </p:nvSpPr>
        <p:spPr>
          <a:xfrm>
            <a:off x="-1748167" y="-570867"/>
            <a:ext cx="6909085" cy="4084888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42"/>
          <p:cNvSpPr/>
          <p:nvPr/>
        </p:nvSpPr>
        <p:spPr>
          <a:xfrm>
            <a:off x="9563801" y="-502567"/>
            <a:ext cx="1845460" cy="1734160"/>
          </a:xfrm>
          <a:custGeom>
            <a:avLst/>
            <a:gdLst/>
            <a:ahLst/>
            <a:cxnLst/>
            <a:rect l="l" t="t" r="r" b="b"/>
            <a:pathLst>
              <a:path w="64384" h="60501" extrusionOk="0">
                <a:moveTo>
                  <a:pt x="29565" y="1"/>
                </a:moveTo>
                <a:cubicBezTo>
                  <a:pt x="21716" y="1"/>
                  <a:pt x="14503" y="2837"/>
                  <a:pt x="11033" y="10802"/>
                </a:cubicBezTo>
                <a:cubicBezTo>
                  <a:pt x="6538" y="13311"/>
                  <a:pt x="1" y="34325"/>
                  <a:pt x="2073" y="44890"/>
                </a:cubicBezTo>
                <a:cubicBezTo>
                  <a:pt x="4244" y="55890"/>
                  <a:pt x="13924" y="60500"/>
                  <a:pt x="24671" y="60500"/>
                </a:cubicBezTo>
                <a:cubicBezTo>
                  <a:pt x="37905" y="60500"/>
                  <a:pt x="52758" y="53509"/>
                  <a:pt x="57204" y="42847"/>
                </a:cubicBezTo>
                <a:cubicBezTo>
                  <a:pt x="61290" y="33041"/>
                  <a:pt x="64383" y="13603"/>
                  <a:pt x="52826" y="6745"/>
                </a:cubicBezTo>
                <a:cubicBezTo>
                  <a:pt x="46781" y="3139"/>
                  <a:pt x="37822" y="1"/>
                  <a:pt x="295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388" name="Google Shape;388;p42"/>
          <p:cNvGrpSpPr/>
          <p:nvPr/>
        </p:nvGrpSpPr>
        <p:grpSpPr>
          <a:xfrm rot="3615558">
            <a:off x="8558529" y="599644"/>
            <a:ext cx="1548251" cy="979177"/>
            <a:chOff x="5161625" y="732525"/>
            <a:chExt cx="456050" cy="288425"/>
          </a:xfrm>
        </p:grpSpPr>
        <p:sp>
          <p:nvSpPr>
            <p:cNvPr id="389" name="Google Shape;389;p4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4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4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4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4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4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4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4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4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8" name="Google Shape;398;p42"/>
          <p:cNvGrpSpPr/>
          <p:nvPr/>
        </p:nvGrpSpPr>
        <p:grpSpPr>
          <a:xfrm rot="5400000">
            <a:off x="6922155" y="4411673"/>
            <a:ext cx="2063208" cy="3562735"/>
            <a:chOff x="428525" y="2080425"/>
            <a:chExt cx="639900" cy="1104975"/>
          </a:xfrm>
        </p:grpSpPr>
        <p:sp>
          <p:nvSpPr>
            <p:cNvPr id="399" name="Google Shape;399;p42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42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42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42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42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42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42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42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42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42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42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0" name="Google Shape;410;p42"/>
          <p:cNvGrpSpPr/>
          <p:nvPr/>
        </p:nvGrpSpPr>
        <p:grpSpPr>
          <a:xfrm rot="-5806368" flipH="1">
            <a:off x="6799027" y="5935396"/>
            <a:ext cx="2310140" cy="1261979"/>
            <a:chOff x="6928067" y="2555588"/>
            <a:chExt cx="1830919" cy="1000190"/>
          </a:xfrm>
        </p:grpSpPr>
        <p:sp>
          <p:nvSpPr>
            <p:cNvPr id="411" name="Google Shape;411;p4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12" name="Google Shape;412;p4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413" name="Google Shape;413;p4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Google Shape;414;p4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" name="Google Shape;415;p4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" name="Google Shape;416;p4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" name="Google Shape;417;p4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" name="Google Shape;418;p4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" name="Google Shape;419;p4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" name="Google Shape;420;p4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" name="Google Shape;421;p4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63024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333"/>
              <a:buFont typeface="Arial"/>
              <a:buNone/>
              <a:defRPr sz="1333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333"/>
              <a:buFont typeface="Arial"/>
              <a:buNone/>
              <a:defRPr sz="1333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333"/>
              <a:buFont typeface="Arial"/>
              <a:buNone/>
              <a:defRPr sz="1333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333"/>
              <a:buFont typeface="Arial"/>
              <a:buNone/>
              <a:defRPr sz="1333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333"/>
              <a:buFont typeface="Arial"/>
              <a:buNone/>
              <a:defRPr sz="1333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333"/>
              <a:buFont typeface="Arial"/>
              <a:buNone/>
              <a:defRPr sz="1333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333"/>
              <a:buFont typeface="Arial"/>
              <a:buNone/>
              <a:defRPr sz="1333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333"/>
              <a:buFont typeface="Arial"/>
              <a:buNone/>
              <a:defRPr sz="1333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333"/>
              <a:buFont typeface="Arial"/>
              <a:buNone/>
              <a:defRPr sz="1333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57A3A3"/>
              </a:buClr>
            </a:pPr>
            <a:fld id="{00000000-1234-1234-1234-123412341234}" type="slidenum">
              <a:rPr lang="en-US">
                <a:solidFill>
                  <a:srgbClr val="57A3A3"/>
                </a:solidFill>
              </a:rPr>
              <a:pPr>
                <a:buClr>
                  <a:srgbClr val="57A3A3"/>
                </a:buClr>
              </a:pPr>
              <a:t>‹#›</a:t>
            </a:fld>
            <a:endParaRPr>
              <a:solidFill>
                <a:srgbClr val="57A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403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4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26" name="Google Shape;426;p44"/>
          <p:cNvSpPr txBox="1">
            <a:spLocks noGrp="1"/>
          </p:cNvSpPr>
          <p:nvPr>
            <p:ph type="title" idx="2"/>
          </p:nvPr>
        </p:nvSpPr>
        <p:spPr>
          <a:xfrm>
            <a:off x="1489767" y="2635833"/>
            <a:ext cx="22616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427" name="Google Shape;427;p44"/>
          <p:cNvSpPr txBox="1">
            <a:spLocks noGrp="1"/>
          </p:cNvSpPr>
          <p:nvPr>
            <p:ph type="title" idx="3"/>
          </p:nvPr>
        </p:nvSpPr>
        <p:spPr>
          <a:xfrm>
            <a:off x="951033" y="3712333"/>
            <a:ext cx="33392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28" name="Google Shape;428;p44"/>
          <p:cNvSpPr txBox="1">
            <a:spLocks noGrp="1"/>
          </p:cNvSpPr>
          <p:nvPr>
            <p:ph type="subTitle" idx="1"/>
          </p:nvPr>
        </p:nvSpPr>
        <p:spPr>
          <a:xfrm>
            <a:off x="951033" y="4318868"/>
            <a:ext cx="33392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29" name="Google Shape;429;p44"/>
          <p:cNvSpPr txBox="1">
            <a:spLocks noGrp="1"/>
          </p:cNvSpPr>
          <p:nvPr>
            <p:ph type="title" idx="4"/>
          </p:nvPr>
        </p:nvSpPr>
        <p:spPr>
          <a:xfrm>
            <a:off x="4965149" y="2635833"/>
            <a:ext cx="22616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430" name="Google Shape;430;p44"/>
          <p:cNvSpPr txBox="1">
            <a:spLocks noGrp="1"/>
          </p:cNvSpPr>
          <p:nvPr>
            <p:ph type="title" idx="5"/>
          </p:nvPr>
        </p:nvSpPr>
        <p:spPr>
          <a:xfrm>
            <a:off x="4426416" y="3712333"/>
            <a:ext cx="33392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31" name="Google Shape;431;p44"/>
          <p:cNvSpPr txBox="1">
            <a:spLocks noGrp="1"/>
          </p:cNvSpPr>
          <p:nvPr>
            <p:ph type="subTitle" idx="6"/>
          </p:nvPr>
        </p:nvSpPr>
        <p:spPr>
          <a:xfrm>
            <a:off x="4426416" y="4318868"/>
            <a:ext cx="33392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2" name="Google Shape;432;p44"/>
          <p:cNvSpPr txBox="1">
            <a:spLocks noGrp="1"/>
          </p:cNvSpPr>
          <p:nvPr>
            <p:ph type="title" idx="7"/>
          </p:nvPr>
        </p:nvSpPr>
        <p:spPr>
          <a:xfrm>
            <a:off x="8440533" y="2635833"/>
            <a:ext cx="22616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433" name="Google Shape;433;p44"/>
          <p:cNvSpPr txBox="1">
            <a:spLocks noGrp="1"/>
          </p:cNvSpPr>
          <p:nvPr>
            <p:ph type="title" idx="8"/>
          </p:nvPr>
        </p:nvSpPr>
        <p:spPr>
          <a:xfrm>
            <a:off x="7901799" y="3712333"/>
            <a:ext cx="33392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34" name="Google Shape;434;p44"/>
          <p:cNvSpPr txBox="1">
            <a:spLocks noGrp="1"/>
          </p:cNvSpPr>
          <p:nvPr>
            <p:ph type="subTitle" idx="9"/>
          </p:nvPr>
        </p:nvSpPr>
        <p:spPr>
          <a:xfrm>
            <a:off x="7901800" y="4318868"/>
            <a:ext cx="3339200" cy="8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p44"/>
          <p:cNvSpPr/>
          <p:nvPr/>
        </p:nvSpPr>
        <p:spPr>
          <a:xfrm>
            <a:off x="115305" y="-278816"/>
            <a:ext cx="2292848" cy="169826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436" name="Google Shape;436;p44"/>
          <p:cNvGrpSpPr/>
          <p:nvPr/>
        </p:nvGrpSpPr>
        <p:grpSpPr>
          <a:xfrm>
            <a:off x="-290105" y="5581705"/>
            <a:ext cx="2130985" cy="995787"/>
            <a:chOff x="2431350" y="1519275"/>
            <a:chExt cx="925925" cy="432675"/>
          </a:xfrm>
        </p:grpSpPr>
        <p:sp>
          <p:nvSpPr>
            <p:cNvPr id="437" name="Google Shape;437;p44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44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44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44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44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44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3" name="Google Shape;443;p44"/>
          <p:cNvSpPr/>
          <p:nvPr/>
        </p:nvSpPr>
        <p:spPr>
          <a:xfrm rot="6641666">
            <a:off x="-213385" y="317834"/>
            <a:ext cx="1601551" cy="119460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44"/>
          <p:cNvSpPr/>
          <p:nvPr/>
        </p:nvSpPr>
        <p:spPr>
          <a:xfrm rot="-5400000">
            <a:off x="10360372" y="5604300"/>
            <a:ext cx="1761208" cy="1969273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445" name="Google Shape;445;p44"/>
          <p:cNvGrpSpPr/>
          <p:nvPr/>
        </p:nvGrpSpPr>
        <p:grpSpPr>
          <a:xfrm rot="-5400000" flipH="1">
            <a:off x="10830422" y="5448615"/>
            <a:ext cx="2310132" cy="1261973"/>
            <a:chOff x="6928067" y="2555588"/>
            <a:chExt cx="1830919" cy="1000190"/>
          </a:xfrm>
        </p:grpSpPr>
        <p:sp>
          <p:nvSpPr>
            <p:cNvPr id="446" name="Google Shape;446;p44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47" name="Google Shape;447;p44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448" name="Google Shape;448;p44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44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44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44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44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44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44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44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6" name="Google Shape;456;p44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57" name="Google Shape;457;p44"/>
          <p:cNvSpPr/>
          <p:nvPr/>
        </p:nvSpPr>
        <p:spPr>
          <a:xfrm rot="-8999932" flipH="1">
            <a:off x="10372272" y="6031544"/>
            <a:ext cx="2346979" cy="1150835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458" name="Google Shape;458;p44"/>
          <p:cNvGrpSpPr/>
          <p:nvPr/>
        </p:nvGrpSpPr>
        <p:grpSpPr>
          <a:xfrm rot="5400000">
            <a:off x="10548986" y="555466"/>
            <a:ext cx="1548260" cy="979184"/>
            <a:chOff x="5161625" y="732525"/>
            <a:chExt cx="456050" cy="288425"/>
          </a:xfrm>
        </p:grpSpPr>
        <p:sp>
          <p:nvSpPr>
            <p:cNvPr id="459" name="Google Shape;459;p44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44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44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44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44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44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44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44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44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290887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45"/>
          <p:cNvSpPr txBox="1">
            <a:spLocks noGrp="1"/>
          </p:cNvSpPr>
          <p:nvPr>
            <p:ph type="subTitle" idx="1"/>
          </p:nvPr>
        </p:nvSpPr>
        <p:spPr>
          <a:xfrm>
            <a:off x="1580500" y="3337467"/>
            <a:ext cx="4246800" cy="15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70" name="Google Shape;470;p45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71" name="Google Shape;471;p45"/>
          <p:cNvSpPr/>
          <p:nvPr/>
        </p:nvSpPr>
        <p:spPr>
          <a:xfrm>
            <a:off x="4239" y="5858251"/>
            <a:ext cx="2292848" cy="169826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45"/>
          <p:cNvSpPr/>
          <p:nvPr/>
        </p:nvSpPr>
        <p:spPr>
          <a:xfrm rot="6641666">
            <a:off x="-213418" y="5706901"/>
            <a:ext cx="1601551" cy="119460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473" name="Google Shape;473;p45"/>
          <p:cNvGrpSpPr/>
          <p:nvPr/>
        </p:nvGrpSpPr>
        <p:grpSpPr>
          <a:xfrm>
            <a:off x="10301569" y="149300"/>
            <a:ext cx="1548260" cy="979184"/>
            <a:chOff x="5161625" y="732525"/>
            <a:chExt cx="456050" cy="288425"/>
          </a:xfrm>
        </p:grpSpPr>
        <p:sp>
          <p:nvSpPr>
            <p:cNvPr id="474" name="Google Shape;474;p45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45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45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45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45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45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45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45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45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209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4582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4" name="Google Shape;484;p46"/>
          <p:cNvGrpSpPr/>
          <p:nvPr/>
        </p:nvGrpSpPr>
        <p:grpSpPr>
          <a:xfrm rot="6300008">
            <a:off x="-6268" y="571590"/>
            <a:ext cx="1548235" cy="979168"/>
            <a:chOff x="5161625" y="732525"/>
            <a:chExt cx="456050" cy="288425"/>
          </a:xfrm>
        </p:grpSpPr>
        <p:sp>
          <p:nvSpPr>
            <p:cNvPr id="485" name="Google Shape;485;p46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46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46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46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46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46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46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46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46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4" name="Google Shape;494;p46"/>
          <p:cNvGrpSpPr/>
          <p:nvPr/>
        </p:nvGrpSpPr>
        <p:grpSpPr>
          <a:xfrm rot="10800000">
            <a:off x="10525454" y="5709833"/>
            <a:ext cx="1548260" cy="979184"/>
            <a:chOff x="5161625" y="732525"/>
            <a:chExt cx="456050" cy="288425"/>
          </a:xfrm>
        </p:grpSpPr>
        <p:sp>
          <p:nvSpPr>
            <p:cNvPr id="495" name="Google Shape;495;p46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46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46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46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46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46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46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46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46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4" name="Google Shape;504;p46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37172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47"/>
          <p:cNvSpPr txBox="1">
            <a:spLocks noGrp="1"/>
          </p:cNvSpPr>
          <p:nvPr>
            <p:ph type="ctrTitle"/>
          </p:nvPr>
        </p:nvSpPr>
        <p:spPr>
          <a:xfrm>
            <a:off x="3348767" y="516133"/>
            <a:ext cx="5494400" cy="1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507" name="Google Shape;507;p47"/>
          <p:cNvSpPr txBox="1">
            <a:spLocks noGrp="1"/>
          </p:cNvSpPr>
          <p:nvPr>
            <p:ph type="subTitle" idx="1"/>
          </p:nvPr>
        </p:nvSpPr>
        <p:spPr>
          <a:xfrm>
            <a:off x="3348800" y="2312608"/>
            <a:ext cx="5494400" cy="1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508" name="Google Shape;508;p47"/>
          <p:cNvSpPr/>
          <p:nvPr/>
        </p:nvSpPr>
        <p:spPr>
          <a:xfrm rot="10800000">
            <a:off x="4545208" y="6407319"/>
            <a:ext cx="2292848" cy="169826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509" name="Google Shape;509;p47"/>
          <p:cNvGrpSpPr/>
          <p:nvPr/>
        </p:nvGrpSpPr>
        <p:grpSpPr>
          <a:xfrm rot="-5400000">
            <a:off x="-811820" y="5016412"/>
            <a:ext cx="3428944" cy="1601573"/>
            <a:chOff x="1438325" y="603625"/>
            <a:chExt cx="1613975" cy="753800"/>
          </a:xfrm>
        </p:grpSpPr>
        <p:sp>
          <p:nvSpPr>
            <p:cNvPr id="510" name="Google Shape;510;p47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47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47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47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47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47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6" name="Google Shape;516;p47"/>
          <p:cNvSpPr/>
          <p:nvPr/>
        </p:nvSpPr>
        <p:spPr>
          <a:xfrm rot="5400000">
            <a:off x="-223299" y="822749"/>
            <a:ext cx="1305980" cy="1733153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47"/>
          <p:cNvSpPr/>
          <p:nvPr/>
        </p:nvSpPr>
        <p:spPr>
          <a:xfrm rot="-899949">
            <a:off x="5018854" y="6207511"/>
            <a:ext cx="2038137" cy="1845407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47"/>
          <p:cNvSpPr/>
          <p:nvPr/>
        </p:nvSpPr>
        <p:spPr>
          <a:xfrm rot="-2700084" flipH="1">
            <a:off x="-588093" y="734611"/>
            <a:ext cx="2346960" cy="1150860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519" name="Google Shape;519;p47"/>
          <p:cNvGrpSpPr/>
          <p:nvPr/>
        </p:nvGrpSpPr>
        <p:grpSpPr>
          <a:xfrm>
            <a:off x="870053" y="1801349"/>
            <a:ext cx="1548260" cy="979184"/>
            <a:chOff x="5161625" y="732525"/>
            <a:chExt cx="456050" cy="288425"/>
          </a:xfrm>
        </p:grpSpPr>
        <p:sp>
          <p:nvSpPr>
            <p:cNvPr id="520" name="Google Shape;520;p47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47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47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47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47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47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47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47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47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9" name="Google Shape;529;p47"/>
          <p:cNvGrpSpPr/>
          <p:nvPr/>
        </p:nvGrpSpPr>
        <p:grpSpPr>
          <a:xfrm rot="2923180">
            <a:off x="10092914" y="398012"/>
            <a:ext cx="1548223" cy="979160"/>
            <a:chOff x="5161625" y="732525"/>
            <a:chExt cx="456050" cy="288425"/>
          </a:xfrm>
        </p:grpSpPr>
        <p:sp>
          <p:nvSpPr>
            <p:cNvPr id="530" name="Google Shape;530;p47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47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47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47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47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47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47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47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47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39" name="Google Shape;539;p47"/>
          <p:cNvGrpSpPr/>
          <p:nvPr/>
        </p:nvGrpSpPr>
        <p:grpSpPr>
          <a:xfrm>
            <a:off x="10662191" y="2515804"/>
            <a:ext cx="1816548" cy="3136803"/>
            <a:chOff x="428525" y="2080425"/>
            <a:chExt cx="639900" cy="1104975"/>
          </a:xfrm>
        </p:grpSpPr>
        <p:sp>
          <p:nvSpPr>
            <p:cNvPr id="540" name="Google Shape;540;p47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47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47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47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47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47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47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47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47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47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47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1" name="Google Shape;551;p47"/>
          <p:cNvSpPr/>
          <p:nvPr/>
        </p:nvSpPr>
        <p:spPr>
          <a:xfrm rot="10800000" flipH="1">
            <a:off x="10997251" y="290547"/>
            <a:ext cx="1601536" cy="1194596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552" name="Google Shape;552;p47"/>
          <p:cNvGrpSpPr/>
          <p:nvPr/>
        </p:nvGrpSpPr>
        <p:grpSpPr>
          <a:xfrm rot="-7492646" flipH="1">
            <a:off x="10145611" y="3408453"/>
            <a:ext cx="2310063" cy="1261936"/>
            <a:chOff x="6928067" y="2555588"/>
            <a:chExt cx="1830919" cy="1000190"/>
          </a:xfrm>
        </p:grpSpPr>
        <p:sp>
          <p:nvSpPr>
            <p:cNvPr id="553" name="Google Shape;553;p47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54" name="Google Shape;554;p47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55" name="Google Shape;555;p47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6" name="Google Shape;556;p47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7" name="Google Shape;557;p47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8" name="Google Shape;558;p47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9" name="Google Shape;559;p47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0" name="Google Shape;560;p47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1" name="Google Shape;561;p47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2" name="Google Shape;562;p47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3" name="Google Shape;563;p47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08209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6312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6" name="Google Shape;566;p49"/>
          <p:cNvGrpSpPr/>
          <p:nvPr/>
        </p:nvGrpSpPr>
        <p:grpSpPr>
          <a:xfrm rot="-5400000">
            <a:off x="4723803" y="-939251"/>
            <a:ext cx="1816548" cy="3136803"/>
            <a:chOff x="428525" y="2080425"/>
            <a:chExt cx="639900" cy="1104975"/>
          </a:xfrm>
        </p:grpSpPr>
        <p:sp>
          <p:nvSpPr>
            <p:cNvPr id="567" name="Google Shape;567;p49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49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49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49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49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49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49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49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49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49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49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78" name="Google Shape;578;p49"/>
          <p:cNvGrpSpPr/>
          <p:nvPr/>
        </p:nvGrpSpPr>
        <p:grpSpPr>
          <a:xfrm rot="8707354" flipH="1">
            <a:off x="4432261" y="268003"/>
            <a:ext cx="2310063" cy="1261936"/>
            <a:chOff x="6928067" y="2555588"/>
            <a:chExt cx="1830919" cy="1000190"/>
          </a:xfrm>
        </p:grpSpPr>
        <p:sp>
          <p:nvSpPr>
            <p:cNvPr id="579" name="Google Shape;579;p49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80" name="Google Shape;580;p49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81" name="Google Shape;581;p49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2" name="Google Shape;582;p49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3" name="Google Shape;583;p49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4" name="Google Shape;584;p49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5" name="Google Shape;585;p49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6" name="Google Shape;586;p49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7" name="Google Shape;587;p49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8" name="Google Shape;588;p49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9" name="Google Shape;589;p49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90" name="Google Shape;590;p49"/>
          <p:cNvSpPr/>
          <p:nvPr/>
        </p:nvSpPr>
        <p:spPr>
          <a:xfrm>
            <a:off x="4239" y="5858251"/>
            <a:ext cx="2292848" cy="169826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49"/>
          <p:cNvSpPr/>
          <p:nvPr/>
        </p:nvSpPr>
        <p:spPr>
          <a:xfrm rot="6641666">
            <a:off x="-213418" y="5706901"/>
            <a:ext cx="1601551" cy="119460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49"/>
          <p:cNvSpPr/>
          <p:nvPr/>
        </p:nvSpPr>
        <p:spPr>
          <a:xfrm rot="5400000" flipH="1">
            <a:off x="10434193" y="4522115"/>
            <a:ext cx="2292848" cy="1698261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93" name="Google Shape;593;p49"/>
          <p:cNvSpPr/>
          <p:nvPr/>
        </p:nvSpPr>
        <p:spPr>
          <a:xfrm rot="-9000008" flipH="1">
            <a:off x="10429665" y="4351457"/>
            <a:ext cx="2038143" cy="1845411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594" name="Google Shape;594;p49"/>
          <p:cNvGrpSpPr/>
          <p:nvPr/>
        </p:nvGrpSpPr>
        <p:grpSpPr>
          <a:xfrm>
            <a:off x="1775786" y="5709316"/>
            <a:ext cx="1548260" cy="979184"/>
            <a:chOff x="5161625" y="732525"/>
            <a:chExt cx="456050" cy="288425"/>
          </a:xfrm>
        </p:grpSpPr>
        <p:sp>
          <p:nvSpPr>
            <p:cNvPr id="595" name="Google Shape;595;p49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49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49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49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49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49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49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49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49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4" name="Google Shape;604;p49"/>
          <p:cNvGrpSpPr/>
          <p:nvPr/>
        </p:nvGrpSpPr>
        <p:grpSpPr>
          <a:xfrm rot="5400000">
            <a:off x="10466835" y="3572149"/>
            <a:ext cx="1548260" cy="979184"/>
            <a:chOff x="5161625" y="732525"/>
            <a:chExt cx="456050" cy="288425"/>
          </a:xfrm>
        </p:grpSpPr>
        <p:sp>
          <p:nvSpPr>
            <p:cNvPr id="605" name="Google Shape;605;p49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06" name="Google Shape;606;p49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07" name="Google Shape;607;p49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Google Shape;608;p49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09" name="Google Shape;609;p49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10" name="Google Shape;610;p49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11" name="Google Shape;611;p49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49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13" name="Google Shape;613;p49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69007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Google Shape;615;p50"/>
          <p:cNvGrpSpPr/>
          <p:nvPr/>
        </p:nvGrpSpPr>
        <p:grpSpPr>
          <a:xfrm>
            <a:off x="10111773" y="3225638"/>
            <a:ext cx="2456417" cy="1147857"/>
            <a:chOff x="2431350" y="1519275"/>
            <a:chExt cx="925925" cy="432675"/>
          </a:xfrm>
        </p:grpSpPr>
        <p:sp>
          <p:nvSpPr>
            <p:cNvPr id="616" name="Google Shape;616;p50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Google Shape;617;p50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50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50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50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50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2" name="Google Shape;622;p50"/>
          <p:cNvGrpSpPr/>
          <p:nvPr/>
        </p:nvGrpSpPr>
        <p:grpSpPr>
          <a:xfrm>
            <a:off x="11191197" y="3082525"/>
            <a:ext cx="692663" cy="3830627"/>
            <a:chOff x="5379800" y="2555600"/>
            <a:chExt cx="236425" cy="1307500"/>
          </a:xfrm>
        </p:grpSpPr>
        <p:sp>
          <p:nvSpPr>
            <p:cNvPr id="623" name="Google Shape;623;p50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50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50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50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50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50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50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50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1" name="Google Shape;631;p50"/>
          <p:cNvGrpSpPr/>
          <p:nvPr/>
        </p:nvGrpSpPr>
        <p:grpSpPr>
          <a:xfrm>
            <a:off x="10470775" y="2855398"/>
            <a:ext cx="761072" cy="4104191"/>
            <a:chOff x="5133900" y="2478075"/>
            <a:chExt cx="259775" cy="1400875"/>
          </a:xfrm>
        </p:grpSpPr>
        <p:sp>
          <p:nvSpPr>
            <p:cNvPr id="632" name="Google Shape;632;p50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50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50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50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50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50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50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50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50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50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2" name="Google Shape;642;p50"/>
          <p:cNvSpPr/>
          <p:nvPr/>
        </p:nvSpPr>
        <p:spPr>
          <a:xfrm>
            <a:off x="-685733" y="-357066"/>
            <a:ext cx="3072281" cy="7752020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643" name="Google Shape;643;p50"/>
          <p:cNvSpPr/>
          <p:nvPr/>
        </p:nvSpPr>
        <p:spPr>
          <a:xfrm rot="-6299968">
            <a:off x="1435285" y="-176516"/>
            <a:ext cx="1601571" cy="1194621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400"/>
              <a:buFont typeface="Arial"/>
              <a:buNone/>
            </a:pPr>
            <a:endParaRPr sz="2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644" name="Google Shape;644;p50"/>
          <p:cNvGrpSpPr/>
          <p:nvPr/>
        </p:nvGrpSpPr>
        <p:grpSpPr>
          <a:xfrm rot="5400000">
            <a:off x="1633319" y="4600049"/>
            <a:ext cx="1548260" cy="979184"/>
            <a:chOff x="5161625" y="732525"/>
            <a:chExt cx="456050" cy="288425"/>
          </a:xfrm>
        </p:grpSpPr>
        <p:sp>
          <p:nvSpPr>
            <p:cNvPr id="645" name="Google Shape;645;p50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46" name="Google Shape;646;p50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47" name="Google Shape;647;p50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50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50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50" name="Google Shape;650;p50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51" name="Google Shape;651;p50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52" name="Google Shape;652;p50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653" name="Google Shape;653;p50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2400"/>
                <a:buFont typeface="Arial"/>
                <a:buNone/>
              </a:pPr>
              <a:endParaRPr sz="2400"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16659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265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980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412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5703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8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47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2763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9334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136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9630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487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733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14400" y="339883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7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812BECE-0414-4EFB-A770-B7FF1BC5D2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3700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85B6734-179B-4E66-B061-9C836589C7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59249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75784" y="459898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71"/>
            <a:ext cx="103632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A05C675-2C15-45E2-9B47-4698B2163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2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77B115B-308F-4646-BEE9-36EBDA037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29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30906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3742796" y="4045480"/>
            <a:ext cx="470852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10672AE-B1F8-4664-946F-B4FA9D6D6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76858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D777A7F-4D2F-40B9-A473-5D72AE68E2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11462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78DCA03-DD4F-4764-B396-5976073CC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99730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911754" y="3580343"/>
            <a:ext cx="557847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9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AF90EFE-18D6-4BB7-B71A-610D2DAAEF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57070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92480"/>
            <a:ext cx="2856907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FE17B19-4431-41D6-BFD7-55623BCE3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375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738FCEC-330D-4772-ABE1-143633877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41999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B9DB2AC-8415-4CBA-B42A-E6437F5387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65735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89191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05933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5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51674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92692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981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0496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4925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29224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1207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1319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04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47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55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11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Sorts Mill Goudy"/>
              <a:buNone/>
              <a:defRPr sz="3600" b="0" i="0" u="none" strike="noStrike" cap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0861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6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29971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29972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447E6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447E6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447E6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447E67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447E67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447E67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447E67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447E67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447E67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447E67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447E67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kern="0"/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84603505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1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1"/>
          </p:nvPr>
        </p:nvSpPr>
        <p:spPr>
          <a:xfrm>
            <a:off x="950967" y="1583467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57A3A3"/>
              </a:buClr>
            </a:pPr>
            <a:fld id="{00000000-1234-1234-1234-123412341234}" type="slidenum">
              <a:rPr lang="en-US" kern="0">
                <a:solidFill>
                  <a:srgbClr val="57A3A3"/>
                </a:solidFill>
              </a:rPr>
              <a:pPr>
                <a:buClr>
                  <a:srgbClr val="57A3A3"/>
                </a:buClr>
              </a:pPr>
              <a:t>‹#›</a:t>
            </a:fld>
            <a:endParaRPr kern="0">
              <a:solidFill>
                <a:srgbClr val="57A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9284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  <p:sldLayoutId id="2147483882" r:id="rId18"/>
    <p:sldLayoutId id="2147483883" r:id="rId19"/>
    <p:sldLayoutId id="2147483884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00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192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9051"/>
            <a:ext cx="3860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9051"/>
            <a:ext cx="54864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/>
              <a:t>GV: TRƯƠNG HOÀNG LONG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9051"/>
            <a:ext cx="14224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09F07A-5293-4AD2-8DDD-993A0BFDEE98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53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BAC54D-9949-44C8-95C1-F0F4AF37D8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1AEBDF-79D5-4CA6-8037-4D34F43F8B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2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firew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600" y="4702175"/>
            <a:ext cx="127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9" descr="firew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3"/>
            <a:ext cx="12700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0" descr="firew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0" y="3048003"/>
            <a:ext cx="12700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1" descr="firew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52803"/>
            <a:ext cx="1727200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" descr="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2192000" cy="6553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4343" name="Rectangle 15"/>
          <p:cNvSpPr>
            <a:spLocks noChangeArrowheads="1"/>
          </p:cNvSpPr>
          <p:nvPr/>
        </p:nvSpPr>
        <p:spPr bwMode="auto">
          <a:xfrm>
            <a:off x="1016000" y="1290638"/>
            <a:ext cx="10515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3200" b="1" smtClean="0">
                <a:solidFill>
                  <a:srgbClr val="10541B"/>
                </a:solidFill>
                <a:latin typeface="Times New Roman" pitchFamily="18" charset="0"/>
              </a:rPr>
              <a:t>Bài 1: </a:t>
            </a: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3200" b="1" smtClean="0">
                <a:solidFill>
                  <a:srgbClr val="10541B"/>
                </a:solidFill>
                <a:latin typeface="Times New Roman" pitchFamily="18" charset="0"/>
              </a:rPr>
              <a:t>LẮNG NGHE LỊCH SỬ NƯỚC MÌNH</a:t>
            </a:r>
            <a:r>
              <a:rPr lang="en-US" altLang="en-US" sz="3200" b="1" smtClean="0">
                <a:solidFill>
                  <a:srgbClr val="10541B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" name="Rectangle 291"/>
          <p:cNvSpPr>
            <a:spLocks noChangeArrowheads="1"/>
          </p:cNvSpPr>
          <p:nvPr/>
        </p:nvSpPr>
        <p:spPr bwMode="auto">
          <a:xfrm>
            <a:off x="3291561" y="2544766"/>
            <a:ext cx="6691679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Tiết 8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 THỨC TIẾNG VIỆT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45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790" y="561845"/>
            <a:ext cx="708973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ừ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láy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510" y="87683"/>
            <a:ext cx="5043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Tiết 7: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 THỨC TIẾNG VIỆT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0" y="563892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6597" y="1002180"/>
            <a:ext cx="1645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61408" y="1027232"/>
            <a:ext cx="3130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 có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070" y="1403012"/>
            <a:ext cx="164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17142" y="1428064"/>
            <a:ext cx="4976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7125227" y="539300"/>
            <a:ext cx="0" cy="63187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9753" y="1925537"/>
            <a:ext cx="68475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ghép: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 được ra bằng cách ghép các tiếng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sp>
        <p:nvSpPr>
          <p:cNvPr id="5" name="Rectangle 4"/>
          <p:cNvSpPr/>
          <p:nvPr/>
        </p:nvSpPr>
        <p:spPr>
          <a:xfrm>
            <a:off x="279754" y="2797706"/>
            <a:ext cx="6513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láy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 có quan hệ láy âm giữa các tiếng.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916" y="358039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kern="0" dirty="0" smtClean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2. </a:t>
            </a:r>
            <a:r>
              <a:rPr lang="vi-VN" sz="2400" b="1" kern="0" dirty="0" smtClean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Nghĩa của một số thành ngữ thông dụng:</a:t>
            </a:r>
            <a:endParaRPr lang="en-US" sz="2400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968" y="4029905"/>
            <a:ext cx="7035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Thành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ngữ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vi-V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ố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định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quen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thành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ngữ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phép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cộng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đơn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giản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vi-V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ấu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tạo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nên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nó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</a:t>
            </a:r>
            <a:r>
              <a:rPr lang="vi-V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à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thường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tính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tượng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biểu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cảm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02675" y="885879"/>
            <a:ext cx="40374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Ví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dụ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thành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ngữ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“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bắt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mừng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”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đơn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giản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cộng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“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”, “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bất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”, “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”, “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từng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”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vồn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vã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phấn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khởi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lộ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bên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ngoài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gặp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781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Admin\Downloads\imag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28" y="889348"/>
            <a:ext cx="6493868" cy="5022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40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44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VỀ NHÀ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17686" y="1703540"/>
            <a:ext cx="8340090" cy="2334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học bài, xem lại bài tập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tiếng Việt.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6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00" y="600868"/>
            <a:ext cx="3517900" cy="2925763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889000" y="965200"/>
            <a:ext cx="7226300" cy="1866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0" y="1310335"/>
            <a:ext cx="6504996" cy="117663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611716" y="2832100"/>
            <a:ext cx="7251700" cy="37973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57225" y="139203"/>
            <a:ext cx="5874365" cy="707886"/>
          </a:xfrm>
          <a:prstGeom prst="rect">
            <a:avLst/>
          </a:prstGeom>
          <a:noFill/>
          <a:ln w="12700">
            <a:solidFill>
              <a:schemeClr val="accent4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vi-VN" sz="40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+mj-lt"/>
              </a:rPr>
              <a:t>T</a:t>
            </a:r>
            <a:r>
              <a:rPr lang="vi-VN" sz="40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+mj-lt"/>
              </a:rPr>
              <a:t>RI THỨC</a:t>
            </a:r>
            <a:r>
              <a:rPr lang="en-US" sz="40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+mj-lt"/>
              </a:rPr>
              <a:t> </a:t>
            </a:r>
            <a:r>
              <a:rPr lang="en-US" sz="40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40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rgbClr val="ED7D31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3498" y="326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bậc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niệm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phức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láy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4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82" y="1050359"/>
            <a:ext cx="7089732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defRPr/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ừ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láy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9430" y="613775"/>
            <a:ext cx="448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Tiết 8: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 THỨC TIẾNG VIỆT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0" y="551366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7050071" y="539300"/>
            <a:ext cx="0" cy="63187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6018" y="-13252"/>
            <a:ext cx="94644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1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LẮNG NGHE LỊCH SỬ NƯỚC MÌNH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90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3"/>
          <p:cNvSpPr/>
          <p:nvPr/>
        </p:nvSpPr>
        <p:spPr>
          <a:xfrm>
            <a:off x="685800" y="685799"/>
            <a:ext cx="10820400" cy="1371601"/>
          </a:xfrm>
          <a:prstGeom prst="rect">
            <a:avLst/>
          </a:prstGeom>
          <a:solidFill>
            <a:srgbClr val="447E67">
              <a:alpha val="2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685" name="Google Shape;685;p3"/>
          <p:cNvGrpSpPr/>
          <p:nvPr/>
        </p:nvGrpSpPr>
        <p:grpSpPr>
          <a:xfrm>
            <a:off x="619919" y="2573177"/>
            <a:ext cx="10526031" cy="3473399"/>
            <a:chOff x="147184" y="1246"/>
            <a:chExt cx="10526031" cy="3473399"/>
          </a:xfrm>
        </p:grpSpPr>
        <p:sp>
          <p:nvSpPr>
            <p:cNvPr id="686" name="Google Shape;686;p3"/>
            <p:cNvSpPr/>
            <p:nvPr/>
          </p:nvSpPr>
          <p:spPr>
            <a:xfrm>
              <a:off x="147184" y="1246"/>
              <a:ext cx="3574943" cy="996443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7" name="Google Shape;687;p3"/>
            <p:cNvSpPr txBox="1"/>
            <p:nvPr/>
          </p:nvSpPr>
          <p:spPr>
            <a:xfrm>
              <a:off x="176369" y="30431"/>
              <a:ext cx="3516573" cy="9380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40625" rIns="60950" bIns="4062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rgbClr val="FFFFFF"/>
                </a:buClr>
                <a:buSzPts val="3200"/>
                <a:buFont typeface="Arial"/>
                <a:buNone/>
              </a:pPr>
              <a:r>
                <a:rPr lang="en-US" sz="3200" kern="0" dirty="0" err="1">
                  <a:solidFill>
                    <a:srgbClr val="FFFFFF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Từ</a:t>
              </a:r>
              <a:r>
                <a:rPr lang="en-US" sz="3200" kern="0" dirty="0">
                  <a:solidFill>
                    <a:srgbClr val="FFFFFF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FFFF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có</a:t>
              </a:r>
              <a:r>
                <a:rPr lang="en-US" sz="3200" kern="0" dirty="0">
                  <a:solidFill>
                    <a:srgbClr val="FFFFFF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1 </a:t>
              </a:r>
              <a:r>
                <a:rPr lang="en-US" sz="3200" kern="0" dirty="0" err="1">
                  <a:solidFill>
                    <a:srgbClr val="FFFFFF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tiếng</a:t>
              </a:r>
              <a:endParaRPr sz="3200" kern="0" dirty="0">
                <a:solidFill>
                  <a:srgbClr val="FFFF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endParaRPr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504678" y="997689"/>
              <a:ext cx="357494" cy="163737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689" name="Google Shape;689;p3"/>
            <p:cNvSpPr/>
            <p:nvPr/>
          </p:nvSpPr>
          <p:spPr>
            <a:xfrm>
              <a:off x="862172" y="1795482"/>
              <a:ext cx="3960321" cy="167916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0" name="Google Shape;690;p3"/>
            <p:cNvSpPr txBox="1"/>
            <p:nvPr/>
          </p:nvSpPr>
          <p:spPr>
            <a:xfrm>
              <a:off x="911353" y="1844663"/>
              <a:ext cx="3861959" cy="1580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30475" rIns="45700" bIns="30475" anchor="ctr" anchorCtr="0">
              <a:noAutofit/>
            </a:bodyPr>
            <a:lstStyle/>
            <a:p>
              <a:pPr>
                <a:lnSpc>
                  <a:spcPct val="90000"/>
                </a:lnSpc>
                <a:buClr>
                  <a:srgbClr val="3333FF"/>
                </a:buClr>
                <a:buSzPts val="2400"/>
                <a:buFont typeface="Arial"/>
                <a:buNone/>
              </a:pPr>
              <a:endParaRPr sz="2800" kern="0" dirty="0">
                <a:solidFill>
                  <a:srgbClr val="3333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endParaRPr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5705083" y="33349"/>
              <a:ext cx="3753584" cy="996443"/>
            </a:xfrm>
            <a:prstGeom prst="roundRect">
              <a:avLst>
                <a:gd name="adj" fmla="val 10000"/>
              </a:avLst>
            </a:prstGeom>
            <a:solidFill>
              <a:srgbClr val="81AA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2" name="Google Shape;692;p3"/>
            <p:cNvSpPr txBox="1"/>
            <p:nvPr/>
          </p:nvSpPr>
          <p:spPr>
            <a:xfrm>
              <a:off x="5734268" y="62534"/>
              <a:ext cx="3695214" cy="9380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40625" rIns="60950" bIns="4062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rgbClr val="FFFFFF"/>
                </a:buClr>
                <a:buSzPts val="3200"/>
                <a:buFont typeface="Arial"/>
                <a:buNone/>
              </a:pPr>
              <a:r>
                <a:rPr lang="en-US" sz="3200" kern="0" dirty="0" err="1">
                  <a:solidFill>
                    <a:srgbClr val="FFFFFF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Từ</a:t>
              </a:r>
              <a:r>
                <a:rPr lang="en-US" sz="3200" kern="0" dirty="0">
                  <a:solidFill>
                    <a:srgbClr val="FFFFFF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FFFF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có</a:t>
              </a:r>
              <a:r>
                <a:rPr lang="en-US" sz="3200" kern="0" dirty="0">
                  <a:solidFill>
                    <a:srgbClr val="FFFFFF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2 </a:t>
              </a:r>
              <a:r>
                <a:rPr lang="en-US" sz="3200" kern="0" dirty="0" err="1">
                  <a:solidFill>
                    <a:srgbClr val="FFFFFF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tiếng</a:t>
              </a:r>
              <a:endParaRPr sz="3200" kern="0" dirty="0">
                <a:solidFill>
                  <a:srgbClr val="FFFF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endParaRPr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6080441" y="1029792"/>
              <a:ext cx="337638" cy="155363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694" name="Google Shape;694;p3"/>
            <p:cNvSpPr/>
            <p:nvPr/>
          </p:nvSpPr>
          <p:spPr>
            <a:xfrm>
              <a:off x="6418080" y="1795482"/>
              <a:ext cx="4255135" cy="157589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81AA8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5" name="Google Shape;695;p3"/>
            <p:cNvSpPr txBox="1"/>
            <p:nvPr/>
          </p:nvSpPr>
          <p:spPr>
            <a:xfrm>
              <a:off x="6464236" y="1841638"/>
              <a:ext cx="4162823" cy="14835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30475" rIns="45700" bIns="30475" anchor="ctr" anchorCtr="0">
              <a:noAutofit/>
            </a:bodyPr>
            <a:lstStyle/>
            <a:p>
              <a:pPr>
                <a:lnSpc>
                  <a:spcPct val="90000"/>
                </a:lnSpc>
                <a:buClr>
                  <a:srgbClr val="3333FF"/>
                </a:buClr>
                <a:buSzPts val="2400"/>
                <a:buFont typeface="Arial"/>
                <a:buNone/>
              </a:pPr>
              <a:endParaRPr sz="2800" kern="0" dirty="0">
                <a:solidFill>
                  <a:srgbClr val="3333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endParaRPr>
            </a:p>
          </p:txBody>
        </p:sp>
      </p:grpSp>
      <p:sp>
        <p:nvSpPr>
          <p:cNvPr id="696" name="Google Shape;696;p3"/>
          <p:cNvSpPr/>
          <p:nvPr/>
        </p:nvSpPr>
        <p:spPr>
          <a:xfrm>
            <a:off x="4037490" y="4580879"/>
            <a:ext cx="1147460" cy="13494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b="1" kern="0" dirty="0">
                <a:solidFill>
                  <a:srgbClr val="FFFF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TỪ ĐƠN</a:t>
            </a:r>
            <a:endParaRPr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697" name="Google Shape;697;p3"/>
          <p:cNvSpPr/>
          <p:nvPr/>
        </p:nvSpPr>
        <p:spPr>
          <a:xfrm>
            <a:off x="9715131" y="4465471"/>
            <a:ext cx="1364199" cy="13494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b="1" kern="0" dirty="0">
                <a:solidFill>
                  <a:srgbClr val="FFFF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TỪ PHỨC</a:t>
            </a:r>
            <a:endParaRPr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698" name="Google Shape;698;p3"/>
          <p:cNvSpPr txBox="1"/>
          <p:nvPr/>
        </p:nvSpPr>
        <p:spPr>
          <a:xfrm>
            <a:off x="1139484" y="685799"/>
            <a:ext cx="9486901" cy="147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lnSpc>
                <a:spcPct val="150000"/>
              </a:lnSpc>
              <a:buClr>
                <a:srgbClr val="213B31"/>
              </a:buClr>
              <a:buSzPts val="1960"/>
              <a:buFont typeface="Arial"/>
              <a:buNone/>
            </a:pPr>
            <a:r>
              <a:rPr lang="vi-VN" sz="2800" kern="0" dirty="0" smtClean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?</a:t>
            </a:r>
            <a:r>
              <a:rPr lang="en-US" sz="2800" kern="0" dirty="0" err="1" smtClean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Dựa</a:t>
            </a:r>
            <a:r>
              <a:rPr lang="en-US" sz="2800" kern="0" dirty="0" smtClean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vào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số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tiếng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hãy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phân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loại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từ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trong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câu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sau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</a:t>
            </a:r>
            <a:endParaRPr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algn="ctr">
              <a:lnSpc>
                <a:spcPct val="120000"/>
              </a:lnSpc>
              <a:spcBef>
                <a:spcPts val="1000"/>
              </a:spcBef>
              <a:buClr>
                <a:srgbClr val="213B31"/>
              </a:buClr>
              <a:buSzPts val="1960"/>
              <a:buFont typeface="Arial"/>
              <a:buNone/>
            </a:pPr>
            <a:r>
              <a:rPr lang="en-US" sz="2800" i="1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“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Chàng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hăng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hái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gan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dạ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không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nề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nguy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hiểm</a:t>
            </a:r>
            <a:r>
              <a:rPr lang="en-US" sz="2800" i="1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.”</a:t>
            </a:r>
            <a:endParaRPr sz="2800" kern="0" dirty="0">
              <a:solidFill>
                <a:srgbClr val="213B31"/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  <a:p>
            <a:pPr marL="228600" indent="-104140">
              <a:spcBef>
                <a:spcPts val="2000"/>
              </a:spcBef>
              <a:buClr>
                <a:srgbClr val="213B31"/>
              </a:buClr>
              <a:buSzPts val="1960"/>
              <a:buFont typeface="Arial"/>
              <a:buNone/>
            </a:pPr>
            <a:endParaRPr sz="2800" kern="0" dirty="0">
              <a:solidFill>
                <a:srgbClr val="213B3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56076" y="5030257"/>
            <a:ext cx="2715808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buClr>
                <a:srgbClr val="3333FF"/>
              </a:buClr>
              <a:buSzPts val="2400"/>
            </a:pPr>
            <a:r>
              <a:rPr lang="en-US" sz="2800" kern="0" dirty="0" err="1">
                <a:solidFill>
                  <a:srgbClr val="3333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Chàng</a:t>
            </a:r>
            <a:r>
              <a:rPr lang="en-US" sz="2800" kern="0" dirty="0">
                <a:solidFill>
                  <a:srgbClr val="3333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kern="0" dirty="0" err="1">
                <a:solidFill>
                  <a:srgbClr val="3333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không</a:t>
            </a:r>
            <a:r>
              <a:rPr lang="en-US" sz="2800" kern="0" dirty="0">
                <a:solidFill>
                  <a:srgbClr val="3333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kern="0" dirty="0" err="1">
                <a:solidFill>
                  <a:srgbClr val="3333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nề</a:t>
            </a:r>
            <a:endParaRPr lang="en-US" sz="2800" kern="0" dirty="0">
              <a:solidFill>
                <a:srgbClr val="3333FF"/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56112" y="4734957"/>
            <a:ext cx="3048000" cy="97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buClr>
                <a:srgbClr val="3333FF"/>
              </a:buClr>
              <a:buSzPts val="2400"/>
            </a:pPr>
            <a:r>
              <a:rPr lang="vi-VN" sz="2800" kern="0" dirty="0">
                <a:solidFill>
                  <a:srgbClr val="3333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Hăng hái, gan dạ, </a:t>
            </a:r>
            <a:endParaRPr lang="vi-VN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lvl="0">
              <a:lnSpc>
                <a:spcPct val="90000"/>
              </a:lnSpc>
              <a:spcBef>
                <a:spcPts val="840"/>
              </a:spcBef>
              <a:buClr>
                <a:srgbClr val="3333FF"/>
              </a:buClr>
              <a:buSzPts val="2400"/>
            </a:pPr>
            <a:r>
              <a:rPr lang="vi-VN" sz="2800" kern="0" dirty="0">
                <a:solidFill>
                  <a:srgbClr val="3333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nguy hiểm</a:t>
            </a:r>
          </a:p>
        </p:txBody>
      </p:sp>
    </p:spTree>
    <p:extLst>
      <p:ext uri="{BB962C8B-B14F-4D97-AF65-F5344CB8AC3E}">
        <p14:creationId xmlns:p14="http://schemas.microsoft.com/office/powerpoint/2010/main" val="37062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" grpId="0" animBg="1"/>
      <p:bldP spid="697" grpId="0" animBg="1"/>
      <p:bldP spid="698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842" y="874995"/>
            <a:ext cx="708973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ừ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láy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67008" y="475989"/>
            <a:ext cx="5043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Tiết 8: </a:t>
            </a:r>
            <a:r>
              <a:rPr lang="vi-V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 THỨC TIẾNG VIỆT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0" y="488736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1649" y="1302804"/>
            <a:ext cx="1645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86460" y="1315330"/>
            <a:ext cx="3130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 có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0700" y="2192150"/>
            <a:ext cx="164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4824" y="2179624"/>
            <a:ext cx="4976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7050071" y="475989"/>
            <a:ext cx="0" cy="6382011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6018" y="-13252"/>
            <a:ext cx="94644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1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LẮNG NGHE LỊCH SỬ NƯỚC MÌNH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3110" y="1693198"/>
            <a:ext cx="3294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chàng, không, nề.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932" y="2697366"/>
            <a:ext cx="3130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hăng hái, gan dạ.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08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4"/>
          <p:cNvSpPr/>
          <p:nvPr/>
        </p:nvSpPr>
        <p:spPr>
          <a:xfrm>
            <a:off x="685800" y="685799"/>
            <a:ext cx="10820400" cy="1371601"/>
          </a:xfrm>
          <a:prstGeom prst="rect">
            <a:avLst/>
          </a:prstGeom>
          <a:solidFill>
            <a:srgbClr val="447E67">
              <a:alpha val="2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Gill Sans"/>
              <a:buNone/>
            </a:pPr>
            <a:endParaRPr kern="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704" name="Google Shape;704;p4"/>
          <p:cNvGrpSpPr/>
          <p:nvPr/>
        </p:nvGrpSpPr>
        <p:grpSpPr>
          <a:xfrm>
            <a:off x="619919" y="2573177"/>
            <a:ext cx="10526031" cy="3473399"/>
            <a:chOff x="147184" y="1246"/>
            <a:chExt cx="10526031" cy="3473399"/>
          </a:xfrm>
        </p:grpSpPr>
        <p:sp>
          <p:nvSpPr>
            <p:cNvPr id="705" name="Google Shape;705;p4"/>
            <p:cNvSpPr/>
            <p:nvPr/>
          </p:nvSpPr>
          <p:spPr>
            <a:xfrm>
              <a:off x="147184" y="1246"/>
              <a:ext cx="3574943" cy="996443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6" name="Google Shape;706;p4"/>
            <p:cNvSpPr txBox="1"/>
            <p:nvPr/>
          </p:nvSpPr>
          <p:spPr>
            <a:xfrm>
              <a:off x="176369" y="30431"/>
              <a:ext cx="3516573" cy="9380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40625" rIns="60950" bIns="4062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rgbClr val="FFFFFF"/>
                </a:buClr>
                <a:buSzPts val="3200"/>
                <a:buFont typeface="Arial"/>
                <a:buNone/>
              </a:pPr>
              <a:r>
                <a:rPr lang="en-US" sz="3200" kern="0" dirty="0" err="1"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Các</a:t>
              </a:r>
              <a:r>
                <a:rPr lang="en-US" sz="3200" kern="0" dirty="0"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tiếng</a:t>
              </a:r>
              <a:r>
                <a:rPr lang="en-US" sz="3200" kern="0" dirty="0"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có</a:t>
              </a:r>
              <a:r>
                <a:rPr lang="en-US" sz="3200" kern="0" dirty="0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quan</a:t>
              </a:r>
              <a:r>
                <a:rPr lang="en-US" sz="3200" kern="0" dirty="0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hệ</a:t>
              </a:r>
              <a:r>
                <a:rPr lang="en-US" sz="3200" kern="0" dirty="0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về</a:t>
              </a:r>
              <a:r>
                <a:rPr lang="en-US" sz="3200" kern="0" dirty="0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nghĩa</a:t>
              </a:r>
              <a:endParaRPr sz="3200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endParaRPr>
            </a:p>
          </p:txBody>
        </p:sp>
        <p:sp>
          <p:nvSpPr>
            <p:cNvPr id="707" name="Google Shape;707;p4"/>
            <p:cNvSpPr/>
            <p:nvPr/>
          </p:nvSpPr>
          <p:spPr>
            <a:xfrm>
              <a:off x="504678" y="997689"/>
              <a:ext cx="357494" cy="163737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08" name="Google Shape;708;p4"/>
            <p:cNvSpPr/>
            <p:nvPr/>
          </p:nvSpPr>
          <p:spPr>
            <a:xfrm>
              <a:off x="862172" y="1795482"/>
              <a:ext cx="3960321" cy="167916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9" name="Google Shape;709;p4"/>
            <p:cNvSpPr txBox="1"/>
            <p:nvPr/>
          </p:nvSpPr>
          <p:spPr>
            <a:xfrm>
              <a:off x="911353" y="1844663"/>
              <a:ext cx="3861959" cy="15808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30475" rIns="45700" bIns="30475" anchor="ctr" anchorCtr="0">
              <a:no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2400"/>
                <a:buFont typeface="Arial"/>
                <a:buNone/>
              </a:pPr>
              <a:endParaRPr sz="2600" kern="0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endParaRPr>
            </a:p>
          </p:txBody>
        </p:sp>
        <p:sp>
          <p:nvSpPr>
            <p:cNvPr id="710" name="Google Shape;710;p4"/>
            <p:cNvSpPr/>
            <p:nvPr/>
          </p:nvSpPr>
          <p:spPr>
            <a:xfrm>
              <a:off x="5705083" y="33349"/>
              <a:ext cx="3753584" cy="996443"/>
            </a:xfrm>
            <a:prstGeom prst="roundRect">
              <a:avLst>
                <a:gd name="adj" fmla="val 10000"/>
              </a:avLst>
            </a:prstGeom>
            <a:solidFill>
              <a:srgbClr val="81AA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1" name="Google Shape;711;p4"/>
            <p:cNvSpPr txBox="1"/>
            <p:nvPr/>
          </p:nvSpPr>
          <p:spPr>
            <a:xfrm>
              <a:off x="5734268" y="62534"/>
              <a:ext cx="3695214" cy="9380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40625" rIns="60950" bIns="4062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rgbClr val="FFFFFF"/>
                </a:buClr>
                <a:buSzPts val="3200"/>
                <a:buFont typeface="Arial"/>
                <a:buNone/>
              </a:pPr>
              <a:r>
                <a:rPr lang="en-US" sz="3200" kern="0" dirty="0" err="1"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Các</a:t>
              </a:r>
              <a:r>
                <a:rPr lang="en-US" sz="3200" kern="0" dirty="0"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tiếng</a:t>
              </a:r>
              <a:r>
                <a:rPr lang="en-US" sz="3200" kern="0" dirty="0"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có</a:t>
              </a:r>
              <a:r>
                <a:rPr lang="en-US" sz="3200" kern="0" dirty="0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quan</a:t>
              </a:r>
              <a:r>
                <a:rPr lang="en-US" sz="3200" kern="0" dirty="0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hệ</a:t>
              </a:r>
              <a:r>
                <a:rPr lang="en-US" sz="3200" kern="0" dirty="0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láy</a:t>
              </a:r>
              <a:r>
                <a:rPr lang="en-US" sz="3200" kern="0" dirty="0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 </a:t>
              </a:r>
              <a:r>
                <a:rPr lang="en-US" sz="3200" kern="0" dirty="0" err="1">
                  <a:solidFill>
                    <a:srgbClr val="FF0000"/>
                  </a:solidFill>
                  <a:latin typeface="Times New Roman" pitchFamily="18" charset="0"/>
                  <a:ea typeface="Arial"/>
                  <a:cs typeface="Times New Roman" pitchFamily="18" charset="0"/>
                  <a:sym typeface="Arial"/>
                </a:rPr>
                <a:t>âm</a:t>
              </a:r>
              <a:endParaRPr sz="3200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endParaRPr>
            </a:p>
          </p:txBody>
        </p:sp>
        <p:sp>
          <p:nvSpPr>
            <p:cNvPr id="712" name="Google Shape;712;p4"/>
            <p:cNvSpPr/>
            <p:nvPr/>
          </p:nvSpPr>
          <p:spPr>
            <a:xfrm>
              <a:off x="6080441" y="1029792"/>
              <a:ext cx="337638" cy="155363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13" name="Google Shape;713;p4"/>
            <p:cNvSpPr/>
            <p:nvPr/>
          </p:nvSpPr>
          <p:spPr>
            <a:xfrm>
              <a:off x="6418080" y="1795482"/>
              <a:ext cx="4255135" cy="157589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81AA8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4" name="Google Shape;714;p4"/>
            <p:cNvSpPr txBox="1"/>
            <p:nvPr/>
          </p:nvSpPr>
          <p:spPr>
            <a:xfrm>
              <a:off x="6464236" y="1841638"/>
              <a:ext cx="4162823" cy="14835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30475" rIns="45700" bIns="30475" anchor="ctr" anchorCtr="0">
              <a:no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2400"/>
                <a:buFont typeface="Arial"/>
                <a:buNone/>
              </a:pPr>
              <a:endParaRPr sz="2800" kern="0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endParaRPr>
            </a:p>
          </p:txBody>
        </p:sp>
      </p:grpSp>
      <p:sp>
        <p:nvSpPr>
          <p:cNvPr id="715" name="Google Shape;715;p4"/>
          <p:cNvSpPr/>
          <p:nvPr/>
        </p:nvSpPr>
        <p:spPr>
          <a:xfrm>
            <a:off x="4037490" y="4580879"/>
            <a:ext cx="1448910" cy="13494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r>
              <a:rPr lang="en-US" sz="2000" b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TỪ GHÉP</a:t>
            </a:r>
            <a:endParaRPr sz="20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716" name="Google Shape;716;p4"/>
          <p:cNvSpPr/>
          <p:nvPr/>
        </p:nvSpPr>
        <p:spPr>
          <a:xfrm>
            <a:off x="9715131" y="4465471"/>
            <a:ext cx="1364199" cy="13494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r>
              <a:rPr lang="en-US" sz="2000" b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TỪ LÁY</a:t>
            </a:r>
            <a:endParaRPr sz="20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717" name="Google Shape;717;p4"/>
          <p:cNvSpPr txBox="1"/>
          <p:nvPr/>
        </p:nvSpPr>
        <p:spPr>
          <a:xfrm>
            <a:off x="1139484" y="685799"/>
            <a:ext cx="9486901" cy="147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lnSpc>
                <a:spcPct val="150000"/>
              </a:lnSpc>
              <a:buClr>
                <a:srgbClr val="213B31"/>
              </a:buClr>
              <a:buSzPct val="70000"/>
              <a:buFont typeface="Arial"/>
              <a:buNone/>
            </a:pPr>
            <a:r>
              <a:rPr lang="vi-VN" sz="2800" kern="0" dirty="0" smtClean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?</a:t>
            </a:r>
            <a:r>
              <a:rPr lang="en-US" sz="2800" kern="0" dirty="0" err="1" smtClean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Dựa</a:t>
            </a:r>
            <a:r>
              <a:rPr lang="en-US" sz="2800" kern="0" dirty="0" smtClean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vào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quan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hệ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giữa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tiếng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hãy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phân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loại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từ</a:t>
            </a: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phức</a:t>
            </a: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kern="0" dirty="0" err="1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sau</a:t>
            </a:r>
            <a:r>
              <a:rPr lang="en-US" sz="2800" kern="0" dirty="0">
                <a:solidFill>
                  <a:srgbClr val="213B3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</a:t>
            </a:r>
            <a:endParaRPr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algn="ctr">
              <a:lnSpc>
                <a:spcPct val="120000"/>
              </a:lnSpc>
              <a:spcBef>
                <a:spcPts val="1000"/>
              </a:spcBef>
              <a:buClr>
                <a:srgbClr val="213B31"/>
              </a:buClr>
              <a:buSzPct val="70000"/>
              <a:buFont typeface="Arial"/>
              <a:buNone/>
            </a:pP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“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hăng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hái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gan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dạ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nguy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i="1" kern="0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hiểm</a:t>
            </a:r>
            <a:r>
              <a:rPr lang="en-US" sz="2800" i="1" kern="0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”</a:t>
            </a:r>
            <a:endParaRPr sz="2800" kern="0" dirty="0">
              <a:solidFill>
                <a:srgbClr val="FF0000"/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  <a:p>
            <a:pPr marL="228600" indent="-122809">
              <a:spcBef>
                <a:spcPts val="2000"/>
              </a:spcBef>
              <a:buClr>
                <a:srgbClr val="213B31"/>
              </a:buClr>
              <a:buSzPct val="70000"/>
              <a:buFont typeface="Arial"/>
              <a:buNone/>
            </a:pPr>
            <a:endParaRPr sz="2800" kern="0" dirty="0">
              <a:solidFill>
                <a:srgbClr val="FF0000"/>
              </a:solidFill>
              <a:latin typeface="Times New Roman" pitchFamily="18" charset="0"/>
              <a:ea typeface="Sorts Mill Goudy"/>
              <a:cs typeface="Times New Roman" pitchFamily="18" charset="0"/>
              <a:sym typeface="Sorts Mill Goudy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8827" y="4968950"/>
            <a:ext cx="2720617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buSzPts val="2400"/>
            </a:pPr>
            <a:r>
              <a:rPr lang="en-US" sz="2600" kern="0" dirty="0" err="1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Gan</a:t>
            </a:r>
            <a:r>
              <a:rPr lang="en-US" sz="2600" kern="0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600" kern="0" dirty="0" err="1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dạ</a:t>
            </a:r>
            <a:r>
              <a:rPr lang="en-US" sz="2600" kern="0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600" kern="0" dirty="0" err="1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nguy</a:t>
            </a:r>
            <a:r>
              <a:rPr lang="en-US" sz="2600" kern="0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600" kern="0" dirty="0" err="1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hiểm</a:t>
            </a:r>
            <a:endParaRPr lang="en-US" sz="2600" kern="0" dirty="0">
              <a:solidFill>
                <a:srgbClr val="000000"/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55197" y="4967627"/>
            <a:ext cx="1489510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buSzPts val="2400"/>
            </a:pPr>
            <a:r>
              <a:rPr lang="vi-VN" sz="2800" kern="0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Hăng hái</a:t>
            </a:r>
          </a:p>
        </p:txBody>
      </p:sp>
    </p:spTree>
    <p:extLst>
      <p:ext uri="{BB962C8B-B14F-4D97-AF65-F5344CB8AC3E}">
        <p14:creationId xmlns:p14="http://schemas.microsoft.com/office/powerpoint/2010/main" val="2941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" grpId="0" animBg="1"/>
      <p:bldP spid="716" grpId="0" animBg="1"/>
      <p:bldP spid="717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790" y="887521"/>
            <a:ext cx="708973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ừ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láy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06042" y="501041"/>
            <a:ext cx="5043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Tiết 8: </a:t>
            </a:r>
            <a:r>
              <a:rPr lang="vi-V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 THỨC TIẾNG VIỆT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0" y="501262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6597" y="1327856"/>
            <a:ext cx="1645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61408" y="1327856"/>
            <a:ext cx="3130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 có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070" y="1728688"/>
            <a:ext cx="164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17142" y="1728688"/>
            <a:ext cx="4976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7851734" y="501262"/>
            <a:ext cx="2091" cy="635673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9753" y="2151005"/>
            <a:ext cx="76698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 ghép: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phức được tạo ra bằng cách ghép các tiếng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sp>
        <p:nvSpPr>
          <p:cNvPr id="5" name="Rectangle 4"/>
          <p:cNvSpPr/>
          <p:nvPr/>
        </p:nvSpPr>
        <p:spPr>
          <a:xfrm>
            <a:off x="279753" y="3336324"/>
            <a:ext cx="8325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 láy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phức có quan hệ láy âm giữa các tiếng.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916" y="428185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2. </a:t>
            </a:r>
            <a:r>
              <a:rPr lang="vi-VN" sz="2400" b="1" kern="0" dirty="0" smtClean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Nghĩa của một số thành ngữ thông dụng: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6018" y="-25778"/>
            <a:ext cx="94644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1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LẮNG NGHE LỊCH SỬ NƯỚC MÌNH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8266" y="3810092"/>
            <a:ext cx="2165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hăng hái.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510" y="2897782"/>
            <a:ext cx="3387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gan dạ, nguy hiểm.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2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6"/>
          <p:cNvSpPr txBox="1">
            <a:spLocks noGrp="1"/>
          </p:cNvSpPr>
          <p:nvPr>
            <p:ph type="title"/>
          </p:nvPr>
        </p:nvSpPr>
        <p:spPr>
          <a:xfrm>
            <a:off x="1628497" y="533400"/>
            <a:ext cx="9486900" cy="761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r>
              <a:rPr lang="en-US" sz="3600" b="1" i="0" u="none" strike="noStrike" dirty="0" smtClean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b="1" i="0" u="none" strike="noStrike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NGHĨA CỦA THÀNH NGỮ</a:t>
            </a:r>
            <a:endParaRPr sz="5400" dirty="0">
              <a:solidFill>
                <a:srgbClr val="FF0000"/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  <p:grpSp>
        <p:nvGrpSpPr>
          <p:cNvPr id="736" name="Google Shape;736;p6"/>
          <p:cNvGrpSpPr/>
          <p:nvPr/>
        </p:nvGrpSpPr>
        <p:grpSpPr>
          <a:xfrm>
            <a:off x="1478132" y="1935331"/>
            <a:ext cx="9787631" cy="4075242"/>
            <a:chOff x="0" y="0"/>
            <a:chExt cx="9787631" cy="4075242"/>
          </a:xfrm>
        </p:grpSpPr>
        <p:sp>
          <p:nvSpPr>
            <p:cNvPr id="737" name="Google Shape;737;p6"/>
            <p:cNvSpPr/>
            <p:nvPr/>
          </p:nvSpPr>
          <p:spPr>
            <a:xfrm>
              <a:off x="0" y="3068193"/>
              <a:ext cx="9787631" cy="1007049"/>
            </a:xfrm>
            <a:prstGeom prst="rect">
              <a:avLst/>
            </a:prstGeom>
            <a:solidFill>
              <a:srgbClr val="92D05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8" name="Google Shape;738;p6"/>
            <p:cNvSpPr txBox="1"/>
            <p:nvPr/>
          </p:nvSpPr>
          <p:spPr>
            <a:xfrm>
              <a:off x="0" y="3068193"/>
              <a:ext cx="9787631" cy="10070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9125" tIns="199125" rIns="199125" bIns="19912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rgbClr val="FFFFFF"/>
                </a:buClr>
                <a:buSzPts val="2800"/>
                <a:buFont typeface="Arial"/>
                <a:buNone/>
              </a:pP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Giá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trị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của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thành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ngữ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là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ngắn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gọn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,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hàm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súc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,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có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tính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endParaRPr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endParaRPr>
            </a:p>
            <a:p>
              <a:pPr algn="ctr">
                <a:lnSpc>
                  <a:spcPct val="90000"/>
                </a:lnSpc>
                <a:buClr>
                  <a:srgbClr val="FFFFFF"/>
                </a:buClr>
                <a:buSzPts val="2800"/>
                <a:buFont typeface="Arial"/>
                <a:buNone/>
              </a:pP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hình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tượng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và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biểu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cảm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.</a:t>
              </a:r>
              <a:endParaRPr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endParaRPr>
            </a:p>
          </p:txBody>
        </p:sp>
        <p:sp>
          <p:nvSpPr>
            <p:cNvPr id="739" name="Google Shape;739;p6"/>
            <p:cNvSpPr/>
            <p:nvPr/>
          </p:nvSpPr>
          <p:spPr>
            <a:xfrm rot="10800000">
              <a:off x="0" y="1534456"/>
              <a:ext cx="9787631" cy="1548842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0070C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0" name="Google Shape;740;p6"/>
            <p:cNvSpPr txBox="1"/>
            <p:nvPr/>
          </p:nvSpPr>
          <p:spPr>
            <a:xfrm>
              <a:off x="0" y="1534456"/>
              <a:ext cx="9787631" cy="10063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9125" tIns="199125" rIns="199125" bIns="19912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rgbClr val="FFFFFF"/>
                </a:buClr>
                <a:buSzPts val="2800"/>
                <a:buFont typeface="Arial"/>
                <a:buNone/>
              </a:pPr>
              <a:r>
                <a:rPr lang="en-US" sz="2800" kern="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Nghĩa</a:t>
              </a:r>
              <a:r>
                <a:rPr lang="en-US" sz="2800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của</a:t>
              </a:r>
              <a:r>
                <a:rPr lang="en-US" sz="2800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thành</a:t>
              </a:r>
              <a:r>
                <a:rPr lang="en-US" sz="2800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ngữ</a:t>
              </a:r>
              <a:r>
                <a:rPr lang="en-US" sz="2800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là</a:t>
              </a:r>
              <a:r>
                <a:rPr lang="en-US" sz="2800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nghĩa</a:t>
              </a:r>
              <a:r>
                <a:rPr lang="en-US" sz="2800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của</a:t>
              </a:r>
              <a:r>
                <a:rPr lang="en-US" sz="2800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cả</a:t>
              </a:r>
              <a:r>
                <a:rPr lang="en-US" sz="2800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tập</a:t>
              </a:r>
              <a:r>
                <a:rPr lang="en-US" sz="2800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hợp</a:t>
              </a:r>
              <a:r>
                <a:rPr lang="en-US" sz="2800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từ</a:t>
              </a:r>
              <a:endParaRPr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Arial"/>
              </a:endParaRPr>
            </a:p>
          </p:txBody>
        </p:sp>
        <p:sp>
          <p:nvSpPr>
            <p:cNvPr id="741" name="Google Shape;741;p6"/>
            <p:cNvSpPr/>
            <p:nvPr/>
          </p:nvSpPr>
          <p:spPr>
            <a:xfrm rot="10800000">
              <a:off x="0" y="0"/>
              <a:ext cx="9787631" cy="1548842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00B0F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2" name="Google Shape;742;p6"/>
            <p:cNvSpPr txBox="1"/>
            <p:nvPr/>
          </p:nvSpPr>
          <p:spPr>
            <a:xfrm>
              <a:off x="0" y="0"/>
              <a:ext cx="9787631" cy="10063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9125" tIns="199125" rIns="199125" bIns="19912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rgbClr val="FFFFFF"/>
                </a:buClr>
                <a:buSzPts val="2800"/>
                <a:buFont typeface="Arial"/>
                <a:buNone/>
              </a:pP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Thành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ngữ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là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một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tập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hợp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từ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cố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định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,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quen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2800" kern="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dùng</a:t>
              </a:r>
              <a:r>
                <a:rPr lang="en-US" sz="2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.</a:t>
              </a:r>
              <a:endParaRPr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055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p7"/>
          <p:cNvSpPr txBox="1">
            <a:spLocks noGrp="1"/>
          </p:cNvSpPr>
          <p:nvPr>
            <p:ph type="title"/>
          </p:nvPr>
        </p:nvSpPr>
        <p:spPr>
          <a:xfrm>
            <a:off x="950933" y="954370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Tìm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và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cho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biết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nghĩa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của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các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thành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ngữ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có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trong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câu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800" dirty="0" err="1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sau</a:t>
            </a:r>
            <a:r>
              <a:rPr lang="en-US" sz="2800" dirty="0"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:</a:t>
            </a:r>
            <a:endParaRPr sz="2800" dirty="0">
              <a:latin typeface="Times New Roman" pitchFamily="18" charset="0"/>
              <a:ea typeface="Candara"/>
              <a:cs typeface="Times New Roman" pitchFamily="18" charset="0"/>
              <a:sym typeface="Candara"/>
            </a:endParaRPr>
          </a:p>
        </p:txBody>
      </p:sp>
      <p:cxnSp>
        <p:nvCxnSpPr>
          <p:cNvPr id="748" name="Google Shape;748;p7"/>
          <p:cNvCxnSpPr/>
          <p:nvPr/>
        </p:nvCxnSpPr>
        <p:spPr>
          <a:xfrm>
            <a:off x="3641333" y="1578300"/>
            <a:ext cx="4909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49" name="Google Shape;749;p7"/>
          <p:cNvSpPr txBox="1"/>
          <p:nvPr/>
        </p:nvSpPr>
        <p:spPr>
          <a:xfrm>
            <a:off x="1740023" y="2202230"/>
            <a:ext cx="9500910" cy="1659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  <a:buSzPts val="3200"/>
              <a:buFont typeface="Caveat Brush"/>
              <a:buNone/>
            </a:pP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“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Đến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ngày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lễ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Tiên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Vương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,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các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lang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mang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sơn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hào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hải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vị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,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nem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công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chả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phượng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tới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,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chẳng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thiếu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thứ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32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gì</a:t>
            </a:r>
            <a:r>
              <a:rPr lang="en-US" sz="32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.”</a:t>
            </a:r>
            <a:endParaRPr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750" name="Google Shape;750;p7"/>
          <p:cNvSpPr/>
          <p:nvPr/>
        </p:nvSpPr>
        <p:spPr>
          <a:xfrm rot="-5400000">
            <a:off x="7088944" y="4159309"/>
            <a:ext cx="2877598" cy="2759481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751" name="Google Shape;751;p7"/>
          <p:cNvSpPr/>
          <p:nvPr/>
        </p:nvSpPr>
        <p:spPr>
          <a:xfrm rot="-5400000">
            <a:off x="2661567" y="3566877"/>
            <a:ext cx="1593050" cy="3719689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p7"/>
          <p:cNvSpPr txBox="1"/>
          <p:nvPr/>
        </p:nvSpPr>
        <p:spPr>
          <a:xfrm>
            <a:off x="1598246" y="4815880"/>
            <a:ext cx="3568558" cy="945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  <a:buFont typeface="Poppins"/>
              <a:buNone/>
            </a:pP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Sơn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hào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hải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vị</a:t>
            </a:r>
            <a:endParaRPr sz="2400" kern="0" dirty="0">
              <a:solidFill>
                <a:srgbClr val="000000"/>
              </a:solidFill>
              <a:latin typeface="Times New Roman" pitchFamily="18" charset="0"/>
              <a:ea typeface="Candara"/>
              <a:cs typeface="Times New Roman" pitchFamily="18" charset="0"/>
              <a:sym typeface="Candara"/>
            </a:endParaRPr>
          </a:p>
          <a:p>
            <a:pPr algn="ctr">
              <a:buClr>
                <a:srgbClr val="000000"/>
              </a:buClr>
              <a:buSzPts val="1600"/>
              <a:buFont typeface="Poppins"/>
              <a:buNone/>
            </a:pP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Nem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công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chả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phượng</a:t>
            </a:r>
            <a:endParaRPr sz="2400" kern="0" dirty="0">
              <a:solidFill>
                <a:srgbClr val="000000"/>
              </a:solidFill>
              <a:latin typeface="Times New Roman" pitchFamily="18" charset="0"/>
              <a:ea typeface="Candara"/>
              <a:cs typeface="Times New Roman" pitchFamily="18" charset="0"/>
              <a:sym typeface="Candara"/>
            </a:endParaRPr>
          </a:p>
        </p:txBody>
      </p:sp>
      <p:sp>
        <p:nvSpPr>
          <p:cNvPr id="753" name="Google Shape;753;p7"/>
          <p:cNvSpPr txBox="1"/>
          <p:nvPr/>
        </p:nvSpPr>
        <p:spPr>
          <a:xfrm>
            <a:off x="7374980" y="4379156"/>
            <a:ext cx="2351105" cy="2095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  <a:buFont typeface="Poppins"/>
              <a:buNone/>
            </a:pP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Chỉ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những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món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ăn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ng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on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được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chế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biến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cầu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kì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từ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những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sản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vật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quý</a:t>
            </a:r>
            <a:endParaRPr sz="2400" kern="0" dirty="0">
              <a:solidFill>
                <a:srgbClr val="000000"/>
              </a:solidFill>
              <a:latin typeface="Times New Roman" pitchFamily="18" charset="0"/>
              <a:ea typeface="Candara"/>
              <a:cs typeface="Times New Roman" pitchFamily="18" charset="0"/>
              <a:sym typeface="Candara"/>
            </a:endParaRPr>
          </a:p>
        </p:txBody>
      </p:sp>
      <p:sp>
        <p:nvSpPr>
          <p:cNvPr id="754" name="Google Shape;754;p7"/>
          <p:cNvSpPr/>
          <p:nvPr/>
        </p:nvSpPr>
        <p:spPr>
          <a:xfrm>
            <a:off x="5393503" y="4953857"/>
            <a:ext cx="1678932" cy="807751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cap="flat" cmpd="sng">
            <a:solidFill>
              <a:srgbClr val="368E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Ý </a:t>
            </a:r>
            <a:r>
              <a:rPr lang="en-US" sz="2400" i="1" kern="0" dirty="0" err="1">
                <a:solidFill>
                  <a:srgbClr val="000000"/>
                </a:solidFill>
                <a:latin typeface="Times New Roman" pitchFamily="18" charset="0"/>
                <a:ea typeface="Candara"/>
                <a:cs typeface="Times New Roman" pitchFamily="18" charset="0"/>
                <a:sym typeface="Candara"/>
              </a:rPr>
              <a:t>nghĩa</a:t>
            </a:r>
            <a:endParaRPr sz="2400" i="1" kern="0" dirty="0">
              <a:solidFill>
                <a:srgbClr val="000000"/>
              </a:solidFill>
              <a:latin typeface="Times New Roman" pitchFamily="18" charset="0"/>
              <a:ea typeface="Candara"/>
              <a:cs typeface="Times New Roman" pitchFamily="18" charset="0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6363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lassicFrameVTI">
  <a:themeElements>
    <a:clrScheme name="AnalogousFromLightSeedLeftStep">
      <a:dk1>
        <a:srgbClr val="000000"/>
      </a:dk1>
      <a:lt1>
        <a:srgbClr val="FFFFFF"/>
      </a:lt1>
      <a:dk2>
        <a:srgbClr val="213B31"/>
      </a:dk2>
      <a:lt2>
        <a:srgbClr val="E8E3E2"/>
      </a:lt2>
      <a:accent1>
        <a:srgbClr val="80A8AD"/>
      </a:accent1>
      <a:accent2>
        <a:srgbClr val="74AA9A"/>
      </a:accent2>
      <a:accent3>
        <a:srgbClr val="82AB8D"/>
      </a:accent3>
      <a:accent4>
        <a:srgbClr val="7DAB75"/>
      </a:accent4>
      <a:accent5>
        <a:srgbClr val="95A77E"/>
      </a:accent5>
      <a:accent6>
        <a:srgbClr val="A3A470"/>
      </a:accent6>
      <a:hlink>
        <a:srgbClr val="AE7169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Eco-Friendly Minitheme by Slidesgo">
  <a:themeElements>
    <a:clrScheme name="Simple Light">
      <a:dk1>
        <a:srgbClr val="000000"/>
      </a:dk1>
      <a:lt1>
        <a:srgbClr val="FFFFFF"/>
      </a:lt1>
      <a:dk2>
        <a:srgbClr val="57A3A3"/>
      </a:dk2>
      <a:lt2>
        <a:srgbClr val="ABDFD1"/>
      </a:lt2>
      <a:accent1>
        <a:srgbClr val="FFE8E6"/>
      </a:accent1>
      <a:accent2>
        <a:srgbClr val="FFCCA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747</Words>
  <Application>Microsoft Office PowerPoint</Application>
  <PresentationFormat>Custom</PresentationFormat>
  <Paragraphs>71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8_Office Theme</vt:lpstr>
      <vt:lpstr>14_Office Theme</vt:lpstr>
      <vt:lpstr>ClassicFrameVTI</vt:lpstr>
      <vt:lpstr>10_Office Theme</vt:lpstr>
      <vt:lpstr>Eco-Friendly Minitheme by Slidesgo</vt:lpstr>
      <vt:lpstr>11_Office Theme</vt:lpstr>
      <vt:lpstr>Clarity</vt:lpstr>
      <vt:lpstr>15_Office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NGHĨA CỦA THÀNH NGỮ</vt:lpstr>
      <vt:lpstr>Tìm và cho biết nghĩa của các thành ngữ có trong câu sau:</vt:lpstr>
      <vt:lpstr>PowerPoint Presentation</vt:lpstr>
      <vt:lpstr>PowerPoint Presentation</vt:lpstr>
      <vt:lpstr>NHIỆM VỤ VỀ NHÀ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121</cp:revision>
  <dcterms:created xsi:type="dcterms:W3CDTF">2021-06-18T15:04:24Z</dcterms:created>
  <dcterms:modified xsi:type="dcterms:W3CDTF">2024-05-11T14:46:19Z</dcterms:modified>
</cp:coreProperties>
</file>