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44" r:id="rId3"/>
    <p:sldMasterId id="2147483756" r:id="rId4"/>
  </p:sldMasterIdLst>
  <p:sldIdLst>
    <p:sldId id="257" r:id="rId5"/>
    <p:sldId id="294" r:id="rId6"/>
    <p:sldId id="296" r:id="rId7"/>
    <p:sldId id="297" r:id="rId8"/>
    <p:sldId id="307" r:id="rId9"/>
    <p:sldId id="308" r:id="rId10"/>
    <p:sldId id="298" r:id="rId11"/>
    <p:sldId id="311" r:id="rId12"/>
    <p:sldId id="301" r:id="rId13"/>
    <p:sldId id="312" r:id="rId14"/>
    <p:sldId id="310" r:id="rId15"/>
    <p:sldId id="30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-102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2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6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5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70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803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3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38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10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85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0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30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8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4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19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42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21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6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43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2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71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6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94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72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8160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290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55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6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991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04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606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29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320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81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169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6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907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082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814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3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03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149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197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367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679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1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8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5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9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7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A86E-19C2-43F4-876F-9AC3E30DCDA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78004-F735-4181-863C-D1644AC9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3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8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12FC-15F3-4657-95D4-1384037EDC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8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8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5CCC-B391-46B3-98D2-972E3FF55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5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6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A86E-19C2-43F4-876F-9AC3E30DCD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78004-F735-4181-863C-D1644AC9E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3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#9Slide03 AllRoundGothic" panose="020B0703020202020104" pitchFamily="34" charset="-93"/>
              </a:rPr>
              <a:t>                        </a:t>
            </a:r>
          </a:p>
          <a:p>
            <a:pPr marL="0" indent="0" algn="just">
              <a:buNone/>
            </a:pPr>
            <a:r>
              <a:rPr lang="en-US" dirty="0">
                <a:latin typeface="#9Slide03 AllRoundGothic" panose="020B0703020202020104" pitchFamily="34" charset="-93"/>
              </a:rPr>
              <a:t>	</a:t>
            </a:r>
            <a:r>
              <a:rPr lang="en-US" dirty="0" smtClean="0">
                <a:latin typeface="#9Slide03 AllRoundGothic" panose="020B0703020202020104" pitchFamily="34" charset="-93"/>
              </a:rPr>
              <a:t>	    						</a:t>
            </a:r>
            <a:endParaRPr lang="en-US" dirty="0">
              <a:latin typeface="#9Slide03 AllRoundGothic" panose="020B0703020202020104" pitchFamily="34" charset="-93"/>
            </a:endParaRPr>
          </a:p>
          <a:p>
            <a:pPr marL="0" indent="0" algn="just">
              <a:buNone/>
            </a:pPr>
            <a:endParaRPr lang="en-US" dirty="0" smtClean="0">
              <a:latin typeface="#9Slide03 AllRoundGothic" panose="020B0703020202020104" pitchFamily="34" charset="-93"/>
            </a:endParaRPr>
          </a:p>
          <a:p>
            <a:pPr marL="0" indent="0" algn="just">
              <a:buNone/>
            </a:pPr>
            <a:endParaRPr lang="en-US" dirty="0" smtClean="0">
              <a:latin typeface="#9Slide03 AllRoundGothic" panose="020B0703020202020104" pitchFamily="34" charset="-93"/>
            </a:endParaRPr>
          </a:p>
          <a:p>
            <a:pPr marL="0" indent="0" algn="just">
              <a:buNone/>
            </a:pPr>
            <a:r>
              <a:rPr lang="en-US" dirty="0" smtClean="0">
                <a:latin typeface="#9Slide03 AllRoundGothic" panose="020B0703020202020104" pitchFamily="34" charset="-93"/>
              </a:rPr>
              <a:t>				</a:t>
            </a:r>
          </a:p>
          <a:p>
            <a:pPr marL="0" indent="0" algn="just">
              <a:buNone/>
            </a:pPr>
            <a:r>
              <a:rPr lang="en-US" dirty="0">
                <a:latin typeface="#9Slide03 AllRoundGothic" panose="020B0703020202020104" pitchFamily="34" charset="-93"/>
              </a:rPr>
              <a:t>	</a:t>
            </a:r>
            <a:r>
              <a:rPr lang="en-US" dirty="0" smtClean="0">
                <a:latin typeface="#9Slide03 AllRoundGothic" panose="020B0703020202020104" pitchFamily="34" charset="-93"/>
              </a:rPr>
              <a:t>			</a:t>
            </a:r>
          </a:p>
          <a:p>
            <a:pPr marL="0" indent="0" algn="just">
              <a:buNone/>
            </a:pPr>
            <a:r>
              <a:rPr lang="en-US" dirty="0" smtClean="0">
                <a:latin typeface="#9Slide03 AllRoundGothic" panose="020B0703020202020104" pitchFamily="34" charset="-93"/>
                <a:cs typeface="#9Slide03 Arima Madurai Medium" panose="00000600000000000000" pitchFamily="2" charset="-93"/>
              </a:rPr>
              <a:t>                                                              </a:t>
            </a:r>
            <a:endParaRPr lang="en-US" dirty="0">
              <a:solidFill>
                <a:srgbClr val="00B0F0"/>
              </a:solidFill>
              <a:latin typeface="#9Slide03 Arima Madurai Medium" panose="00000600000000000000" pitchFamily="2" charset="-93"/>
              <a:cs typeface="#9Slide03 Arima Madurai Medium" panose="00000600000000000000" pitchFamily="2" charset="-93"/>
            </a:endParaRPr>
          </a:p>
        </p:txBody>
      </p:sp>
      <p:pic>
        <p:nvPicPr>
          <p:cNvPr id="9" name="Picture 14" descr="Chuyên đề: Xây dựng tiết đọc sách nhằm phát huy tính tích cực của học s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901" y="3845943"/>
            <a:ext cx="3269411" cy="253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4321835" y="597857"/>
            <a:ext cx="2898476" cy="10092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32651" y="2550542"/>
            <a:ext cx="6944264" cy="8482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LẮNG NGHE LỊCH SỬ NƯỚC MÌNH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Đối tá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841" y="353709"/>
            <a:ext cx="2449603" cy="445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bout: Ngữ Văn - Văn Mẫu Cấp 3 - Văn Học ( Van Mau ) (Google Play version)  | | Apptop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07" y="120796"/>
            <a:ext cx="2630759" cy="239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1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92" y="86265"/>
            <a:ext cx="11930333" cy="6616460"/>
          </a:xfrm>
        </p:spPr>
        <p:txBody>
          <a:bodyPr/>
          <a:lstStyle/>
          <a:p>
            <a:endParaRPr lang="en-US" smtClean="0">
              <a:latin typeface="#9Slide03 Arima Madurai Medium" panose="00000600000000000000" pitchFamily="2" charset="-93"/>
              <a:cs typeface="#9Slide03 Arima Madurai Medium" panose="00000600000000000000" pitchFamily="2" charset="-93"/>
            </a:endParaRPr>
          </a:p>
        </p:txBody>
      </p:sp>
      <p:pic>
        <p:nvPicPr>
          <p:cNvPr id="1028" name="Picture 4" descr="TOP 5+] Mẫu Tượng Thánh Gióng Bằng Đồng Mạ Vàng Cao 19.5c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"/>
            <a:ext cx="11924360" cy="670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0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18" y="-13252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594372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4445" y="432620"/>
            <a:ext cx="66945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Văn bản 1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THÁNH GIÓNG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87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8248" y="1214478"/>
            <a:ext cx="400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Trải nghiệm cùng văn bản: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899" y="690792"/>
            <a:ext cx="2009104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692503" y="594372"/>
            <a:ext cx="0" cy="626362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8421858" y="1214478"/>
            <a:ext cx="3066757" cy="2588488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ảo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́ có ý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̀</a:t>
            </a:r>
            <a:r>
              <a:rPr 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608" y="1692786"/>
            <a:ext cx="3608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Suy ngẫm và phản hồi: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650" y="2111717"/>
            <a:ext cx="3042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4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đời</a:t>
            </a:r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vi-VN" sz="24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2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3536" y="2606144"/>
            <a:ext cx="3842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endParaRPr lang="x-none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610" y="3027894"/>
            <a:ext cx="575991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8467" y="3662842"/>
            <a:ext cx="7685711" cy="202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Mặc áo giáp sắt và  phi ngựa đến nơi có giặc.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hết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lớp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lớp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gãy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giặc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Giặc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tan,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cưỡi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ngựa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6620" y="5573077"/>
            <a:ext cx="73305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Wingdings"/>
              </a:rPr>
              <a:t>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oai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phong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lẫm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liệt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sức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mạnh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địch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nổi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tráng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sĩ</a:t>
            </a:r>
            <a:r>
              <a:rPr lang="vi-VN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712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18" y="-13252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594372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2045" y="447860"/>
            <a:ext cx="66945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Văn bản 1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THÁNH GIÓNG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87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8248" y="1183998"/>
            <a:ext cx="400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Trải nghiệm cùng văn bản: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459" y="690792"/>
            <a:ext cx="2009104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829662" y="574601"/>
            <a:ext cx="1" cy="6283399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7835118" y="926884"/>
            <a:ext cx="3968262" cy="2588488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loud 15"/>
          <p:cNvSpPr/>
          <p:nvPr/>
        </p:nvSpPr>
        <p:spPr>
          <a:xfrm>
            <a:off x="7387703" y="669692"/>
            <a:ext cx="4684542" cy="3569285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1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608" y="1616586"/>
            <a:ext cx="3608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Suy ngẫm và phản hồi: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8890" y="1974557"/>
            <a:ext cx="3042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4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đời</a:t>
            </a:r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vi-VN" sz="24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2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8776" y="2377544"/>
            <a:ext cx="3842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endParaRPr lang="x-none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90" y="2799294"/>
            <a:ext cx="437812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6263" y="3568041"/>
            <a:ext cx="7432450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Đền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thờ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Phù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Đổng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Thiên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Vương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Bụi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tre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đằng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ngà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hồ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liên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tiếp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Cháy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3033" y="3057658"/>
            <a:ext cx="4466287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dấu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còn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lại</a:t>
            </a:r>
            <a:r>
              <a:rPr lang="vi-VN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en-US" sz="3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378" y="5532376"/>
            <a:ext cx="7806461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  <a:sym typeface="Wingdings"/>
              </a:rPr>
              <a:t>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trân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trọng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ơn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ước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muốn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hùng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cứu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giúp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dân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727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6" grpId="0" animBg="1"/>
      <p:bldP spid="19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18" y="-13252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563892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2965" y="539300"/>
            <a:ext cx="66945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32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Văn bản 1</a:t>
            </a:r>
            <a:r>
              <a:rPr lang="en-US" sz="32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vi-VN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THÁNH GIÓNG</a:t>
            </a:r>
            <a:endParaRPr lang="en-US" sz="32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87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95" y="1497158"/>
            <a:ext cx="5274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Trải nghiệm cùng văn bản: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979" y="759804"/>
            <a:ext cx="1772308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050071" y="539300"/>
            <a:ext cx="0" cy="63187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026" y="2034457"/>
            <a:ext cx="2252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vi-VN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1547" y="2619232"/>
            <a:ext cx="7122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Đọc, giải thích từ khó, tóm tắt, bố </a:t>
            </a:r>
            <a:r>
              <a:rPr lang="vi-VN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cục: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75253" y="2105104"/>
            <a:ext cx="3295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ruyền thuyết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9" grpId="0" animBg="1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18" y="-13252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67880" y="618916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7285" y="585020"/>
            <a:ext cx="6694595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Văn bản1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THÁNH GIÓNG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87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8248" y="1349294"/>
            <a:ext cx="400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Trải nghiệm cùng văn bản: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779" y="797472"/>
            <a:ext cx="2009104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176683" y="618916"/>
            <a:ext cx="0" cy="6239084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817" y="1785064"/>
            <a:ext cx="225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vi-V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168" y="2207752"/>
            <a:ext cx="656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Đọc, giải thích từ khó, tóm tắt, bố 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cục: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7934178" y="1547414"/>
            <a:ext cx="3066757" cy="2588488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 smtClean="0">
                <a:solidFill>
                  <a:schemeClr val="tx1"/>
                </a:solidFill>
                <a:latin typeface="+mj-lt"/>
              </a:rPr>
              <a:t>Ai là nhân vật chính?Truyện được kể theo ngôi thứ mấy?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2328" y="2614260"/>
            <a:ext cx="46247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PTBĐ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loud 15"/>
          <p:cNvSpPr/>
          <p:nvPr/>
        </p:nvSpPr>
        <p:spPr>
          <a:xfrm>
            <a:off x="8086578" y="2051514"/>
            <a:ext cx="3066757" cy="2588488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Văn bản chia làm mấy phần? Nêu nội dung của từng phần?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2327" y="3982368"/>
            <a:ext cx="74664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ừ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+P4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80" y="5881526"/>
            <a:ext cx="4742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Suy ngẫm và phản hồi: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4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5" grpId="0"/>
      <p:bldP spid="16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18" y="-13252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624852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87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8248" y="1135934"/>
            <a:ext cx="4643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Trải nghiệm cùng văn bản: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1499" y="721272"/>
            <a:ext cx="2009104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176683" y="624852"/>
            <a:ext cx="0" cy="6160116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7498080" y="957364"/>
            <a:ext cx="4526280" cy="3178538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1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liệt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ảo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đời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608" y="1573230"/>
            <a:ext cx="4742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Suy ngẫm và phản hồi: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0652" y="2510321"/>
            <a:ext cx="38956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đời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vi-V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 descr="Sở Giáo Dục Và Đào Tạo Vĩnh Phú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1" y="3363761"/>
            <a:ext cx="6797039" cy="343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095365" y="493580"/>
            <a:ext cx="66945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Văn bản 1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THÁNH GIÓNG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6481" y="2001746"/>
            <a:ext cx="5575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18" y="-13252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624852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86805" y="569780"/>
            <a:ext cx="6694595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Văn bản1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THÁNH GIÓNG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87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2" y="1257854"/>
            <a:ext cx="4643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Trải nghiệm cùng văn bản: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7699" y="782232"/>
            <a:ext cx="1834353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771043" y="600114"/>
            <a:ext cx="0" cy="623314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7934178" y="1230987"/>
            <a:ext cx="3480582" cy="2904915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liệt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ảo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đời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Cloud 15"/>
          <p:cNvSpPr/>
          <p:nvPr/>
        </p:nvSpPr>
        <p:spPr>
          <a:xfrm>
            <a:off x="7816763" y="1046264"/>
            <a:ext cx="4112459" cy="3176940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hiện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thường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báo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 gì 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48" y="1740870"/>
            <a:ext cx="4742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Suy ngẫm và phản hồi: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6920" y="3178140"/>
            <a:ext cx="72870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mẹ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ướm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vết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lạ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thai.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Mười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tháng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cậu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bé.</a:t>
            </a:r>
          </a:p>
          <a:p>
            <a:r>
              <a:rPr 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cười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chẳng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692" y="2677961"/>
            <a:ext cx="38956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đời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8416" y="5486560"/>
            <a:ext cx="5178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76114" y="4983480"/>
            <a:ext cx="825999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Wingdings"/>
              </a:rPr>
              <a:t></a:t>
            </a:r>
            <a:r>
              <a:rPr lang="en-US" sz="2800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800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đời</a:t>
            </a:r>
            <a:r>
              <a:rPr lang="en-US" sz="2800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kì</a:t>
            </a:r>
            <a:r>
              <a:rPr lang="en-US" sz="2800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lạ</a:t>
            </a:r>
            <a:r>
              <a:rPr lang="en-US" sz="2800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báo</a:t>
            </a:r>
            <a:r>
              <a:rPr lang="en-US" sz="2800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2800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sz="2800" dirty="0" err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z="2800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 phi </a:t>
            </a:r>
            <a:r>
              <a:rPr lang="en-US" sz="2800" dirty="0" err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thường</a:t>
            </a:r>
            <a:endParaRPr lang="en-US" sz="2800" dirty="0">
              <a:solidFill>
                <a:srgbClr val="1F497D"/>
              </a:solidFill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041" y="2199866"/>
            <a:ext cx="5575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9" grpId="0"/>
      <p:bldP spid="14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Sự tích Thánh Gióng - KHO TÀNG TRUYỆN CỔ TÍ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86" y="411480"/>
            <a:ext cx="10089454" cy="608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4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18" y="-13252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609612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1565" y="463100"/>
            <a:ext cx="6694595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Văn bản1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THÁNH GIÓNG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87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8248" y="1214478"/>
            <a:ext cx="4643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Trải nghiệm cùng văn bản: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6739" y="736512"/>
            <a:ext cx="2009104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800354" y="609612"/>
            <a:ext cx="29309" cy="624838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8101818" y="1112232"/>
            <a:ext cx="3526302" cy="2950635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liệt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lạ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Cloud 15"/>
          <p:cNvSpPr/>
          <p:nvPr/>
        </p:nvSpPr>
        <p:spPr>
          <a:xfrm>
            <a:off x="8132298" y="1675218"/>
            <a:ext cx="3495822" cy="2588488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ảo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́ có ý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̀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608" y="1675218"/>
            <a:ext cx="4180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Suy ngẫm và phản hồi: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170" y="2552521"/>
            <a:ext cx="3427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đời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vi-V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1542" y="2971920"/>
            <a:ext cx="50754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215" y="4049180"/>
            <a:ext cx="7608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lớn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thổi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, bà con làng xóm phải góp gạo nuôi.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6264" y="3524069"/>
            <a:ext cx="7594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</a:pPr>
            <a:r>
              <a:rPr 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đòi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giặc</a:t>
            </a:r>
            <a:r>
              <a:rPr 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0331" y="4968323"/>
            <a:ext cx="7460629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  <a:sym typeface="Wingdings"/>
              </a:rPr>
              <a:t>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Tổ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quốc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cần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mình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thay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tư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  <a:cs typeface="Times New Roman"/>
              </a:rPr>
              <a:t>thế</a:t>
            </a:r>
            <a:r>
              <a:rPr lang="en-US" sz="2800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tầm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vóc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mình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đánh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  <a:cs typeface="Times New Roman"/>
              </a:rPr>
              <a:t>giặc</a:t>
            </a:r>
            <a:r>
              <a:rPr lang="vi-VN" sz="2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041" y="2093186"/>
            <a:ext cx="5575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41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6" grpId="0" animBg="1"/>
      <p:bldP spid="20" grpId="0"/>
      <p:bldP spid="15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ƯỜNG MẦM NON CHẤT LƯỢNG CAO THĂNG LONG KIDSMART quận LONG BIÊ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1" y="502920"/>
            <a:ext cx="9494519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7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18" y="-13252"/>
            <a:ext cx="94644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</a:t>
            </a:r>
            <a:r>
              <a:rPr lang="vi-VN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1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LẮNG NGHE LỊCH SỬ NƯỚC MÌNH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0" y="609612"/>
            <a:ext cx="121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8725" y="493580"/>
            <a:ext cx="66945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Văn bản 1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vi-VN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THÁNH GIÓNG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9687" y="2634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8248" y="1183998"/>
            <a:ext cx="400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Trải nghiệm cùng văn bản: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8659" y="675552"/>
            <a:ext cx="2009104" cy="4721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ĐỌC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7387702" y="624840"/>
            <a:ext cx="34177" cy="623316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7299960" y="774484"/>
            <a:ext cx="4739640" cy="3523196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1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liệt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ảo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spcBef>
                <a:spcPts val="1000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giặc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bay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608" y="1647066"/>
            <a:ext cx="3608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Suy ngẫm và phản hồi: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650" y="2081237"/>
            <a:ext cx="3042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4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đời</a:t>
            </a:r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vi-VN" sz="24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2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3536" y="2560424"/>
            <a:ext cx="3842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endParaRPr lang="x-none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610" y="3027894"/>
            <a:ext cx="575991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8467" y="3571402"/>
            <a:ext cx="7685711" cy="99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Mặc áo giáp sắt và  phi ngựa đến nơi có giặc.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hết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lớp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lớp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2939" y="4637795"/>
            <a:ext cx="6096000" cy="99617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gãy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giặc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Giặc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tan,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Gióng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cưỡi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ngựa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2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969</Words>
  <Application>Microsoft Office PowerPoint</Application>
  <PresentationFormat>Custom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1_Office Theme</vt:lpstr>
      <vt:lpstr>8_Office Theme</vt:lpstr>
      <vt:lpstr>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100</cp:revision>
  <dcterms:created xsi:type="dcterms:W3CDTF">2021-08-02T08:54:01Z</dcterms:created>
  <dcterms:modified xsi:type="dcterms:W3CDTF">2024-05-11T14:44:00Z</dcterms:modified>
</cp:coreProperties>
</file>