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6" r:id="rId3"/>
    <p:sldId id="307" r:id="rId4"/>
    <p:sldId id="309" r:id="rId5"/>
    <p:sldId id="259" r:id="rId6"/>
    <p:sldId id="308" r:id="rId7"/>
    <p:sldId id="318" r:id="rId8"/>
    <p:sldId id="325" r:id="rId9"/>
    <p:sldId id="326" r:id="rId10"/>
    <p:sldId id="328" r:id="rId11"/>
    <p:sldId id="327" r:id="rId12"/>
    <p:sldId id="32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0" autoAdjust="0"/>
  </p:normalViewPr>
  <p:slideViewPr>
    <p:cSldViewPr snapToGrid="0">
      <p:cViewPr varScale="1">
        <p:scale>
          <a:sx n="64" d="100"/>
          <a:sy n="64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30BE-7B07-4CAE-96A0-E2ABFAA8F4C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9055-E7DE-470C-8B63-78FB0D8A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3" y="2134141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applaus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  <p:sndAc>
      <p:stSnd>
        <p:snd r:embed="rId5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svg"/><Relationship Id="rId3" Type="http://schemas.openxmlformats.org/officeDocument/2006/relationships/audio" Target="../media/audio1.wav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-157407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250" y="716639"/>
            <a:ext cx="2486182" cy="4771276"/>
          </a:xfrm>
          <a:prstGeom prst="rect">
            <a:avLst/>
          </a:prstGeom>
        </p:spPr>
      </p:pic>
      <p:sp>
        <p:nvSpPr>
          <p:cNvPr id="14" name="文本框 10">
            <a:extLst>
              <a:ext uri="{FF2B5EF4-FFF2-40B4-BE49-F238E27FC236}">
                <a16:creationId xmlns="" xmlns:a16="http://schemas.microsoft.com/office/drawing/2014/main" id="{AAEAE48E-2FF5-48A5-82E3-12B83756D617}"/>
              </a:ext>
            </a:extLst>
          </p:cNvPr>
          <p:cNvSpPr txBox="1"/>
          <p:nvPr/>
        </p:nvSpPr>
        <p:spPr>
          <a:xfrm>
            <a:off x="134148" y="-200147"/>
            <a:ext cx="66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: 剪去对角 14">
            <a:extLst>
              <a:ext uri="{FF2B5EF4-FFF2-40B4-BE49-F238E27FC236}">
                <a16:creationId xmlns="" xmlns:a16="http://schemas.microsoft.com/office/drawing/2014/main" id="{214E0E9C-5A9E-4945-8133-41D649F93413}"/>
              </a:ext>
            </a:extLst>
          </p:cNvPr>
          <p:cNvSpPr/>
          <p:nvPr/>
        </p:nvSpPr>
        <p:spPr>
          <a:xfrm>
            <a:off x="134148" y="-218456"/>
            <a:ext cx="5963136" cy="664640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CB960C8-77ED-4478-A54B-219E0CBB512A}"/>
              </a:ext>
            </a:extLst>
          </p:cNvPr>
          <p:cNvSpPr/>
          <p:nvPr/>
        </p:nvSpPr>
        <p:spPr>
          <a:xfrm>
            <a:off x="3796919" y="1396210"/>
            <a:ext cx="5575681" cy="423191"/>
          </a:xfrm>
          <a:prstGeom prst="rect">
            <a:avLst/>
          </a:prstGeom>
          <a:solidFill>
            <a:srgbClr val="FFDC6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Khuyến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(1835 – 1909)</a:t>
            </a:r>
            <a:endParaRPr lang="en-SG" sz="2300" i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9718709-1516-48DC-AFE3-40650E731FE6}"/>
              </a:ext>
            </a:extLst>
          </p:cNvPr>
          <p:cNvSpPr/>
          <p:nvPr/>
        </p:nvSpPr>
        <p:spPr>
          <a:xfrm>
            <a:off x="3796919" y="2105341"/>
            <a:ext cx="5575681" cy="423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Nam</a:t>
            </a:r>
            <a:endParaRPr lang="en-SG" sz="2300" i="1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A7EEE16-A8F4-4248-8EDD-804D8C7FD8A2}"/>
              </a:ext>
            </a:extLst>
          </p:cNvPr>
          <p:cNvSpPr/>
          <p:nvPr/>
        </p:nvSpPr>
        <p:spPr>
          <a:xfrm>
            <a:off x="3796874" y="5033369"/>
            <a:ext cx="5575726" cy="423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altLang="en-US" sz="2300" b="1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3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làng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quê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Bắc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Việt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Nam</a:t>
            </a:r>
            <a:endParaRPr lang="en-SG" sz="23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AE7B0CE-5582-44E8-834C-D3246E0286C9}"/>
              </a:ext>
            </a:extLst>
          </p:cNvPr>
          <p:cNvSpPr/>
          <p:nvPr/>
        </p:nvSpPr>
        <p:spPr>
          <a:xfrm>
            <a:off x="3796919" y="3015256"/>
            <a:ext cx="5575681" cy="807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5E8D4EC-AD11-4289-AA09-D25A39A6BB91}"/>
              </a:ext>
            </a:extLst>
          </p:cNvPr>
          <p:cNvSpPr/>
          <p:nvPr/>
        </p:nvSpPr>
        <p:spPr>
          <a:xfrm>
            <a:off x="3796874" y="5820374"/>
            <a:ext cx="5575725" cy="42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200" y="1396210"/>
            <a:ext cx="6343650" cy="51531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AE7B0CE-5582-44E8-834C-D3246E0286C9}"/>
              </a:ext>
            </a:extLst>
          </p:cNvPr>
          <p:cNvSpPr/>
          <p:nvPr/>
        </p:nvSpPr>
        <p:spPr>
          <a:xfrm>
            <a:off x="3796873" y="4192499"/>
            <a:ext cx="5575681" cy="423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sz="2300" i="1" dirty="0" err="1" smtClean="0">
                <a:latin typeface="Times New Roman" panose="02020603050405020304" pitchFamily="18" charset="0"/>
              </a:rPr>
              <a:t>Là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nhà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thơ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của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tình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cảnh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làng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quê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Việt</a:t>
            </a:r>
            <a:r>
              <a:rPr lang="en-US" sz="2300" i="1" dirty="0" smtClean="0">
                <a:latin typeface="Times New Roman" panose="02020603050405020304" pitchFamily="18" charset="0"/>
              </a:rPr>
              <a:t> Nam</a:t>
            </a:r>
            <a:endParaRPr lang="en-SG" sz="23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286576" y="525495"/>
            <a:ext cx="548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937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E811745-CF67-48FF-BAB8-89E6C2B660CB}"/>
              </a:ext>
            </a:extLst>
          </p:cNvPr>
          <p:cNvSpPr/>
          <p:nvPr/>
        </p:nvSpPr>
        <p:spPr>
          <a:xfrm>
            <a:off x="8062872" y="2576604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FB548E9-3242-4CB9-A2E8-88654003EDD3}"/>
              </a:ext>
            </a:extLst>
          </p:cNvPr>
          <p:cNvSpPr/>
          <p:nvPr/>
        </p:nvSpPr>
        <p:spPr>
          <a:xfrm>
            <a:off x="615850" y="2495550"/>
            <a:ext cx="4034590" cy="2360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thưa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58EE856-20BE-4233-B2C9-11F9C147025F}"/>
              </a:ext>
            </a:extLst>
          </p:cNvPr>
          <p:cNvGrpSpPr/>
          <p:nvPr/>
        </p:nvGrpSpPr>
        <p:grpSpPr>
          <a:xfrm>
            <a:off x="-82633" y="3159560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6350D8E7-BF61-4DBC-93BC-5251149A47D6}"/>
              </a:ext>
            </a:extLst>
          </p:cNvPr>
          <p:cNvGrpSpPr/>
          <p:nvPr/>
        </p:nvGrpSpPr>
        <p:grpSpPr>
          <a:xfrm>
            <a:off x="11463082" y="2970134"/>
            <a:ext cx="871738" cy="683326"/>
            <a:chOff x="985937" y="3068542"/>
            <a:chExt cx="871738" cy="683326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A9D0354E-BEDC-4DDD-95C6-528633E9010E}"/>
                </a:ext>
              </a:extLst>
            </p:cNvPr>
            <p:cNvSpPr txBox="1"/>
            <p:nvPr/>
          </p:nvSpPr>
          <p:spPr>
            <a:xfrm>
              <a:off x="1059304" y="314859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030C112-8003-4081-9C5F-FB10BD60FCB6}"/>
              </a:ext>
            </a:extLst>
          </p:cNvPr>
          <p:cNvGrpSpPr/>
          <p:nvPr/>
        </p:nvGrpSpPr>
        <p:grpSpPr>
          <a:xfrm>
            <a:off x="5703233" y="4581513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316782C5-F8BA-4840-B9CD-1D3B431005CA}"/>
              </a:ext>
            </a:extLst>
          </p:cNvPr>
          <p:cNvSpPr txBox="1"/>
          <p:nvPr/>
        </p:nvSpPr>
        <p:spPr>
          <a:xfrm>
            <a:off x="4650440" y="819414"/>
            <a:ext cx="3491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-Rau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A022587-FFBC-4659-84B4-910E0C287003}"/>
              </a:ext>
            </a:extLst>
          </p:cNvPr>
          <p:cNvSpPr txBox="1"/>
          <p:nvPr/>
        </p:nvSpPr>
        <p:spPr>
          <a:xfrm>
            <a:off x="8157410" y="2619300"/>
            <a:ext cx="3567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trầu</a:t>
            </a:r>
          </a:p>
          <a:p>
            <a:pPr algn="just"/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5" name="文本框 25">
            <a:extLst>
              <a:ext uri="{FF2B5EF4-FFF2-40B4-BE49-F238E27FC236}">
                <a16:creationId xmlns=""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6" name="矩形: 剪去对角 26">
            <a:extLst>
              <a:ext uri="{FF2B5EF4-FFF2-40B4-BE49-F238E27FC236}">
                <a16:creationId xmlns=""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266" y="5161265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kê theo giá trị giảm dần, có cũng như không, ngôn ngữ giản dị,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hóm hỉnh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chân thành, cao đẹp vượt trên cả vật chất và mọi lễ nghi thông thường.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238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=""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=""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3" y="85390"/>
            <a:ext cx="7609292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20FCADF-00E1-4E81-9456-085EDB73BF89}"/>
              </a:ext>
            </a:extLst>
          </p:cNvPr>
          <p:cNvSpPr txBox="1"/>
          <p:nvPr/>
        </p:nvSpPr>
        <p:spPr>
          <a:xfrm>
            <a:off x="3781123" y="1047704"/>
            <a:ext cx="87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2223" y="1603874"/>
            <a:ext cx="6915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Chủ nhà (tác giả)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(bạn)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với ta: tuy 2 mà một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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bạn đậm đà, thắm thiết, giản dị vượt lê vật chất tầm 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Bài văn mẫu lớp 7: Cảm nhận của em về tình bạn của Nguyễn Khuyến trong bài  thơ Bạn đến chơi nhà">
            <a:extLst>
              <a:ext uri="{FF2B5EF4-FFF2-40B4-BE49-F238E27FC236}">
                <a16:creationId xmlns:a16="http://schemas.microsoft.com/office/drawing/2014/main" xmlns="" id="{217FC8D8-6D9A-443F-83FB-3CE6D1A7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76" y="1047704"/>
            <a:ext cx="4597700" cy="5810296"/>
          </a:xfrm>
          <a:prstGeom prst="rect">
            <a:avLst/>
          </a:prstGeom>
          <a:ln>
            <a:noFill/>
          </a:ln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705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07" y="0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45" y="768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Đọc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362450" y="1073212"/>
            <a:ext cx="39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030" y="1683328"/>
            <a:ext cx="645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tới nhà.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không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810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032" y="100854"/>
            <a:ext cx="7453968" cy="6704762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=""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1873124" y="5552223"/>
            <a:ext cx="4120524" cy="1511301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="" xmlns:a16="http://schemas.microsoft.com/office/drawing/2014/main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692" y="546484"/>
            <a:ext cx="2486182" cy="477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24" y="1193809"/>
            <a:ext cx="8241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II. SUY NGẪM VÀ PHẢN HỒI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0901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6190" y="-113980"/>
            <a:ext cx="1295400" cy="1387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588681" y="373982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=""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104945" y="2152650"/>
            <a:ext cx="1585772" cy="2873437"/>
          </a:xfrm>
          <a:prstGeom prst="rect">
            <a:avLst/>
          </a:prstGeom>
        </p:spPr>
      </p:pic>
      <p:sp>
        <p:nvSpPr>
          <p:cNvPr id="17" name="Freeform 31">
            <a:extLst>
              <a:ext uri="{FF2B5EF4-FFF2-40B4-BE49-F238E27FC236}">
                <a16:creationId xmlns="" xmlns:a16="http://schemas.microsoft.com/office/drawing/2014/main" id="{BB05FFA2-CF9D-92C6-F5A8-482A4B89198C}"/>
              </a:ext>
            </a:extLst>
          </p:cNvPr>
          <p:cNvSpPr/>
          <p:nvPr/>
        </p:nvSpPr>
        <p:spPr>
          <a:xfrm rot="16200000">
            <a:off x="2612621" y="-2481607"/>
            <a:ext cx="1175558" cy="619091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37160" tIns="68580" rIns="137160" bIns="68580" anchor="ctr"/>
          <a:lstStyle/>
          <a:p>
            <a:pPr algn="ctr" defTabSz="914445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8C15621-3580-D7EF-7BC3-3544C9072C48}"/>
              </a:ext>
            </a:extLst>
          </p:cNvPr>
          <p:cNvSpPr txBox="1"/>
          <p:nvPr/>
        </p:nvSpPr>
        <p:spPr>
          <a:xfrm>
            <a:off x="43406" y="283316"/>
            <a:ext cx="5334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20762"/>
              </p:ext>
            </p:extLst>
          </p:nvPr>
        </p:nvGraphicFramePr>
        <p:xfrm>
          <a:off x="1601927" y="1384837"/>
          <a:ext cx="10590073" cy="5167630"/>
        </p:xfrm>
        <a:graphic>
          <a:graphicData uri="http://schemas.openxmlformats.org/drawingml/2006/table">
            <a:tbl>
              <a:tblPr firstRow="1" firstCol="1" bandRow="1"/>
              <a:tblGrid>
                <a:gridCol w="6280929">
                  <a:extLst>
                    <a:ext uri="{9D8B030D-6E8A-4147-A177-3AD203B41FA5}">
                      <a16:colId xmlns="" xmlns:a16="http://schemas.microsoft.com/office/drawing/2014/main" val="2861817155"/>
                    </a:ext>
                  </a:extLst>
                </a:gridCol>
                <a:gridCol w="4309144">
                  <a:extLst>
                    <a:ext uri="{9D8B030D-6E8A-4147-A177-3AD203B41FA5}">
                      <a16:colId xmlns="" xmlns:a16="http://schemas.microsoft.com/office/drawing/2014/main" val="1299808928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295172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105894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5951978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021727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98660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911071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81"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7818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255" y="3285828"/>
            <a:ext cx="9185849" cy="423697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334791">
            <a:off x="9989643" y="3369921"/>
            <a:ext cx="3071935" cy="40687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9487" y="1608178"/>
            <a:ext cx="11565455" cy="1469920"/>
            <a:chOff x="1145059" y="4407350"/>
            <a:chExt cx="12787346" cy="1705729"/>
          </a:xfrm>
        </p:grpSpPr>
        <p:grpSp>
          <p:nvGrpSpPr>
            <p:cNvPr id="9" name="Group 8"/>
            <p:cNvGrpSpPr/>
            <p:nvPr/>
          </p:nvGrpSpPr>
          <p:grpSpPr>
            <a:xfrm>
              <a:off x="1145059" y="4407350"/>
              <a:ext cx="12787346" cy="1705729"/>
              <a:chOff x="1145059" y="5626550"/>
              <a:chExt cx="12787346" cy="1705729"/>
            </a:xfrm>
          </p:grpSpPr>
          <p:pic>
            <p:nvPicPr>
              <p:cNvPr id="7" name="Picture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 l="14895"/>
              <a:stretch/>
            </p:blipFill>
            <p:spPr>
              <a:xfrm>
                <a:off x="3048000" y="5626550"/>
                <a:ext cx="10884405" cy="1446768"/>
              </a:xfrm>
              <a:prstGeom prst="rect">
                <a:avLst/>
              </a:prstGeom>
            </p:spPr>
          </p:pic>
          <p:pic>
            <p:nvPicPr>
              <p:cNvPr id="8" name="Picture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 r="84525"/>
              <a:stretch/>
            </p:blipFill>
            <p:spPr>
              <a:xfrm>
                <a:off x="1145059" y="5905860"/>
                <a:ext cx="1979141" cy="1426419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380460" y="4686660"/>
              <a:ext cx="10297297" cy="1426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1,2,4,6,8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73" y="1"/>
            <a:ext cx="11205237" cy="752167"/>
            <a:chOff x="1143000" y="647700"/>
            <a:chExt cx="12789405" cy="1546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43000" y="647700"/>
              <a:ext cx="12789405" cy="15463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4579" y="864337"/>
              <a:ext cx="102870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1745" y="854221"/>
            <a:ext cx="11463197" cy="693570"/>
            <a:chOff x="1148759" y="1930431"/>
            <a:chExt cx="12789405" cy="119419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8759" y="1930431"/>
              <a:ext cx="12789405" cy="11941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98262" y="2123569"/>
              <a:ext cx="10293178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4/3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2/2/3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4/1/2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3767880">
            <a:off x="-1456942" y="5098942"/>
            <a:ext cx="4876800" cy="20604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4368971"/>
            <a:ext cx="11740711" cy="2080294"/>
            <a:chOff x="1143000" y="2527525"/>
            <a:chExt cx="12789405" cy="3120441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3000" y="2527525"/>
              <a:ext cx="12789405" cy="312044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384579" y="2744162"/>
              <a:ext cx="10293178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(T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B).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4018" y="3285828"/>
            <a:ext cx="11205237" cy="752167"/>
            <a:chOff x="1143000" y="647700"/>
            <a:chExt cx="12789405" cy="154630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43000" y="647700"/>
              <a:ext cx="12789405" cy="15463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84579" y="864336"/>
              <a:ext cx="10287000" cy="110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Ca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ngợi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017873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E811745-CF67-48FF-BAB8-89E6C2B660CB}"/>
              </a:ext>
            </a:extLst>
          </p:cNvPr>
          <p:cNvSpPr/>
          <p:nvPr/>
        </p:nvSpPr>
        <p:spPr>
          <a:xfrm>
            <a:off x="8157410" y="3084213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FB548E9-3242-4CB9-A2E8-88654003EDD3}"/>
              </a:ext>
            </a:extLst>
          </p:cNvPr>
          <p:cNvSpPr/>
          <p:nvPr/>
        </p:nvSpPr>
        <p:spPr>
          <a:xfrm>
            <a:off x="0" y="3118302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58EE856-20BE-4233-B2C9-11F9C147025F}"/>
              </a:ext>
            </a:extLst>
          </p:cNvPr>
          <p:cNvGrpSpPr/>
          <p:nvPr/>
        </p:nvGrpSpPr>
        <p:grpSpPr>
          <a:xfrm>
            <a:off x="1529400" y="3775376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6350D8E7-BF61-4DBC-93BC-5251149A47D6}"/>
              </a:ext>
            </a:extLst>
          </p:cNvPr>
          <p:cNvGrpSpPr/>
          <p:nvPr/>
        </p:nvGrpSpPr>
        <p:grpSpPr>
          <a:xfrm>
            <a:off x="9730926" y="3678243"/>
            <a:ext cx="887557" cy="683326"/>
            <a:chOff x="985937" y="3068542"/>
            <a:chExt cx="887557" cy="683326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A9D0354E-BEDC-4DDD-95C6-528633E9010E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030C112-8003-4081-9C5F-FB10BD60FCB6}"/>
              </a:ext>
            </a:extLst>
          </p:cNvPr>
          <p:cNvGrpSpPr/>
          <p:nvPr/>
        </p:nvGrpSpPr>
        <p:grpSpPr>
          <a:xfrm>
            <a:off x="5658641" y="5155570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D882F00-06CF-4E99-AE00-A0EA6BC55C9F}"/>
              </a:ext>
            </a:extLst>
          </p:cNvPr>
          <p:cNvSpPr txBox="1"/>
          <p:nvPr/>
        </p:nvSpPr>
        <p:spPr>
          <a:xfrm>
            <a:off x="802357" y="5110576"/>
            <a:ext cx="323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Bố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cục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mạch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cảm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xúc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316782C5-F8BA-4840-B9CD-1D3B431005CA}"/>
              </a:ext>
            </a:extLst>
          </p:cNvPr>
          <p:cNvSpPr txBox="1"/>
          <p:nvPr/>
        </p:nvSpPr>
        <p:spPr>
          <a:xfrm>
            <a:off x="4661598" y="1691470"/>
            <a:ext cx="3491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Cảm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hứng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chủ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đạo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A022587-FFBC-4659-84B4-910E0C287003}"/>
              </a:ext>
            </a:extLst>
          </p:cNvPr>
          <p:cNvSpPr txBox="1"/>
          <p:nvPr/>
        </p:nvSpPr>
        <p:spPr>
          <a:xfrm>
            <a:off x="8733883" y="5162915"/>
            <a:ext cx="327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hình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ảnh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từ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ngữ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đặc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sắc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40" name="文本框 25">
            <a:extLst>
              <a:ext uri="{FF2B5EF4-FFF2-40B4-BE49-F238E27FC236}">
                <a16:creationId xmlns=""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34076" y="707886"/>
            <a:ext cx="10427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FF"/>
                </a:solidFill>
              </a:rPr>
              <a:t>Đặc</a:t>
            </a:r>
            <a:r>
              <a:rPr lang="en-US" sz="2800" b="1" dirty="0" smtClean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9126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/>
      <p:bldP spid="33" grpId="0"/>
      <p:bldP spid="34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03200" y="381000"/>
            <a:ext cx="31496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267200" y="482600"/>
            <a:ext cx="32512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229600" y="482600"/>
            <a:ext cx="34544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03200" y="2717800"/>
            <a:ext cx="3149600" cy="12192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267200" y="26162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432800" y="2514600"/>
            <a:ext cx="3251200" cy="1524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nụ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04800" y="4851400"/>
            <a:ext cx="31496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rốn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70400" y="48514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636000" y="49530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84" y="-5238750"/>
            <a:ext cx="6092148" cy="1210481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421A1BB-98EE-4374-B12A-55A07F98871D}"/>
              </a:ext>
            </a:extLst>
          </p:cNvPr>
          <p:cNvGrpSpPr/>
          <p:nvPr/>
        </p:nvGrpSpPr>
        <p:grpSpPr>
          <a:xfrm>
            <a:off x="1242728" y="2004057"/>
            <a:ext cx="994890" cy="999428"/>
            <a:chOff x="1722254" y="1671267"/>
            <a:chExt cx="994890" cy="999428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2887F8E-275B-4128-8C5D-68422825BEA5}"/>
              </a:ext>
            </a:extLst>
          </p:cNvPr>
          <p:cNvSpPr txBox="1"/>
          <p:nvPr/>
        </p:nvSpPr>
        <p:spPr>
          <a:xfrm>
            <a:off x="2237618" y="2195094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- đi vắng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người sai bảo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8095ABEB-79C3-41AF-9972-E9D2225D3A23}"/>
              </a:ext>
            </a:extLst>
          </p:cNvPr>
          <p:cNvGrpSpPr/>
          <p:nvPr/>
        </p:nvGrpSpPr>
        <p:grpSpPr>
          <a:xfrm>
            <a:off x="1170497" y="3739357"/>
            <a:ext cx="994890" cy="999428"/>
            <a:chOff x="1722254" y="1671267"/>
            <a:chExt cx="994890" cy="999428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A9EEE40-2F52-4F76-8961-42BF8471F6C9}"/>
              </a:ext>
            </a:extLst>
          </p:cNvPr>
          <p:cNvSpPr txBox="1"/>
          <p:nvPr/>
        </p:nvSpPr>
        <p:spPr>
          <a:xfrm>
            <a:off x="2200806" y="3868838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Chợ - xa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dễ mua thức ăn ngon đãi bạn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25">
            <a:extLst>
              <a:ext uri="{FF2B5EF4-FFF2-40B4-BE49-F238E27FC236}">
                <a16:creationId xmlns=""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4" name="矩形: 剪去对角 26">
            <a:extLst>
              <a:ext uri="{FF2B5EF4-FFF2-40B4-BE49-F238E27FC236}">
                <a16:creationId xmlns=""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1394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3.33333E-6 L 0.25 3.33333E-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="" xmlns:a16="http://schemas.microsoft.com/office/drawing/2014/main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="" xmlns:a16="http://schemas.microsoft.com/office/drawing/2014/main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="" xmlns:a16="http://schemas.microsoft.com/office/drawing/2014/main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câu thơ tiếp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935DDA05-44BE-4816-9A86-922CC4B12EA8}"/>
              </a:ext>
            </a:extLst>
          </p:cNvPr>
          <p:cNvGrpSpPr/>
          <p:nvPr/>
        </p:nvGrpSpPr>
        <p:grpSpPr>
          <a:xfrm>
            <a:off x="657190" y="1984404"/>
            <a:ext cx="2745651" cy="2790549"/>
            <a:chOff x="985783" y="3058345"/>
            <a:chExt cx="2954394" cy="4185824"/>
          </a:xfrm>
        </p:grpSpPr>
        <p:grpSp>
          <p:nvGrpSpPr>
            <p:cNvPr id="4" name="Nhóm 34">
              <a:extLst>
                <a:ext uri="{FF2B5EF4-FFF2-40B4-BE49-F238E27FC236}">
                  <a16:creationId xmlns="" xmlns:a16="http://schemas.microsoft.com/office/drawing/2014/main" id="{FB906D98-8791-5127-D191-F0A33EA00147}"/>
                </a:ext>
              </a:extLst>
            </p:cNvPr>
            <p:cNvGrpSpPr/>
            <p:nvPr/>
          </p:nvGrpSpPr>
          <p:grpSpPr>
            <a:xfrm>
              <a:off x="985783" y="3058345"/>
              <a:ext cx="2954394" cy="4185824"/>
              <a:chOff x="2118292" y="2792564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AutoShape 16">
                <a:extLst>
                  <a:ext uri="{FF2B5EF4-FFF2-40B4-BE49-F238E27FC236}">
                    <a16:creationId xmlns="" xmlns:a16="http://schemas.microsoft.com/office/drawing/2014/main" id="{C579F11F-D400-9273-32DB-7A24A278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292" y="292319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="" xmlns:a16="http://schemas.microsoft.com/office/drawing/2014/main" id="{343DE2E1-13A0-4C88-B6DB-57F35E574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5688" y="2792564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gamma/>
                      <a:shade val="3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3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" name="AutoShape 18">
                <a:extLst>
                  <a:ext uri="{FF2B5EF4-FFF2-40B4-BE49-F238E27FC236}">
                    <a16:creationId xmlns="" xmlns:a16="http://schemas.microsoft.com/office/drawing/2014/main" id="{2A9A68E0-DEBA-7F58-D751-3A956DE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5670" y="2857879"/>
                <a:ext cx="65315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AutoShape 19">
                <a:extLst>
                  <a:ext uri="{FF2B5EF4-FFF2-40B4-BE49-F238E27FC236}">
                    <a16:creationId xmlns="" xmlns:a16="http://schemas.microsoft.com/office/drawing/2014/main" id="{50292154-6BCD-BF67-F123-17F811B2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08581" y="2857879"/>
                <a:ext cx="66766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9276F69-76F5-2E59-C7C0-74BF9A3EEBD4}"/>
                </a:ext>
              </a:extLst>
            </p:cNvPr>
            <p:cNvSpPr txBox="1"/>
            <p:nvPr/>
          </p:nvSpPr>
          <p:spPr>
            <a:xfrm>
              <a:off x="1176801" y="3824517"/>
              <a:ext cx="2571405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65E9B42-4866-59CA-7B23-AA176C8B609C}"/>
              </a:ext>
            </a:extLst>
          </p:cNvPr>
          <p:cNvGrpSpPr/>
          <p:nvPr/>
        </p:nvGrpSpPr>
        <p:grpSpPr>
          <a:xfrm>
            <a:off x="4375719" y="888702"/>
            <a:ext cx="3220343" cy="3651455"/>
            <a:chOff x="5293750" y="2578080"/>
            <a:chExt cx="2985182" cy="4787003"/>
          </a:xfrm>
        </p:grpSpPr>
        <p:grpSp>
          <p:nvGrpSpPr>
            <p:cNvPr id="13" name="Nhóm 35">
              <a:extLst>
                <a:ext uri="{FF2B5EF4-FFF2-40B4-BE49-F238E27FC236}">
                  <a16:creationId xmlns="" xmlns:a16="http://schemas.microsoft.com/office/drawing/2014/main" id="{9BBA4D97-6564-F84F-11E6-06252ECA3367}"/>
                </a:ext>
              </a:extLst>
            </p:cNvPr>
            <p:cNvGrpSpPr/>
            <p:nvPr/>
          </p:nvGrpSpPr>
          <p:grpSpPr>
            <a:xfrm>
              <a:off x="5293750" y="2578080"/>
              <a:ext cx="2954394" cy="4179782"/>
              <a:chOff x="4413024" y="2403578"/>
              <a:chExt cx="2098787" cy="301174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AutoShape 4">
                <a:extLst>
                  <a:ext uri="{FF2B5EF4-FFF2-40B4-BE49-F238E27FC236}">
                    <a16:creationId xmlns="" xmlns:a16="http://schemas.microsoft.com/office/drawing/2014/main" id="{7B84076C-8304-65A3-5436-0710C2A5C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024" y="252985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1D0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="" xmlns:a16="http://schemas.microsoft.com/office/drawing/2014/main" id="{94C25E9C-0F58-D3DF-C484-F15E5DC6C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6386" y="2403578"/>
                <a:ext cx="1703994" cy="2627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3399">
                      <a:gamma/>
                      <a:shade val="46275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="" xmlns:a16="http://schemas.microsoft.com/office/drawing/2014/main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="" xmlns:a16="http://schemas.microsoft.com/office/drawing/2014/main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759B8AC-DDBB-93F9-F9D1-99771A113B06}"/>
                </a:ext>
              </a:extLst>
            </p:cNvPr>
            <p:cNvSpPr txBox="1"/>
            <p:nvPr/>
          </p:nvSpPr>
          <p:spPr>
            <a:xfrm>
              <a:off x="5419848" y="2845989"/>
              <a:ext cx="2859084" cy="451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-Rau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chửa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nụ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rụng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rốn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đương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endPara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36">
            <a:extLst>
              <a:ext uri="{FF2B5EF4-FFF2-40B4-BE49-F238E27FC236}">
                <a16:creationId xmlns="" xmlns:a16="http://schemas.microsoft.com/office/drawing/2014/main" id="{E9FF6A65-D76D-B991-1C66-FEC8E2E6E089}"/>
              </a:ext>
            </a:extLst>
          </p:cNvPr>
          <p:cNvGrpSpPr/>
          <p:nvPr/>
        </p:nvGrpSpPr>
        <p:grpSpPr>
          <a:xfrm>
            <a:off x="8736458" y="552571"/>
            <a:ext cx="2934796" cy="3214375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8">
              <a:extLst>
                <a:ext uri="{FF2B5EF4-FFF2-40B4-BE49-F238E27FC236}">
                  <a16:creationId xmlns="" xmlns:a16="http://schemas.microsoft.com/office/drawing/2014/main" id="{D11731B8-6A4F-FD9F-52E6-E5C802C0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AutoShape 9">
              <a:extLst>
                <a:ext uri="{FF2B5EF4-FFF2-40B4-BE49-F238E27FC236}">
                  <a16:creationId xmlns="" xmlns:a16="http://schemas.microsoft.com/office/drawing/2014/main" id="{C88FB9AD-30E6-4EA9-A771-C94A319466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utoShape 10">
              <a:extLst>
                <a:ext uri="{FF2B5EF4-FFF2-40B4-BE49-F238E27FC236}">
                  <a16:creationId xmlns="" xmlns:a16="http://schemas.microsoft.com/office/drawing/2014/main" id="{4D769399-2F07-BC92-0742-1FDCBC9AA2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AutoShape 11">
              <a:extLst>
                <a:ext uri="{FF2B5EF4-FFF2-40B4-BE49-F238E27FC236}">
                  <a16:creationId xmlns="" xmlns:a16="http://schemas.microsoft.com/office/drawing/2014/main" id="{B05DB6CC-8DAB-4DCE-E08F-AE24DC629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455" y="2167039"/>
            <a:ext cx="28473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</a:t>
            </a:r>
            <a:r>
              <a:rPr lang="pt-BR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21846" y="960444"/>
            <a:ext cx="2642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</a:t>
            </a:r>
            <a:r>
              <a:rPr lang="pt-BR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</a:p>
          <a:p>
            <a:pPr algn="just"/>
            <a:r>
              <a:rPr lang="pt-BR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5" y="4806183"/>
            <a:ext cx="3581400" cy="208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1" y="4312065"/>
            <a:ext cx="3499020" cy="2451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04" y="3944897"/>
            <a:ext cx="3179517" cy="2781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21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 panose="020F0302020204030204"/>
        <a:ea typeface="新宋体"/>
        <a:cs typeface=""/>
      </a:majorFont>
      <a:minorFont>
        <a:latin typeface="微软雅黑" panose="020F0502020204030204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600</Words>
  <Application>Microsoft Office PowerPoint</Application>
  <PresentationFormat>Widescreen</PresentationFormat>
  <Paragraphs>98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新宋体</vt:lpstr>
      <vt:lpstr>宋体</vt:lpstr>
      <vt:lpstr>Arial</vt:lpstr>
      <vt:lpstr>Calibri</vt:lpstr>
      <vt:lpstr>Symbol</vt:lpstr>
      <vt:lpstr>Times New Roman</vt:lpstr>
      <vt:lpstr>Wingdings</vt:lpstr>
      <vt:lpstr>Wingdings 3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Le Tien Duat</cp:lastModifiedBy>
  <cp:revision>34</cp:revision>
  <dcterms:created xsi:type="dcterms:W3CDTF">2019-03-13T08:38:44Z</dcterms:created>
  <dcterms:modified xsi:type="dcterms:W3CDTF">2024-04-24T02:46:53Z</dcterms:modified>
</cp:coreProperties>
</file>