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68" r:id="rId4"/>
    <p:sldMasterId id="2147483670" r:id="rId5"/>
    <p:sldMasterId id="2147483685" r:id="rId6"/>
    <p:sldMasterId id="2147483697" r:id="rId7"/>
    <p:sldMasterId id="2147483702" r:id="rId8"/>
    <p:sldMasterId id="2147483707" r:id="rId9"/>
    <p:sldMasterId id="2147483712" r:id="rId10"/>
    <p:sldMasterId id="2147483717" r:id="rId11"/>
    <p:sldMasterId id="2147483722" r:id="rId12"/>
    <p:sldMasterId id="2147483727" r:id="rId13"/>
    <p:sldMasterId id="2147483732" r:id="rId14"/>
    <p:sldMasterId id="2147483737" r:id="rId15"/>
    <p:sldMasterId id="2147483742" r:id="rId16"/>
    <p:sldMasterId id="2147483747" r:id="rId17"/>
    <p:sldMasterId id="2147483757" r:id="rId18"/>
    <p:sldMasterId id="2147483762" r:id="rId19"/>
    <p:sldMasterId id="2147483767" r:id="rId20"/>
    <p:sldMasterId id="2147483772" r:id="rId21"/>
    <p:sldMasterId id="2147483777" r:id="rId22"/>
    <p:sldMasterId id="2147483782" r:id="rId23"/>
    <p:sldMasterId id="2147483787" r:id="rId24"/>
  </p:sldMasterIdLst>
  <p:notesMasterIdLst>
    <p:notesMasterId r:id="rId33"/>
  </p:notesMasterIdLst>
  <p:sldIdLst>
    <p:sldId id="257" r:id="rId25"/>
    <p:sldId id="399" r:id="rId26"/>
    <p:sldId id="400" r:id="rId27"/>
    <p:sldId id="401" r:id="rId28"/>
    <p:sldId id="402" r:id="rId29"/>
    <p:sldId id="405" r:id="rId30"/>
    <p:sldId id="406" r:id="rId31"/>
    <p:sldId id="648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3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FFFFFF"/>
    <a:srgbClr val="235F6F"/>
    <a:srgbClr val="FF0066"/>
    <a:srgbClr val="E7F4DC"/>
    <a:srgbClr val="00FF00"/>
    <a:srgbClr val="007E39"/>
    <a:srgbClr val="31859C"/>
    <a:srgbClr val="2F7F95"/>
    <a:srgbClr val="276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45"/>
  </p:normalViewPr>
  <p:slideViewPr>
    <p:cSldViewPr>
      <p:cViewPr varScale="1">
        <p:scale>
          <a:sx n="85" d="100"/>
          <a:sy n="85" d="100"/>
        </p:scale>
        <p:origin x="6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728B7-6B94-4D4F-B57E-F3DDEAB801D6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E0E48-686A-244D-925C-4DAEACA8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9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9410-5B63-4C2A-8DF6-72E6B1D794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58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09410-5B63-4C2A-8DF6-72E6B1D794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6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6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2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14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3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62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3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6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11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11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6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05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92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28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9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9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2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95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5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0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35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89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7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73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3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4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78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24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99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40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869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4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61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5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3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25"/>
            <a:ext cx="2133600" cy="357188"/>
          </a:xfrm>
          <a:prstGeom prst="rect">
            <a:avLst/>
          </a:prstGeom>
        </p:spPr>
        <p:txBody>
          <a:bodyPr lIns="28760" tIns="14379" rIns="28760" bIns="14379"/>
          <a:lstStyle>
            <a:lvl1pPr defTabSz="68475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25"/>
            <a:ext cx="2895600" cy="357188"/>
          </a:xfrm>
          <a:prstGeom prst="rect">
            <a:avLst/>
          </a:prstGeom>
        </p:spPr>
        <p:txBody>
          <a:bodyPr lIns="28760" tIns="14379" rIns="28760" bIns="14379"/>
          <a:lstStyle>
            <a:lvl1pPr defTabSz="68475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25"/>
            <a:ext cx="2133600" cy="357188"/>
          </a:xfrm>
          <a:prstGeom prst="rect">
            <a:avLst/>
          </a:prstGeom>
        </p:spPr>
        <p:txBody>
          <a:bodyPr lIns="28760" tIns="14379" rIns="28760" bIns="14379"/>
          <a:lstStyle>
            <a:lvl1pPr defTabSz="68475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12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6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16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6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51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12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8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32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82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6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28787" tIns="14393" rIns="28787" bIns="14393"/>
          <a:lstStyle>
            <a:lvl1pPr defTabSz="68543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28787" tIns="14393" rIns="28787" bIns="14393"/>
          <a:lstStyle>
            <a:lvl1pPr defTabSz="68543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28787" tIns="14393" rIns="28787" bIns="14393"/>
          <a:lstStyle>
            <a:lvl1pPr defTabSz="685438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 sz="140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49246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39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6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10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54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54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9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787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5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44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9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6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60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93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5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5" y="1200151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694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89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7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9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4/24/2024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3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3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57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004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34281" tIns="17140" rIns="34281" bIns="17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fld id="{F5777671-8709-4A63-837D-B723CF4BE6DA}" type="slidenum">
              <a:rPr lang="en-US" sz="1600">
                <a:solidFill>
                  <a:prstClr val="black"/>
                </a:solidFill>
                <a:latin typeface="Calibri"/>
                <a:cs typeface="+mn-cs"/>
              </a:rPr>
              <a:pPr defTabSz="8162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6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173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226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34281" tIns="17140" rIns="34281" bIns="17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fld id="{F5777671-8709-4A63-837D-B723CF4BE6DA}" type="slidenum">
              <a:rPr lang="en-US" sz="1600">
                <a:solidFill>
                  <a:prstClr val="black"/>
                </a:solidFill>
                <a:latin typeface="Calibri"/>
              </a:rPr>
              <a:pPr defTabSz="8162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676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428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34281" tIns="17140" rIns="34281" bIns="17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fld id="{F5777671-8709-4A63-837D-B723CF4BE6DA}" type="slidenum">
              <a:rPr lang="en-US" sz="1600">
                <a:solidFill>
                  <a:prstClr val="black"/>
                </a:solidFill>
                <a:latin typeface="Calibri"/>
              </a:rPr>
              <a:pPr defTabSz="8162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3345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992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34281" tIns="17140" rIns="34281" bIns="17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 lIns="34281" tIns="17140" rIns="34281" bIns="17140"/>
          <a:lstStyle>
            <a:lvl1pPr>
              <a:defRPr/>
            </a:lvl1pPr>
          </a:lstStyle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fld id="{F5777671-8709-4A63-837D-B723CF4BE6DA}" type="slidenum">
              <a:rPr lang="en-US" sz="1600">
                <a:solidFill>
                  <a:prstClr val="black"/>
                </a:solidFill>
                <a:latin typeface="Calibri"/>
              </a:rPr>
              <a:pPr defTabSz="8162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4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5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6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6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6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7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77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9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0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5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141" y="171450"/>
            <a:ext cx="3999795" cy="434724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vi-VN" sz="2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NGƯỜI LÁI ĐÒ SÔNG ĐÀ </a:t>
            </a:r>
            <a:endParaRPr lang="en-US" sz="26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927" y="125584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" y="5000643"/>
            <a:ext cx="9141666" cy="14285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" y="-12272"/>
            <a:ext cx="9129668" cy="53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593" y="53677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160" y="142875"/>
            <a:ext cx="828567" cy="3116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VĂN HỌC</a:t>
            </a:r>
          </a:p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VIỆT 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905" y="65324"/>
            <a:ext cx="377008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Phần</a:t>
            </a:r>
            <a:endParaRPr lang="en-US" sz="12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3/3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2894" y="92802"/>
            <a:ext cx="1765999" cy="45012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CHÍ PHÈO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020" y="230450"/>
            <a:ext cx="316222" cy="342391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141" y="171450"/>
            <a:ext cx="3999795" cy="434724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vi-VN" sz="2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NGƯỜI LÁI ĐÒ SÔNG ĐÀ </a:t>
            </a:r>
            <a:endParaRPr lang="en-US" sz="26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927" y="125584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" y="5000643"/>
            <a:ext cx="9141666" cy="14285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" y="-12272"/>
            <a:ext cx="9129668" cy="53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593" y="53677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160" y="142875"/>
            <a:ext cx="828567" cy="3116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VĂN HỌC</a:t>
            </a:r>
          </a:p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VIỆT 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905" y="65324"/>
            <a:ext cx="377008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Phần</a:t>
            </a:r>
            <a:endParaRPr lang="en-US" sz="12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3/3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2894" y="92802"/>
            <a:ext cx="1765999" cy="45012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CHÍ PHÈO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020" y="230450"/>
            <a:ext cx="316222" cy="342391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2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141" y="171450"/>
            <a:ext cx="3999795" cy="434724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vi-VN" sz="2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NGƯỜI LÁI ĐÒ SÔNG ĐÀ </a:t>
            </a:r>
            <a:endParaRPr lang="en-US" sz="26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927" y="125584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" y="5000643"/>
            <a:ext cx="9141666" cy="14285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" y="-12272"/>
            <a:ext cx="9129668" cy="53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593" y="53677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160" y="142875"/>
            <a:ext cx="828567" cy="3116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VĂN HỌC</a:t>
            </a:r>
          </a:p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VIỆT 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905" y="65324"/>
            <a:ext cx="377008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Phần</a:t>
            </a:r>
            <a:endParaRPr lang="en-US" sz="12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3/3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2894" y="92802"/>
            <a:ext cx="1765999" cy="45012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CHÍ PHÈO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020" y="230450"/>
            <a:ext cx="316222" cy="342391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58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5" r:id="rId2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141" y="171450"/>
            <a:ext cx="3999795" cy="434724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vi-VN" sz="2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NGƯỜI LÁI ĐÒ SÔNG ĐÀ </a:t>
            </a:r>
            <a:endParaRPr lang="en-US" sz="26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927" y="125584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" y="5000643"/>
            <a:ext cx="9141666" cy="14285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" y="-12272"/>
            <a:ext cx="9129668" cy="53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593" y="53677"/>
            <a:ext cx="359376" cy="278271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160" y="142875"/>
            <a:ext cx="828567" cy="311624"/>
          </a:xfrm>
          <a:prstGeom prst="rect">
            <a:avLst/>
          </a:prstGeom>
        </p:spPr>
        <p:txBody>
          <a:bodyPr wrap="square" lIns="34281" tIns="17140" rIns="34281" bIns="1714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VĂN HỌC</a:t>
            </a:r>
          </a:p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VIỆT NAM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905" y="65324"/>
            <a:ext cx="377008" cy="470632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Phần</a:t>
            </a:r>
            <a:endParaRPr lang="en-US" sz="12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816262" fontAlgn="auto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3/3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2894" y="92802"/>
            <a:ext cx="1765999" cy="45012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pPr algn="ctr"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CHÍ PHÈO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020" y="230450"/>
            <a:ext cx="316222" cy="342391"/>
          </a:xfrm>
          <a:prstGeom prst="rect">
            <a:avLst/>
          </a:prstGeom>
        </p:spPr>
        <p:txBody>
          <a:bodyPr wrap="none" lIns="34281" tIns="17140" rIns="34281" bIns="17140">
            <a:spAutoFit/>
          </a:bodyPr>
          <a:lstStyle/>
          <a:p>
            <a:pPr defTabSz="816262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6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0" r:id="rId2"/>
  </p:sldLayoutIdLst>
  <p:txStyles>
    <p:titleStyle>
      <a:lvl1pPr algn="ctr" defTabSz="81626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8" indent="-306098" algn="l" defTabSz="81626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12" indent="-255082" algn="l" defTabSz="81626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27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57" indent="-204065" algn="l" defTabSz="81626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88" indent="-204065" algn="l" defTabSz="81626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19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50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8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11" indent="-204065" algn="l" defTabSz="8162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1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6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92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23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54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8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15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46" algn="l" defTabSz="8162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60" tIns="14379" rIns="28760" bIns="14379" anchor="ctr"/>
          <a:lstStyle/>
          <a:p>
            <a:pPr algn="ctr" defTabSz="6847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683926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392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392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392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3926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560" algn="ctr" defTabSz="68392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115" algn="ctr" defTabSz="68392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671" algn="ctr" defTabSz="68392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231" algn="ctr" defTabSz="683926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731" indent="-255731" algn="l" defTabSz="6839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66" indent="-212908" algn="l" defTabSz="6839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06" indent="-170091" algn="l" defTabSz="68392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61" indent="-170091" algn="l" defTabSz="68392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19" indent="-170091" algn="l" defTabSz="68392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068" indent="-171191" algn="l" defTabSz="684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47" indent="-171191" algn="l" defTabSz="684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23" indent="-171191" algn="l" defTabSz="684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0" indent="-171191" algn="l" defTabSz="6847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77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54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28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07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880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259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634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11" algn="l" defTabSz="68475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87" tIns="14393" rIns="28787" bIns="14393" anchor="ctr"/>
          <a:lstStyle/>
          <a:p>
            <a:pPr algn="ctr" defTabSz="6854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68461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68461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985" indent="-255985" algn="l" defTabSz="68461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defTabSz="68461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defTabSz="68461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defTabSz="68461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defTabSz="68461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953" indent="-171360" algn="l" defTabSz="68543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673" indent="-171360" algn="l" defTabSz="68543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392" indent="-171360" algn="l" defTabSz="68543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111" indent="-171360" algn="l" defTabSz="68543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19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38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8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876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595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13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2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751" algn="l" defTabSz="68543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4/24/2024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9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3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7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93CC19A-7F9A-4DD8-A077-C066748E4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5649"/>
          <a:stretch/>
        </p:blipFill>
        <p:spPr>
          <a:xfrm>
            <a:off x="0" y="414337"/>
            <a:ext cx="9144000" cy="472916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F56C95C-D4EA-4047-9758-249D844BB7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145"/>
            <a:ext cx="9144000" cy="4571355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9722B195-A90A-ED44-B1E5-495A8DA7C36A}"/>
              </a:ext>
            </a:extLst>
          </p:cNvPr>
          <p:cNvSpPr txBox="1"/>
          <p:nvPr/>
        </p:nvSpPr>
        <p:spPr>
          <a:xfrm>
            <a:off x="2971800" y="13376"/>
            <a:ext cx="521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1F9CAD"/>
                </a:solidFill>
                <a:latin typeface="SVN-Rosalinda" pitchFamily="2" charset="77"/>
              </a:rPr>
              <a:t>Bài 1: Những gương mặt thân yêu</a:t>
            </a:r>
          </a:p>
        </p:txBody>
      </p:sp>
      <p:sp>
        <p:nvSpPr>
          <p:cNvPr id="6" name="任意多边形: 形状 14">
            <a:extLst>
              <a:ext uri="{FF2B5EF4-FFF2-40B4-BE49-F238E27FC236}">
                <a16:creationId xmlns:a16="http://schemas.microsoft.com/office/drawing/2014/main" xmlns="" id="{19CC11F0-134A-8245-AF6F-B7D22C68D2C4}"/>
              </a:ext>
            </a:extLst>
          </p:cNvPr>
          <p:cNvSpPr/>
          <p:nvPr/>
        </p:nvSpPr>
        <p:spPr>
          <a:xfrm>
            <a:off x="3535183" y="1361564"/>
            <a:ext cx="5065985" cy="1584288"/>
          </a:xfrm>
          <a:custGeom>
            <a:avLst/>
            <a:gdLst>
              <a:gd name="connsiteX0" fmla="*/ 0 w 6324600"/>
              <a:gd name="connsiteY0" fmla="*/ 0 h 1714500"/>
              <a:gd name="connsiteX1" fmla="*/ 2228850 w 6324600"/>
              <a:gd name="connsiteY1" fmla="*/ 0 h 1714500"/>
              <a:gd name="connsiteX2" fmla="*/ 2228850 w 6324600"/>
              <a:gd name="connsiteY2" fmla="*/ 46463 h 1714500"/>
              <a:gd name="connsiteX3" fmla="*/ 46463 w 6324600"/>
              <a:gd name="connsiteY3" fmla="*/ 46463 h 1714500"/>
              <a:gd name="connsiteX4" fmla="*/ 46463 w 6324600"/>
              <a:gd name="connsiteY4" fmla="*/ 1668037 h 1714500"/>
              <a:gd name="connsiteX5" fmla="*/ 6278137 w 6324600"/>
              <a:gd name="connsiteY5" fmla="*/ 1668037 h 1714500"/>
              <a:gd name="connsiteX6" fmla="*/ 6278137 w 6324600"/>
              <a:gd name="connsiteY6" fmla="*/ 46463 h 1714500"/>
              <a:gd name="connsiteX7" fmla="*/ 4095750 w 6324600"/>
              <a:gd name="connsiteY7" fmla="*/ 46463 h 1714500"/>
              <a:gd name="connsiteX8" fmla="*/ 4095750 w 6324600"/>
              <a:gd name="connsiteY8" fmla="*/ 0 h 1714500"/>
              <a:gd name="connsiteX9" fmla="*/ 6324600 w 6324600"/>
              <a:gd name="connsiteY9" fmla="*/ 0 h 1714500"/>
              <a:gd name="connsiteX10" fmla="*/ 6324600 w 6324600"/>
              <a:gd name="connsiteY10" fmla="*/ 1714500 h 1714500"/>
              <a:gd name="connsiteX11" fmla="*/ 0 w 6324600"/>
              <a:gd name="connsiteY11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600" h="1714500">
                <a:moveTo>
                  <a:pt x="0" y="0"/>
                </a:moveTo>
                <a:lnTo>
                  <a:pt x="2228850" y="0"/>
                </a:lnTo>
                <a:lnTo>
                  <a:pt x="2228850" y="46463"/>
                </a:lnTo>
                <a:lnTo>
                  <a:pt x="46463" y="46463"/>
                </a:lnTo>
                <a:lnTo>
                  <a:pt x="46463" y="1668037"/>
                </a:lnTo>
                <a:lnTo>
                  <a:pt x="6278137" y="1668037"/>
                </a:lnTo>
                <a:lnTo>
                  <a:pt x="6278137" y="46463"/>
                </a:lnTo>
                <a:lnTo>
                  <a:pt x="4095750" y="46463"/>
                </a:lnTo>
                <a:lnTo>
                  <a:pt x="4095750" y="0"/>
                </a:lnTo>
                <a:lnTo>
                  <a:pt x="6324600" y="0"/>
                </a:lnTo>
                <a:lnTo>
                  <a:pt x="6324600" y="1714500"/>
                </a:lnTo>
                <a:lnTo>
                  <a:pt x="0" y="17145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xmlns="" id="{36D40742-B1D9-4B4C-BC8E-DE704AC33C5E}"/>
              </a:ext>
            </a:extLst>
          </p:cNvPr>
          <p:cNvGrpSpPr/>
          <p:nvPr/>
        </p:nvGrpSpPr>
        <p:grpSpPr>
          <a:xfrm>
            <a:off x="4697297" y="2635260"/>
            <a:ext cx="2741756" cy="445124"/>
            <a:chOff x="3981450" y="2940050"/>
            <a:chExt cx="4229100" cy="593499"/>
          </a:xfrm>
        </p:grpSpPr>
        <p:sp>
          <p:nvSpPr>
            <p:cNvPr id="8" name="矩形 2">
              <a:extLst>
                <a:ext uri="{FF2B5EF4-FFF2-40B4-BE49-F238E27FC236}">
                  <a16:creationId xmlns:a16="http://schemas.microsoft.com/office/drawing/2014/main" xmlns="" id="{C1C25DD0-EFBA-6348-A0BF-57565BC8242B}"/>
                </a:ext>
              </a:extLst>
            </p:cNvPr>
            <p:cNvSpPr/>
            <p:nvPr/>
          </p:nvSpPr>
          <p:spPr>
            <a:xfrm>
              <a:off x="3981450" y="2940050"/>
              <a:ext cx="4229100" cy="546100"/>
            </a:xfrm>
            <a:prstGeom prst="rect">
              <a:avLst/>
            </a:prstGeom>
            <a:solidFill>
              <a:srgbClr val="1F9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15">
              <a:extLst>
                <a:ext uri="{FF2B5EF4-FFF2-40B4-BE49-F238E27FC236}">
                  <a16:creationId xmlns:a16="http://schemas.microsoft.com/office/drawing/2014/main" xmlns="" id="{DF11D073-1F6A-3746-8AF1-65A8FD07E44B}"/>
                </a:ext>
              </a:extLst>
            </p:cNvPr>
            <p:cNvSpPr txBox="1"/>
            <p:nvPr/>
          </p:nvSpPr>
          <p:spPr>
            <a:xfrm>
              <a:off x="4453866" y="3041106"/>
              <a:ext cx="33805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SVN-Rosalinda" pitchFamily="2" charset="77"/>
                </a:rPr>
                <a:t>GV: ĐẶNG THỊ HÂN</a:t>
              </a:r>
              <a:endParaRPr lang="zh-CN" altLang="en-US" dirty="0">
                <a:solidFill>
                  <a:schemeClr val="bg1"/>
                </a:solidFill>
                <a:latin typeface="SVN-Rosalinda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40C972-12E5-9148-9253-E6D8FAC58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471"/>
            <a:ext cx="1295399" cy="102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8">
            <a:extLst>
              <a:ext uri="{FF2B5EF4-FFF2-40B4-BE49-F238E27FC236}">
                <a16:creationId xmlns:a16="http://schemas.microsoft.com/office/drawing/2014/main" xmlns="" id="{E62E0337-66A6-9046-BE74-60C50F1890D2}"/>
              </a:ext>
            </a:extLst>
          </p:cNvPr>
          <p:cNvSpPr txBox="1"/>
          <p:nvPr/>
        </p:nvSpPr>
        <p:spPr>
          <a:xfrm>
            <a:off x="5184764" y="1006228"/>
            <a:ext cx="1766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rgbClr val="0070C0"/>
                </a:solidFill>
                <a:latin typeface="Aachen" panose="02020500000000000000" pitchFamily="18" charset="77"/>
                <a:ea typeface="Aachen" panose="02020500000000000000" pitchFamily="18" charset="77"/>
                <a:cs typeface="Aachen" panose="02020500000000000000" pitchFamily="18" charset="77"/>
              </a:rPr>
              <a:t>ÔN TẬP</a:t>
            </a:r>
            <a:endParaRPr lang="zh-CN" altLang="en-US" sz="3600" b="1" dirty="0">
              <a:solidFill>
                <a:srgbClr val="0070C0"/>
              </a:solidFill>
              <a:latin typeface="SVN-Appleberry" panose="020406030505060202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99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29921" y="66675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524850" y="82095"/>
            <a:ext cx="8154143" cy="11316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90600" y="82095"/>
            <a:ext cx="7405087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26B601-1C89-3C40-855B-DF1E184AC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820"/>
          <a:stretch/>
        </p:blipFill>
        <p:spPr>
          <a:xfrm>
            <a:off x="524850" y="2038350"/>
            <a:ext cx="3733800" cy="2208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154217-7DF0-D041-BE07-95DF31357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4512"/>
          <a:stretch/>
        </p:blipFill>
        <p:spPr>
          <a:xfrm>
            <a:off x="4885350" y="2163355"/>
            <a:ext cx="3733800" cy="209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410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29921" y="66675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524850" y="82095"/>
            <a:ext cx="8154143" cy="11316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90600" y="82095"/>
            <a:ext cx="7405087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26B601-1C89-3C40-855B-DF1E184AC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2820"/>
          <a:stretch/>
        </p:blipFill>
        <p:spPr>
          <a:xfrm>
            <a:off x="990600" y="3486150"/>
            <a:ext cx="2328640" cy="1377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154217-7DF0-D041-BE07-95DF31357A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4512"/>
          <a:stretch/>
        </p:blipFill>
        <p:spPr>
          <a:xfrm>
            <a:off x="915305" y="1601536"/>
            <a:ext cx="2328640" cy="1308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2B3FE1D-7E5D-AC49-8AA2-E92E4CE7F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55727"/>
              </p:ext>
            </p:extLst>
          </p:nvPr>
        </p:nvGraphicFramePr>
        <p:xfrm>
          <a:off x="3733799" y="2015490"/>
          <a:ext cx="494519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398">
                  <a:extLst>
                    <a:ext uri="{9D8B030D-6E8A-4147-A177-3AD203B41FA5}">
                      <a16:colId xmlns:a16="http://schemas.microsoft.com/office/drawing/2014/main" xmlns="" val="3018650076"/>
                    </a:ext>
                  </a:extLst>
                </a:gridCol>
                <a:gridCol w="1648398">
                  <a:extLst>
                    <a:ext uri="{9D8B030D-6E8A-4147-A177-3AD203B41FA5}">
                      <a16:colId xmlns:a16="http://schemas.microsoft.com/office/drawing/2014/main" xmlns="" val="1414666061"/>
                    </a:ext>
                  </a:extLst>
                </a:gridCol>
                <a:gridCol w="1648398">
                  <a:extLst>
                    <a:ext uri="{9D8B030D-6E8A-4147-A177-3AD203B41FA5}">
                      <a16:colId xmlns:a16="http://schemas.microsoft.com/office/drawing/2014/main" xmlns="" val="379826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865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71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82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078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29921" y="66675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524850" y="82095"/>
            <a:ext cx="8154143" cy="11316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90600" y="82095"/>
            <a:ext cx="7405087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2B3FE1D-7E5D-AC49-8AA2-E92E4CE7F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76613"/>
              </p:ext>
            </p:extLst>
          </p:nvPr>
        </p:nvGraphicFramePr>
        <p:xfrm>
          <a:off x="152400" y="1276350"/>
          <a:ext cx="876300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3018650076"/>
                    </a:ext>
                  </a:extLst>
                </a:gridCol>
                <a:gridCol w="3667320">
                  <a:extLst>
                    <a:ext uri="{9D8B030D-6E8A-4147-A177-3AD203B41FA5}">
                      <a16:colId xmlns:a16="http://schemas.microsoft.com/office/drawing/2014/main" xmlns="" val="1414666061"/>
                    </a:ext>
                  </a:extLst>
                </a:gridCol>
                <a:gridCol w="3419281">
                  <a:extLst>
                    <a:ext uri="{9D8B030D-6E8A-4147-A177-3AD203B41FA5}">
                      <a16:colId xmlns:a16="http://schemas.microsoft.com/office/drawing/2014/main" xmlns="" val="935662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865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71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Qua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con.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going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xen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khao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trề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đượm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82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27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29921" y="66675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524850" y="82095"/>
            <a:ext cx="8154143" cy="11316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79714" y="262794"/>
            <a:ext cx="7405087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3BB2D1-013E-F141-AAE0-EE0B9CCD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4" y="1474661"/>
            <a:ext cx="5172124" cy="326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EB407-DA9D-954A-8C60-5790CA9DC572}"/>
              </a:ext>
            </a:extLst>
          </p:cNvPr>
          <p:cNvSpPr txBox="1"/>
          <p:nvPr/>
        </p:nvSpPr>
        <p:spPr>
          <a:xfrm>
            <a:off x="514400" y="1517001"/>
            <a:ext cx="4023326" cy="132343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4BFFAB-F9CE-D649-89FA-0DB8E5424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50" r="96000">
                        <a14:foregroundMark x1="15250" y1="32121" x2="25250" y2="32727"/>
                        <a14:foregroundMark x1="25250" y1="32727" x2="27750" y2="45455"/>
                        <a14:foregroundMark x1="27750" y1="45455" x2="22000" y2="56364"/>
                        <a14:foregroundMark x1="22000" y1="56364" x2="27000" y2="66364"/>
                        <a14:foregroundMark x1="27000" y1="66364" x2="21000" y2="76061"/>
                        <a14:foregroundMark x1="21000" y1="76061" x2="11500" y2="75758"/>
                        <a14:foregroundMark x1="11500" y1="75758" x2="8000" y2="64242"/>
                        <a14:foregroundMark x1="8000" y1="64242" x2="16500" y2="59394"/>
                        <a14:foregroundMark x1="16500" y1="59394" x2="15000" y2="36364"/>
                        <a14:foregroundMark x1="15000" y1="36364" x2="17750" y2="37576"/>
                        <a14:foregroundMark x1="20000" y1="49697" x2="20000" y2="58182"/>
                        <a14:foregroundMark x1="1250" y1="56667" x2="7000" y2="74242"/>
                        <a14:foregroundMark x1="2750" y1="83636" x2="11750" y2="79697"/>
                        <a14:foregroundMark x1="11750" y1="79697" x2="16250" y2="80606"/>
                        <a14:foregroundMark x1="22750" y1="64545" x2="21000" y2="66970"/>
                        <a14:foregroundMark x1="750" y1="54545" x2="9500" y2="60303"/>
                        <a14:foregroundMark x1="9500" y1="60303" x2="13750" y2="56364"/>
                        <a14:foregroundMark x1="46750" y1="49394" x2="49250" y2="60606"/>
                        <a14:foregroundMark x1="49250" y1="60606" x2="50000" y2="60909"/>
                        <a14:foregroundMark x1="89750" y1="41212" x2="80250" y2="31818"/>
                        <a14:foregroundMark x1="80250" y1="31818" x2="72500" y2="39394"/>
                        <a14:foregroundMark x1="72500" y1="39394" x2="73500" y2="52121"/>
                        <a14:foregroundMark x1="73500" y1="52121" x2="78750" y2="61515"/>
                        <a14:foregroundMark x1="78750" y1="61515" x2="75000" y2="72727"/>
                        <a14:foregroundMark x1="75000" y1="72727" x2="79000" y2="83636"/>
                        <a14:foregroundMark x1="79000" y1="83636" x2="89500" y2="81212"/>
                        <a14:foregroundMark x1="89500" y1="81212" x2="92250" y2="66364"/>
                        <a14:foregroundMark x1="92250" y1="66364" x2="84750" y2="59091"/>
                        <a14:foregroundMark x1="84750" y1="59091" x2="89750" y2="46364"/>
                        <a14:foregroundMark x1="89750" y1="46364" x2="89250" y2="34545"/>
                        <a14:foregroundMark x1="89250" y1="34545" x2="88500" y2="33939"/>
                        <a14:foregroundMark x1="72750" y1="61212" x2="82250" y2="53030"/>
                        <a14:foregroundMark x1="82250" y1="53030" x2="82500" y2="52424"/>
                        <a14:foregroundMark x1="92000" y1="76061" x2="91250" y2="81818"/>
                        <a14:foregroundMark x1="94000" y1="78788" x2="96000" y2="78485"/>
                        <a14:foregroundMark x1="68750" y1="61212" x2="70000" y2="58788"/>
                        <a14:foregroundMark x1="73250" y1="86061" x2="72500" y2="85758"/>
                        <a14:foregroundMark x1="74000" y1="84242" x2="77250" y2="85455"/>
                        <a14:foregroundMark x1="81500" y1="85455" x2="84000" y2="85758"/>
                        <a14:foregroundMark x1="14000" y1="81818" x2="16500" y2="80000"/>
                        <a14:foregroundMark x1="16250" y1="83030" x2="16750" y2="80606"/>
                        <a14:foregroundMark x1="750" y1="84848" x2="3500" y2="85758"/>
                        <a14:foregroundMark x1="10000" y1="46970" x2="12750" y2="50909"/>
                        <a14:foregroundMark x1="51000" y1="82121" x2="54500" y2="82727"/>
                      </a14:backgroundRemoval>
                    </a14:imgEffect>
                  </a14:imgLayer>
                </a14:imgProps>
              </a:ext>
            </a:extLst>
          </a:blip>
          <a:srcRect t="22919"/>
          <a:stretch/>
        </p:blipFill>
        <p:spPr>
          <a:xfrm>
            <a:off x="4487183" y="2571750"/>
            <a:ext cx="4714170" cy="29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4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29921" y="66675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524850" y="82095"/>
            <a:ext cx="8154143" cy="11316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79714" y="262794"/>
            <a:ext cx="7405087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3BB2D1-013E-F141-AAE0-EE0B9CCD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67110"/>
            <a:ext cx="3306486" cy="208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EB407-DA9D-954A-8C60-5790CA9DC572}"/>
              </a:ext>
            </a:extLst>
          </p:cNvPr>
          <p:cNvSpPr txBox="1"/>
          <p:nvPr/>
        </p:nvSpPr>
        <p:spPr>
          <a:xfrm>
            <a:off x="514400" y="1517001"/>
            <a:ext cx="4023326" cy="132343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000" i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A06E6CD-6C96-7F41-9F09-1CF2B0225E84}"/>
              </a:ext>
            </a:extLst>
          </p:cNvPr>
          <p:cNvCxnSpPr>
            <a:cxnSpLocks/>
          </p:cNvCxnSpPr>
          <p:nvPr/>
        </p:nvCxnSpPr>
        <p:spPr>
          <a:xfrm flipH="1">
            <a:off x="2262843" y="1576458"/>
            <a:ext cx="152400" cy="3444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35305B6-E17A-8F4E-92A3-059A3E9D57E0}"/>
              </a:ext>
            </a:extLst>
          </p:cNvPr>
          <p:cNvCxnSpPr>
            <a:cxnSpLocks/>
          </p:cNvCxnSpPr>
          <p:nvPr/>
        </p:nvCxnSpPr>
        <p:spPr>
          <a:xfrm flipH="1">
            <a:off x="2110443" y="1879762"/>
            <a:ext cx="152400" cy="3444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0887A6-B683-DD48-A0D7-086897F14F6C}"/>
              </a:ext>
            </a:extLst>
          </p:cNvPr>
          <p:cNvCxnSpPr>
            <a:cxnSpLocks/>
          </p:cNvCxnSpPr>
          <p:nvPr/>
        </p:nvCxnSpPr>
        <p:spPr>
          <a:xfrm flipH="1">
            <a:off x="1828800" y="2148440"/>
            <a:ext cx="152400" cy="3444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95EA969-86CB-034F-8567-B21913DC9EB0}"/>
              </a:ext>
            </a:extLst>
          </p:cNvPr>
          <p:cNvCxnSpPr>
            <a:cxnSpLocks/>
          </p:cNvCxnSpPr>
          <p:nvPr/>
        </p:nvCxnSpPr>
        <p:spPr>
          <a:xfrm flipH="1">
            <a:off x="1752600" y="2492937"/>
            <a:ext cx="152400" cy="3444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7A2A28-2C91-D248-A44E-8F345634B4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56187" flipV="1">
            <a:off x="4249769" y="965907"/>
            <a:ext cx="998523" cy="100254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9E97AAF-4F83-6940-BA6B-C0C92C74870C}"/>
              </a:ext>
            </a:extLst>
          </p:cNvPr>
          <p:cNvGrpSpPr/>
          <p:nvPr/>
        </p:nvGrpSpPr>
        <p:grpSpPr>
          <a:xfrm flipH="1">
            <a:off x="4261626" y="2544860"/>
            <a:ext cx="4668264" cy="2481617"/>
            <a:chOff x="5143501" y="850156"/>
            <a:chExt cx="2268002" cy="9748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B646CDF-C0B6-3844-907E-D3BA9C9E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35" b="28355"/>
            <a:stretch/>
          </p:blipFill>
          <p:spPr>
            <a:xfrm>
              <a:off x="5143501" y="850156"/>
              <a:ext cx="2268002" cy="97483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49ACC1-FEE9-E440-B245-71343DFE549E}"/>
                </a:ext>
              </a:extLst>
            </p:cNvPr>
            <p:cNvSpPr txBox="1"/>
            <p:nvPr/>
          </p:nvSpPr>
          <p:spPr>
            <a:xfrm>
              <a:off x="5164752" y="1123310"/>
              <a:ext cx="1808198" cy="471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Ø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gieo vần: vần chân kết hợp vần cách.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 nhịp: 3/4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2D80683-C24C-C143-A344-52F44E8D8AA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75095">
            <a:off x="4357636" y="2132884"/>
            <a:ext cx="1702307" cy="866649"/>
          </a:xfrm>
          <a:prstGeom prst="rect">
            <a:avLst/>
          </a:prstGeom>
        </p:spPr>
      </p:pic>
      <p:sp>
        <p:nvSpPr>
          <p:cNvPr id="20" name="文本框 3">
            <a:extLst>
              <a:ext uri="{FF2B5EF4-FFF2-40B4-BE49-F238E27FC236}">
                <a16:creationId xmlns:a16="http://schemas.microsoft.com/office/drawing/2014/main" xmlns="" id="{C0E6AAA0-0129-6B42-9013-3001C6A49FF6}"/>
              </a:ext>
            </a:extLst>
          </p:cNvPr>
          <p:cNvSpPr txBox="1"/>
          <p:nvPr/>
        </p:nvSpPr>
        <p:spPr>
          <a:xfrm>
            <a:off x="5208790" y="160444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FFAB26"/>
                </a:solidFill>
                <a:latin typeface="SVN-Rosalinda" pitchFamily="2" charset="77"/>
              </a:rPr>
              <a:t>Thơ bảy chữ</a:t>
            </a:r>
          </a:p>
        </p:txBody>
      </p:sp>
    </p:spTree>
    <p:extLst>
      <p:ext uri="{BB962C8B-B14F-4D97-AF65-F5344CB8AC3E}">
        <p14:creationId xmlns:p14="http://schemas.microsoft.com/office/powerpoint/2010/main" val="12025288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29921" y="66675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524850" y="82095"/>
            <a:ext cx="8154143" cy="11316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79714" y="262794"/>
            <a:ext cx="7405087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6EB407-DA9D-954A-8C60-5790CA9DC572}"/>
              </a:ext>
            </a:extLst>
          </p:cNvPr>
          <p:cNvSpPr txBox="1"/>
          <p:nvPr/>
        </p:nvSpPr>
        <p:spPr>
          <a:xfrm>
            <a:off x="538001" y="1474661"/>
            <a:ext cx="7846800" cy="1015663"/>
          </a:xfrm>
          <a:prstGeom prst="rect">
            <a:avLst/>
          </a:prstGeom>
          <a:solidFill>
            <a:schemeClr val="accent1">
              <a:lumMod val="20000"/>
              <a:lumOff val="80000"/>
              <a:alpha val="6902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组合 70">
            <a:extLst>
              <a:ext uri="{FF2B5EF4-FFF2-40B4-BE49-F238E27FC236}">
                <a16:creationId xmlns:a16="http://schemas.microsoft.com/office/drawing/2014/main" xmlns="" id="{ACB40CD9-E182-B14F-BCDC-6FF399183772}"/>
              </a:ext>
            </a:extLst>
          </p:cNvPr>
          <p:cNvGrpSpPr/>
          <p:nvPr/>
        </p:nvGrpSpPr>
        <p:grpSpPr>
          <a:xfrm>
            <a:off x="574577" y="2800350"/>
            <a:ext cx="7810224" cy="1938992"/>
            <a:chOff x="5021579" y="2223811"/>
            <a:chExt cx="8447908" cy="1938992"/>
          </a:xfrm>
        </p:grpSpPr>
        <p:grpSp>
          <p:nvGrpSpPr>
            <p:cNvPr id="8" name="组合 66">
              <a:extLst>
                <a:ext uri="{FF2B5EF4-FFF2-40B4-BE49-F238E27FC236}">
                  <a16:creationId xmlns:a16="http://schemas.microsoft.com/office/drawing/2014/main" xmlns="" id="{D75EB92C-EB20-B74A-8FA7-C613FAABDE95}"/>
                </a:ext>
              </a:extLst>
            </p:cNvPr>
            <p:cNvGrpSpPr/>
            <p:nvPr/>
          </p:nvGrpSpPr>
          <p:grpSpPr>
            <a:xfrm>
              <a:off x="5021579" y="2225039"/>
              <a:ext cx="536016" cy="563881"/>
              <a:chOff x="5079197" y="2225039"/>
              <a:chExt cx="536016" cy="563881"/>
            </a:xfrm>
          </p:grpSpPr>
          <p:sp>
            <p:nvSpPr>
              <p:cNvPr id="10" name="任意多边形 65">
                <a:extLst>
                  <a:ext uri="{FF2B5EF4-FFF2-40B4-BE49-F238E27FC236}">
                    <a16:creationId xmlns:a16="http://schemas.microsoft.com/office/drawing/2014/main" xmlns="" id="{8886DBA3-988D-4941-B4C0-6B8136EE2616}"/>
                  </a:ext>
                </a:extLst>
              </p:cNvPr>
              <p:cNvSpPr/>
              <p:nvPr/>
            </p:nvSpPr>
            <p:spPr>
              <a:xfrm>
                <a:off x="5148003" y="2301240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solidFill>
                <a:srgbClr val="FD887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1" name="任意多边形 63">
                <a:extLst>
                  <a:ext uri="{FF2B5EF4-FFF2-40B4-BE49-F238E27FC236}">
                    <a16:creationId xmlns:a16="http://schemas.microsoft.com/office/drawing/2014/main" xmlns="" id="{4A5675B0-1C69-8A44-A4EB-0B7E826CC88D}"/>
                  </a:ext>
                </a:extLst>
              </p:cNvPr>
              <p:cNvSpPr/>
              <p:nvPr/>
            </p:nvSpPr>
            <p:spPr>
              <a:xfrm>
                <a:off x="5079197" y="2225039"/>
                <a:ext cx="467210" cy="487680"/>
              </a:xfrm>
              <a:custGeom>
                <a:avLst/>
                <a:gdLst>
                  <a:gd name="connsiteX0" fmla="*/ 160023 w 893369"/>
                  <a:gd name="connsiteY0" fmla="*/ 0 h 932510"/>
                  <a:gd name="connsiteX1" fmla="*/ 800097 w 893369"/>
                  <a:gd name="connsiteY1" fmla="*/ 0 h 932510"/>
                  <a:gd name="connsiteX2" fmla="*/ 862385 w 893369"/>
                  <a:gd name="connsiteY2" fmla="*/ 12576 h 932510"/>
                  <a:gd name="connsiteX3" fmla="*/ 893369 w 893369"/>
                  <a:gd name="connsiteY3" fmla="*/ 33465 h 932510"/>
                  <a:gd name="connsiteX4" fmla="*/ 75437 w 893369"/>
                  <a:gd name="connsiteY4" fmla="*/ 932510 h 932510"/>
                  <a:gd name="connsiteX5" fmla="*/ 46870 w 893369"/>
                  <a:gd name="connsiteY5" fmla="*/ 913250 h 932510"/>
                  <a:gd name="connsiteX6" fmla="*/ 0 w 893369"/>
                  <a:gd name="connsiteY6" fmla="*/ 800097 h 932510"/>
                  <a:gd name="connsiteX7" fmla="*/ 0 w 893369"/>
                  <a:gd name="connsiteY7" fmla="*/ 160023 h 932510"/>
                  <a:gd name="connsiteX8" fmla="*/ 160023 w 893369"/>
                  <a:gd name="connsiteY8" fmla="*/ 0 h 93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369" h="932510">
                    <a:moveTo>
                      <a:pt x="160023" y="0"/>
                    </a:moveTo>
                    <a:lnTo>
                      <a:pt x="800097" y="0"/>
                    </a:lnTo>
                    <a:cubicBezTo>
                      <a:pt x="822192" y="0"/>
                      <a:pt x="843240" y="4478"/>
                      <a:pt x="862385" y="12576"/>
                    </a:cubicBezTo>
                    <a:lnTo>
                      <a:pt x="893369" y="33465"/>
                    </a:lnTo>
                    <a:lnTo>
                      <a:pt x="75437" y="932510"/>
                    </a:lnTo>
                    <a:lnTo>
                      <a:pt x="46870" y="913250"/>
                    </a:lnTo>
                    <a:cubicBezTo>
                      <a:pt x="17912" y="884292"/>
                      <a:pt x="0" y="844286"/>
                      <a:pt x="0" y="800097"/>
                    </a:cubicBezTo>
                    <a:lnTo>
                      <a:pt x="0" y="160023"/>
                    </a:lnTo>
                    <a:cubicBezTo>
                      <a:pt x="0" y="71645"/>
                      <a:pt x="71645" y="0"/>
                      <a:pt x="160023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2730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</p:grpSp>
        <p:sp>
          <p:nvSpPr>
            <p:cNvPr id="9" name="文本框 67">
              <a:extLst>
                <a:ext uri="{FF2B5EF4-FFF2-40B4-BE49-F238E27FC236}">
                  <a16:creationId xmlns:a16="http://schemas.microsoft.com/office/drawing/2014/main" xmlns="" id="{8ADA4AA8-56BF-5240-B221-47C022C40C08}"/>
                </a:ext>
              </a:extLst>
            </p:cNvPr>
            <p:cNvSpPr txBox="1"/>
            <p:nvPr/>
          </p:nvSpPr>
          <p:spPr>
            <a:xfrm>
              <a:off x="5666159" y="2223811"/>
              <a:ext cx="78033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0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Từ tượng hình:</a:t>
              </a:r>
              <a:r>
                <a:rPr lang="vi-VN" altLang="zh-CN" sz="20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 xâm xấp, lấm tấm.</a:t>
              </a:r>
            </a:p>
            <a:p>
              <a:r>
                <a:rPr lang="vi-VN" altLang="zh-CN" sz="20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Tác dụng:</a:t>
              </a:r>
              <a:r>
                <a:rPr lang="vi-VN" altLang="zh-CN" sz="20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r>
                <a:rPr lang="vi-VN" altLang="zh-CN" sz="20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	+ xâm xấp: gợi tả trạng thái nước ở mức không đầy lắm, chỉ đủ phủ kín khắp bề mặt.</a:t>
              </a:r>
            </a:p>
            <a:p>
              <a:r>
                <a:rPr lang="vi-VN" altLang="zh-CN" sz="2000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印品粗朗体" panose="02000000000000000000" pitchFamily="2" charset="-122"/>
                  <a:cs typeface="Times New Roman" panose="02020603050405020304" pitchFamily="18" charset="0"/>
                </a:rPr>
                <a:t>	+ lấm tấm: gợi tả hình ảnh những cây mạ non mọc lên ở nhiều điểm và đều trên sân.</a:t>
              </a:r>
              <a:endParaRPr lang="zh-CN" altLang="en-US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印品粗朗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752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93CC19A-7F9A-4DD8-A077-C066748E4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15649"/>
          <a:stretch/>
        </p:blipFill>
        <p:spPr>
          <a:xfrm>
            <a:off x="0" y="414337"/>
            <a:ext cx="9144000" cy="4729163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9722B195-A90A-ED44-B1E5-495A8DA7C36A}"/>
              </a:ext>
            </a:extLst>
          </p:cNvPr>
          <p:cNvSpPr txBox="1"/>
          <p:nvPr/>
        </p:nvSpPr>
        <p:spPr>
          <a:xfrm>
            <a:off x="4169262" y="1847199"/>
            <a:ext cx="3797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rgbClr val="1F9CAD"/>
                </a:solidFill>
                <a:latin typeface="SVN-Rosalinda" pitchFamily="2" charset="77"/>
              </a:rPr>
              <a:t>Chúc các em học tốt!</a:t>
            </a:r>
          </a:p>
        </p:txBody>
      </p:sp>
      <p:sp>
        <p:nvSpPr>
          <p:cNvPr id="6" name="任意多边形: 形状 14">
            <a:extLst>
              <a:ext uri="{FF2B5EF4-FFF2-40B4-BE49-F238E27FC236}">
                <a16:creationId xmlns:a16="http://schemas.microsoft.com/office/drawing/2014/main" xmlns="" id="{19CC11F0-134A-8245-AF6F-B7D22C68D2C4}"/>
              </a:ext>
            </a:extLst>
          </p:cNvPr>
          <p:cNvSpPr/>
          <p:nvPr/>
        </p:nvSpPr>
        <p:spPr>
          <a:xfrm>
            <a:off x="3535183" y="1361564"/>
            <a:ext cx="5065985" cy="1584288"/>
          </a:xfrm>
          <a:custGeom>
            <a:avLst/>
            <a:gdLst>
              <a:gd name="connsiteX0" fmla="*/ 0 w 6324600"/>
              <a:gd name="connsiteY0" fmla="*/ 0 h 1714500"/>
              <a:gd name="connsiteX1" fmla="*/ 2228850 w 6324600"/>
              <a:gd name="connsiteY1" fmla="*/ 0 h 1714500"/>
              <a:gd name="connsiteX2" fmla="*/ 2228850 w 6324600"/>
              <a:gd name="connsiteY2" fmla="*/ 46463 h 1714500"/>
              <a:gd name="connsiteX3" fmla="*/ 46463 w 6324600"/>
              <a:gd name="connsiteY3" fmla="*/ 46463 h 1714500"/>
              <a:gd name="connsiteX4" fmla="*/ 46463 w 6324600"/>
              <a:gd name="connsiteY4" fmla="*/ 1668037 h 1714500"/>
              <a:gd name="connsiteX5" fmla="*/ 6278137 w 6324600"/>
              <a:gd name="connsiteY5" fmla="*/ 1668037 h 1714500"/>
              <a:gd name="connsiteX6" fmla="*/ 6278137 w 6324600"/>
              <a:gd name="connsiteY6" fmla="*/ 46463 h 1714500"/>
              <a:gd name="connsiteX7" fmla="*/ 4095750 w 6324600"/>
              <a:gd name="connsiteY7" fmla="*/ 46463 h 1714500"/>
              <a:gd name="connsiteX8" fmla="*/ 4095750 w 6324600"/>
              <a:gd name="connsiteY8" fmla="*/ 0 h 1714500"/>
              <a:gd name="connsiteX9" fmla="*/ 6324600 w 6324600"/>
              <a:gd name="connsiteY9" fmla="*/ 0 h 1714500"/>
              <a:gd name="connsiteX10" fmla="*/ 6324600 w 6324600"/>
              <a:gd name="connsiteY10" fmla="*/ 1714500 h 1714500"/>
              <a:gd name="connsiteX11" fmla="*/ 0 w 6324600"/>
              <a:gd name="connsiteY11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24600" h="1714500">
                <a:moveTo>
                  <a:pt x="0" y="0"/>
                </a:moveTo>
                <a:lnTo>
                  <a:pt x="2228850" y="0"/>
                </a:lnTo>
                <a:lnTo>
                  <a:pt x="2228850" y="46463"/>
                </a:lnTo>
                <a:lnTo>
                  <a:pt x="46463" y="46463"/>
                </a:lnTo>
                <a:lnTo>
                  <a:pt x="46463" y="1668037"/>
                </a:lnTo>
                <a:lnTo>
                  <a:pt x="6278137" y="1668037"/>
                </a:lnTo>
                <a:lnTo>
                  <a:pt x="6278137" y="46463"/>
                </a:lnTo>
                <a:lnTo>
                  <a:pt x="4095750" y="46463"/>
                </a:lnTo>
                <a:lnTo>
                  <a:pt x="4095750" y="0"/>
                </a:lnTo>
                <a:lnTo>
                  <a:pt x="6324600" y="0"/>
                </a:lnTo>
                <a:lnTo>
                  <a:pt x="6324600" y="1714500"/>
                </a:lnTo>
                <a:lnTo>
                  <a:pt x="0" y="17145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40C972-12E5-9148-9253-E6D8FAC58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76" y="666690"/>
            <a:ext cx="1295399" cy="102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0534C5D7-EE93-7C4D-AAFB-F2328B2FB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" y="0"/>
            <a:ext cx="32872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1514</TotalTime>
  <Words>515</Words>
  <Application>Microsoft Office PowerPoint</Application>
  <PresentationFormat>On-screen Show (16:9)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8</vt:i4>
      </vt:variant>
    </vt:vector>
  </HeadingPairs>
  <TitlesOfParts>
    <vt:vector size="45" baseType="lpstr">
      <vt:lpstr>宋体</vt:lpstr>
      <vt:lpstr>Aachen</vt:lpstr>
      <vt:lpstr>Aharoni</vt:lpstr>
      <vt:lpstr>Arial</vt:lpstr>
      <vt:lpstr>AvantGarde-Demi</vt:lpstr>
      <vt:lpstr>Calibri</vt:lpstr>
      <vt:lpstr>Calibri Light</vt:lpstr>
      <vt:lpstr>SVN-Appleberry</vt:lpstr>
      <vt:lpstr>SVN-Rosalinda</vt:lpstr>
      <vt:lpstr>Times New Roman</vt:lpstr>
      <vt:lpstr>Wingdings</vt:lpstr>
      <vt:lpstr>印品粗朗体</vt:lpstr>
      <vt:lpstr>等线</vt:lpstr>
      <vt:lpstr>198</vt:lpstr>
      <vt:lpstr>Custom Design</vt:lpstr>
      <vt:lpstr>5_Office Theme</vt:lpstr>
      <vt:lpstr>3_Office Theme</vt:lpstr>
      <vt:lpstr>1_Custom Design</vt:lpstr>
      <vt:lpstr>Office Theme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16_Custom Design</vt:lpstr>
      <vt:lpstr>17_Custom Design</vt:lpstr>
      <vt:lpstr>18_Custom Design</vt:lpstr>
      <vt:lpstr>1_Office Theme</vt:lpstr>
      <vt:lpstr>2_Office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HOANMY</dc:creator>
  <cp:lastModifiedBy>Le Tien Duat</cp:lastModifiedBy>
  <cp:revision>144</cp:revision>
  <dcterms:created xsi:type="dcterms:W3CDTF">2013-10-25T07:18:51Z</dcterms:created>
  <dcterms:modified xsi:type="dcterms:W3CDTF">2024-04-24T02:51:00Z</dcterms:modified>
</cp:coreProperties>
</file>