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8"/>
  </p:notesMasterIdLst>
  <p:sldIdLst>
    <p:sldId id="257" r:id="rId3"/>
    <p:sldId id="266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8E3"/>
    <a:srgbClr val="FCF8E9"/>
    <a:srgbClr val="E4D3E6"/>
    <a:srgbClr val="7B2478"/>
    <a:srgbClr val="FDB7A2"/>
    <a:srgbClr val="A0A662"/>
    <a:srgbClr val="75C1A5"/>
    <a:srgbClr val="C3DBAF"/>
    <a:srgbClr val="F97B60"/>
    <a:srgbClr val="D6C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89B4-DF3C-4A83-A317-1B36F56B93C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B1B7-F479-4A21-847A-90737653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2024/4/24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2024/4/24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0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4/24/2024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7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2024/4/24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2024/4/24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2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68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4/24/2024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2024/4/24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2024/4/24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C54F4EDE-83FB-AA48-D3B9-94C409CDB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8205713" y="2754712"/>
            <a:ext cx="6864204" cy="56211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537FBFF-9148-1807-776E-B65FFA40C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414"/>
            <a:ext cx="4467957" cy="22082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A0F3DF80-322A-8585-7069-EEEA9753E60F}"/>
              </a:ext>
            </a:extLst>
          </p:cNvPr>
          <p:cNvSpPr txBox="1"/>
          <p:nvPr/>
        </p:nvSpPr>
        <p:spPr>
          <a:xfrm>
            <a:off x="643451" y="151465"/>
            <a:ext cx="10537901" cy="2344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6400" b="1" dirty="0" err="1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6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6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E21F40A0-9239-9E79-95BB-D54B604D5EB7}"/>
              </a:ext>
            </a:extLst>
          </p:cNvPr>
          <p:cNvSpPr txBox="1"/>
          <p:nvPr/>
        </p:nvSpPr>
        <p:spPr>
          <a:xfrm>
            <a:off x="1431635" y="1147781"/>
            <a:ext cx="10206181" cy="1682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56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56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3978" y="2317501"/>
            <a:ext cx="864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 TƯỢNG HÌNH </a:t>
            </a:r>
          </a:p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TỪ TƯỢNG THANH</a:t>
            </a:r>
          </a:p>
        </p:txBody>
      </p:sp>
    </p:spTree>
    <p:extLst>
      <p:ext uri="{BB962C8B-B14F-4D97-AF65-F5344CB8AC3E}">
        <p14:creationId xmlns:p14="http://schemas.microsoft.com/office/powerpoint/2010/main" val="23093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15385"/>
              </p:ext>
            </p:extLst>
          </p:nvPr>
        </p:nvGraphicFramePr>
        <p:xfrm>
          <a:off x="2846936" y="829029"/>
          <a:ext cx="9003318" cy="51819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30401">
                  <a:extLst>
                    <a:ext uri="{9D8B030D-6E8A-4147-A177-3AD203B41FA5}">
                      <a16:colId xmlns:a16="http://schemas.microsoft.com/office/drawing/2014/main" xmlns="" val="227142503"/>
                    </a:ext>
                  </a:extLst>
                </a:gridCol>
                <a:gridCol w="3080581">
                  <a:extLst>
                    <a:ext uri="{9D8B030D-6E8A-4147-A177-3AD203B41FA5}">
                      <a16:colId xmlns:a16="http://schemas.microsoft.com/office/drawing/2014/main" xmlns="" val="4035421750"/>
                    </a:ext>
                  </a:extLst>
                </a:gridCol>
                <a:gridCol w="3092336">
                  <a:extLst>
                    <a:ext uri="{9D8B030D-6E8A-4147-A177-3AD203B41FA5}">
                      <a16:colId xmlns:a16="http://schemas.microsoft.com/office/drawing/2014/main" xmlns="" val="1982108867"/>
                    </a:ext>
                  </a:extLst>
                </a:gridCol>
              </a:tblGrid>
              <a:tr h="4421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tượng thanh, từ tượng hình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08861"/>
                  </a:ext>
                </a:extLst>
              </a:tr>
              <a:tr h="442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655566"/>
                  </a:ext>
                </a:extLst>
              </a:tr>
              <a:tr h="185961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968125"/>
                  </a:ext>
                </a:extLst>
              </a:tr>
              <a:tr h="1516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193315" y="3738637"/>
            <a:ext cx="2948783" cy="2925400"/>
            <a:chOff x="5716" y="393202"/>
            <a:chExt cx="2203667" cy="2167568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5" y="393202"/>
              <a:ext cx="2167568" cy="2167568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5716" y="1322942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30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473389" y="3489321"/>
            <a:ext cx="3177459" cy="3177459"/>
            <a:chOff x="-56565" y="497274"/>
            <a:chExt cx="2383094" cy="2383094"/>
          </a:xfrm>
        </p:grpSpPr>
        <p:pic>
          <p:nvPicPr>
            <p:cNvPr id="7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8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05536" y="77231"/>
            <a:ext cx="9234755" cy="1400587"/>
          </a:xfrm>
          <a:prstGeom prst="roundRect">
            <a:avLst>
              <a:gd name="adj" fmla="val 44004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405536" cy="1722276"/>
            <a:chOff x="0" y="0"/>
            <a:chExt cx="1405536" cy="17222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05536" cy="1722276"/>
            </a:xfrm>
            <a:prstGeom prst="rect">
              <a:avLst/>
            </a:prstGeom>
            <a:solidFill>
              <a:schemeClr val="bg2">
                <a:lumMod val="90000"/>
                <a:alpha val="64000"/>
              </a:schemeClr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138545" y="537972"/>
              <a:ext cx="1266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2" y="1468581"/>
            <a:ext cx="8568217" cy="511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own Arrow 12"/>
          <p:cNvSpPr/>
          <p:nvPr/>
        </p:nvSpPr>
        <p:spPr>
          <a:xfrm>
            <a:off x="10224655" y="-1"/>
            <a:ext cx="2142835" cy="1801091"/>
          </a:xfrm>
          <a:prstGeom prst="downArrow">
            <a:avLst>
              <a:gd name="adj1" fmla="val 50000"/>
              <a:gd name="adj2" fmla="val 30149"/>
            </a:avLst>
          </a:prstGeom>
          <a:solidFill>
            <a:srgbClr val="FFE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92395"/>
              </p:ext>
            </p:extLst>
          </p:nvPr>
        </p:nvGraphicFramePr>
        <p:xfrm>
          <a:off x="2674771" y="2323994"/>
          <a:ext cx="8277968" cy="297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92">
                  <a:extLst>
                    <a:ext uri="{9D8B030D-6E8A-4147-A177-3AD203B41FA5}">
                      <a16:colId xmlns:a16="http://schemas.microsoft.com/office/drawing/2014/main" xmlns="" val="1460871408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xmlns="" val="4132027131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xmlns="" val="563042389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xmlns="" val="1663315193"/>
                    </a:ext>
                  </a:extLst>
                </a:gridCol>
              </a:tblGrid>
              <a:tr h="928307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392761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3509976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1669994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223837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38091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15025" y="1399110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</a:t>
            </a:r>
          </a:p>
        </p:txBody>
      </p:sp>
    </p:spTree>
    <p:extLst>
      <p:ext uri="{BB962C8B-B14F-4D97-AF65-F5344CB8AC3E}">
        <p14:creationId xmlns:p14="http://schemas.microsoft.com/office/powerpoint/2010/main" val="166897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3491"/>
              </p:ext>
            </p:extLst>
          </p:nvPr>
        </p:nvGraphicFramePr>
        <p:xfrm>
          <a:off x="868215" y="1080548"/>
          <a:ext cx="11249893" cy="551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96">
                  <a:extLst>
                    <a:ext uri="{9D8B030D-6E8A-4147-A177-3AD203B41FA5}">
                      <a16:colId xmlns:a16="http://schemas.microsoft.com/office/drawing/2014/main" xmlns="" val="651807837"/>
                    </a:ext>
                  </a:extLst>
                </a:gridCol>
                <a:gridCol w="1623251">
                  <a:extLst>
                    <a:ext uri="{9D8B030D-6E8A-4147-A177-3AD203B41FA5}">
                      <a16:colId xmlns:a16="http://schemas.microsoft.com/office/drawing/2014/main" xmlns="" val="2346053934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xmlns="" val="3883608443"/>
                    </a:ext>
                  </a:extLst>
                </a:gridCol>
                <a:gridCol w="7084291">
                  <a:extLst>
                    <a:ext uri="{9D8B030D-6E8A-4147-A177-3AD203B41FA5}">
                      <a16:colId xmlns:a16="http://schemas.microsoft.com/office/drawing/2014/main" xmlns="" val="58945781"/>
                    </a:ext>
                  </a:extLst>
                </a:gridCol>
              </a:tblGrid>
              <a:tr h="100349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993797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Chòng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557894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209382"/>
                  </a:ext>
                </a:extLst>
              </a:tr>
              <a:tr h="70230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Nghênh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400" b="1" baseline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nể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968073"/>
                  </a:ext>
                </a:extLst>
              </a:tr>
              <a:tr h="486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Ồm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33709273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phách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294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071418" cy="1312864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-101600" y="217109"/>
            <a:ext cx="12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9461" y="267962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</a:t>
            </a:r>
          </a:p>
        </p:txBody>
      </p:sp>
    </p:spTree>
    <p:extLst>
      <p:ext uri="{BB962C8B-B14F-4D97-AF65-F5344CB8AC3E}">
        <p14:creationId xmlns:p14="http://schemas.microsoft.com/office/powerpoint/2010/main" val="103062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270189" y="3985342"/>
            <a:ext cx="2773243" cy="2775677"/>
            <a:chOff x="-56565" y="497274"/>
            <a:chExt cx="2383094" cy="2383094"/>
          </a:xfrm>
        </p:grpSpPr>
        <p:pic>
          <p:nvPicPr>
            <p:cNvPr id="3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4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5" y="1343432"/>
            <a:ext cx="9798731" cy="411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85" y="-1"/>
            <a:ext cx="881913" cy="10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-70285" y="34806"/>
            <a:ext cx="10223142" cy="1016007"/>
            <a:chOff x="-171885" y="65755"/>
            <a:chExt cx="10223142" cy="1016007"/>
          </a:xfrm>
          <a:solidFill>
            <a:srgbClr val="75C1A5"/>
          </a:solidFill>
        </p:grpSpPr>
        <p:sp>
          <p:nvSpPr>
            <p:cNvPr id="6" name="TextBox 5"/>
            <p:cNvSpPr txBox="1"/>
            <p:nvPr/>
          </p:nvSpPr>
          <p:spPr>
            <a:xfrm>
              <a:off x="-171885" y="94221"/>
              <a:ext cx="76301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3010" y="65755"/>
              <a:ext cx="9288247" cy="10160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87360" y="1696721"/>
            <a:ext cx="125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rích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280" y="2282489"/>
            <a:ext cx="1645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khiu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9600" y="2906503"/>
            <a:ext cx="924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ỉ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8120" y="3927004"/>
            <a:ext cx="141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720" y="4419447"/>
            <a:ext cx="165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hấp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7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277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#9Slide03 AmpleSoft</vt:lpstr>
      <vt:lpstr>Arial</vt:lpstr>
      <vt:lpstr>Calibri</vt:lpstr>
      <vt:lpstr>Times New Roman</vt:lpstr>
      <vt:lpstr>汉仪娃娃篆简</vt:lpstr>
      <vt:lpstr>第一PPT，www.1ppt.com</vt:lpstr>
      <vt:lpstr>3_第一PPT，www.1ppt.com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Tien Duat</cp:lastModifiedBy>
  <cp:revision>68</cp:revision>
  <dcterms:created xsi:type="dcterms:W3CDTF">2023-06-25T14:12:43Z</dcterms:created>
  <dcterms:modified xsi:type="dcterms:W3CDTF">2024-04-24T03:00:40Z</dcterms:modified>
</cp:coreProperties>
</file>