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4" r:id="rId3"/>
    <p:sldId id="293" r:id="rId4"/>
    <p:sldId id="257" r:id="rId5"/>
    <p:sldId id="297" r:id="rId6"/>
    <p:sldId id="298" r:id="rId7"/>
    <p:sldId id="299" r:id="rId8"/>
    <p:sldId id="296" r:id="rId9"/>
    <p:sldId id="305" r:id="rId10"/>
    <p:sldId id="258" r:id="rId11"/>
    <p:sldId id="300" r:id="rId12"/>
    <p:sldId id="301" r:id="rId13"/>
    <p:sldId id="306" r:id="rId14"/>
    <p:sldId id="302" r:id="rId15"/>
    <p:sldId id="303" r:id="rId16"/>
    <p:sldId id="304" r:id="rId17"/>
    <p:sldId id="264" r:id="rId18"/>
    <p:sldId id="266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2898-D02E-43F9-9F18-1E48147FABEE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66442" y="6633215"/>
            <a:ext cx="2717074" cy="83129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8" y="156793"/>
            <a:ext cx="9518469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" y="1358886"/>
            <a:ext cx="5459104" cy="28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94216" y="18318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4787" y="1275651"/>
            <a:ext cx="161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4653" y="1737316"/>
            <a:ext cx="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26604-7B07-4EF3-18F5-2F14DE5B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87" y="1382770"/>
            <a:ext cx="6231934" cy="28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C72A1C8-DCDF-452D-B1BC-23FCECC35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" y="4271747"/>
            <a:ext cx="5658600" cy="25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5C555D0-8282-674D-1235-097FBB91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02" y="3962399"/>
            <a:ext cx="6618304" cy="27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B949F2-4BC5-9332-4590-15B60B9A8CE1}"/>
              </a:ext>
            </a:extLst>
          </p:cNvPr>
          <p:cNvSpPr txBox="1"/>
          <p:nvPr/>
        </p:nvSpPr>
        <p:spPr>
          <a:xfrm>
            <a:off x="8444412" y="4074528"/>
            <a:ext cx="152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CF6CF-3F25-FBAE-4EBC-151DE6840882}"/>
              </a:ext>
            </a:extLst>
          </p:cNvPr>
          <p:cNvSpPr txBox="1"/>
          <p:nvPr/>
        </p:nvSpPr>
        <p:spPr>
          <a:xfrm>
            <a:off x="63304" y="1832377"/>
            <a:ext cx="8982222" cy="190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4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316AC-8972-F525-23BE-8FBCAD7040AB}"/>
              </a:ext>
            </a:extLst>
          </p:cNvPr>
          <p:cNvSpPr txBox="1"/>
          <p:nvPr/>
        </p:nvSpPr>
        <p:spPr>
          <a:xfrm>
            <a:off x="63304" y="3590918"/>
            <a:ext cx="620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4945E-100A-6A0E-CA0B-B84C559C188D}"/>
              </a:ext>
            </a:extLst>
          </p:cNvPr>
          <p:cNvSpPr txBox="1"/>
          <p:nvPr/>
        </p:nvSpPr>
        <p:spPr>
          <a:xfrm>
            <a:off x="126608" y="4197919"/>
            <a:ext cx="9144001" cy="276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4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Khi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CE6C3-A322-4F33-AF27-DCE092D85BFB}"/>
              </a:ext>
            </a:extLst>
          </p:cNvPr>
          <p:cNvSpPr txBox="1"/>
          <p:nvPr/>
        </p:nvSpPr>
        <p:spPr>
          <a:xfrm>
            <a:off x="9383151" y="3867135"/>
            <a:ext cx="2808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3E7688F-FD73-61A3-4DD8-67A28D7E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" y="479202"/>
            <a:ext cx="11980985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Tiết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kiệm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Cuộc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sống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kẻ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dư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thừa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đói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khát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vừa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đủ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no…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Nghĩ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rằng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đâu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phải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trời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cho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Siêng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năng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khổ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lo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được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nhà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tầng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muốn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chỉ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đủ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ăn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Những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vả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khăn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Ráng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lao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động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băn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khoăn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làm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gì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Tiền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ít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liệu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chi…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Đừng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tiêu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vãi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rồi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vay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Tay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chân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biếng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đâu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một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việc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xong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quen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thói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nhong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”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Không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làm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chỉ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tiền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Ấm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no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đâu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phải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duyên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làm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mới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tiền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tiêu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Làm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ít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tiêu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nhiều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giàu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sợ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liều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cũng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thua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gì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đến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mới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mua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Đừng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thấy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cứ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thích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đua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đòi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”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liền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phung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phí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bạc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tiền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Rồi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ốm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làm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phiền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thân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tiêu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nhớ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khéo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cân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Nhớ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kiệm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không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ki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Ở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khéo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liệu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no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Khéo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co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ấm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”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khéo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vừa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Đừng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ỷ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thừa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Thiên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tai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địch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hoạ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chừa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ai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đâu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Làm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người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nên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tính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dài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lâu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Đừng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trước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mặt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ngày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sau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chẳng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Hôm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nay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lúa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thóc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đầy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sân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Mùa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sau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thất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bát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Mấy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lần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sao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?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dành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Đừng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tiêu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hao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Miệng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ăn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núi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lở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”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biết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bao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vừa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Ai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Tiết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kiệm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chẳng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thừa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dành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từ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lúc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Mình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chưa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Đói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nghèo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…!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222222"/>
              </a:solidFill>
              <a:latin typeface="-apple-system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</a:rPr>
              <a:t>	</a:t>
            </a:r>
            <a:r>
              <a:rPr lang="en-US" altLang="en-US" sz="2000" b="1" dirty="0" err="1">
                <a:solidFill>
                  <a:srgbClr val="222222"/>
                </a:solidFill>
                <a:latin typeface="-apple-system"/>
              </a:rPr>
              <a:t>Tác</a:t>
            </a:r>
            <a:r>
              <a:rPr lang="en-US" altLang="en-US" sz="2000" b="1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en-US" altLang="en-US" sz="2000" b="1" dirty="0" err="1">
                <a:solidFill>
                  <a:srgbClr val="222222"/>
                </a:solidFill>
                <a:latin typeface="-apple-system"/>
              </a:rPr>
              <a:t>giả</a:t>
            </a:r>
            <a:r>
              <a:rPr lang="en-US" altLang="en-US" sz="2000" b="1" dirty="0">
                <a:solidFill>
                  <a:srgbClr val="222222"/>
                </a:solidFill>
                <a:latin typeface="-apple-system"/>
              </a:rPr>
              <a:t>: </a:t>
            </a:r>
            <a:r>
              <a:rPr lang="en-US" altLang="en-US" sz="2000" b="1" dirty="0" err="1">
                <a:solidFill>
                  <a:srgbClr val="222222"/>
                </a:solidFill>
                <a:latin typeface="-apple-system"/>
              </a:rPr>
              <a:t>Bách</a:t>
            </a:r>
            <a:r>
              <a:rPr lang="en-US" altLang="en-US" sz="2000" b="1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en-US" altLang="en-US" sz="2000" b="1" dirty="0" err="1">
                <a:solidFill>
                  <a:srgbClr val="222222"/>
                </a:solidFill>
                <a:latin typeface="-apple-system"/>
              </a:rPr>
              <a:t>Tùng</a:t>
            </a:r>
            <a:r>
              <a:rPr lang="en-US" altLang="en-US" sz="2000" b="1" dirty="0">
                <a:solidFill>
                  <a:srgbClr val="222222"/>
                </a:solidFill>
                <a:latin typeface="-apple-system"/>
              </a:rPr>
              <a:t> Vũ</a:t>
            </a:r>
            <a:endParaRPr lang="en-US" alt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807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CF6CF-3F25-FBAE-4EBC-151DE6840882}"/>
              </a:ext>
            </a:extLst>
          </p:cNvPr>
          <p:cNvSpPr txBox="1"/>
          <p:nvPr/>
        </p:nvSpPr>
        <p:spPr>
          <a:xfrm>
            <a:off x="63304" y="1832377"/>
            <a:ext cx="8982222" cy="190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4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316AC-8972-F525-23BE-8FBCAD7040AB}"/>
              </a:ext>
            </a:extLst>
          </p:cNvPr>
          <p:cNvSpPr txBox="1"/>
          <p:nvPr/>
        </p:nvSpPr>
        <p:spPr>
          <a:xfrm>
            <a:off x="63304" y="3590918"/>
            <a:ext cx="620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4945E-100A-6A0E-CA0B-B84C559C188D}"/>
              </a:ext>
            </a:extLst>
          </p:cNvPr>
          <p:cNvSpPr txBox="1"/>
          <p:nvPr/>
        </p:nvSpPr>
        <p:spPr>
          <a:xfrm>
            <a:off x="126608" y="4197919"/>
            <a:ext cx="8778853" cy="2427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4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CE6C3-A322-4F33-AF27-DCE092D85BFB}"/>
              </a:ext>
            </a:extLst>
          </p:cNvPr>
          <p:cNvSpPr txBox="1"/>
          <p:nvPr/>
        </p:nvSpPr>
        <p:spPr>
          <a:xfrm>
            <a:off x="8968765" y="1980704"/>
            <a:ext cx="30966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316AC-8972-F525-23BE-8FBCAD7040AB}"/>
              </a:ext>
            </a:extLst>
          </p:cNvPr>
          <p:cNvSpPr txBox="1"/>
          <p:nvPr/>
        </p:nvSpPr>
        <p:spPr>
          <a:xfrm>
            <a:off x="126608" y="1980704"/>
            <a:ext cx="620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4945E-100A-6A0E-CA0B-B84C559C188D}"/>
              </a:ext>
            </a:extLst>
          </p:cNvPr>
          <p:cNvSpPr txBox="1"/>
          <p:nvPr/>
        </p:nvSpPr>
        <p:spPr>
          <a:xfrm>
            <a:off x="14066" y="2486372"/>
            <a:ext cx="9144001" cy="2761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4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Khi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CA15E-C854-8464-8C60-C1C1808766F8}"/>
              </a:ext>
            </a:extLst>
          </p:cNvPr>
          <p:cNvSpPr txBox="1"/>
          <p:nvPr/>
        </p:nvSpPr>
        <p:spPr>
          <a:xfrm>
            <a:off x="126608" y="5247897"/>
            <a:ext cx="7638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316AC-8972-F525-23BE-8FBCAD7040AB}"/>
              </a:ext>
            </a:extLst>
          </p:cNvPr>
          <p:cNvSpPr txBox="1"/>
          <p:nvPr/>
        </p:nvSpPr>
        <p:spPr>
          <a:xfrm>
            <a:off x="126608" y="1980704"/>
            <a:ext cx="620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CA15E-C854-8464-8C60-C1C1808766F8}"/>
              </a:ext>
            </a:extLst>
          </p:cNvPr>
          <p:cNvSpPr txBox="1"/>
          <p:nvPr/>
        </p:nvSpPr>
        <p:spPr>
          <a:xfrm>
            <a:off x="281353" y="2462494"/>
            <a:ext cx="7638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9060F-D38E-81E9-7176-36529FC76D28}"/>
              </a:ext>
            </a:extLst>
          </p:cNvPr>
          <p:cNvSpPr txBox="1"/>
          <p:nvPr/>
        </p:nvSpPr>
        <p:spPr>
          <a:xfrm>
            <a:off x="6808763" y="3108825"/>
            <a:ext cx="53832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Em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(Ca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0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316AC-8972-F525-23BE-8FBCAD7040AB}"/>
              </a:ext>
            </a:extLst>
          </p:cNvPr>
          <p:cNvSpPr txBox="1"/>
          <p:nvPr/>
        </p:nvSpPr>
        <p:spPr>
          <a:xfrm>
            <a:off x="126608" y="1980704"/>
            <a:ext cx="620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CA15E-C854-8464-8C60-C1C1808766F8}"/>
              </a:ext>
            </a:extLst>
          </p:cNvPr>
          <p:cNvSpPr txBox="1"/>
          <p:nvPr/>
        </p:nvSpPr>
        <p:spPr>
          <a:xfrm>
            <a:off x="281353" y="2462494"/>
            <a:ext cx="7638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9060F-D38E-81E9-7176-36529FC76D28}"/>
              </a:ext>
            </a:extLst>
          </p:cNvPr>
          <p:cNvSpPr txBox="1"/>
          <p:nvPr/>
        </p:nvSpPr>
        <p:spPr>
          <a:xfrm>
            <a:off x="7765366" y="3108825"/>
            <a:ext cx="4318782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Em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20"/>
              </a:lnSpc>
            </a:pPr>
            <a:r>
              <a:rPr lang="en-US" sz="28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8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8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C60DF-62FC-FE7E-D808-A82DCBB7AAF1}"/>
              </a:ext>
            </a:extLst>
          </p:cNvPr>
          <p:cNvSpPr txBox="1"/>
          <p:nvPr/>
        </p:nvSpPr>
        <p:spPr>
          <a:xfrm>
            <a:off x="-1" y="3053719"/>
            <a:ext cx="776536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001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khoa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8" y="474556"/>
            <a:ext cx="11430001" cy="573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7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77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mỗ̃i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minh,...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 | Hình ảnh, Thiệp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02" y="-1"/>
            <a:ext cx="12289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285" y="1216308"/>
            <a:ext cx="9383151" cy="367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115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hoạch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giày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dép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mà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06400" algn="l"/>
              </a:tabLst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77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405765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mình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đổi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</a:p>
        </p:txBody>
      </p:sp>
    </p:spTree>
    <p:extLst>
      <p:ext uri="{BB962C8B-B14F-4D97-AF65-F5344CB8AC3E}">
        <p14:creationId xmlns:p14="http://schemas.microsoft.com/office/powerpoint/2010/main" val="41577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3BCC9D-D4AC-060D-CF69-28A756DF67C1}"/>
              </a:ext>
            </a:extLst>
          </p:cNvPr>
          <p:cNvSpPr txBox="1"/>
          <p:nvPr/>
        </p:nvSpPr>
        <p:spPr>
          <a:xfrm>
            <a:off x="5690120" y="1517927"/>
            <a:ext cx="6311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8AAD0-EEA9-0CA7-4EEA-A671C329EEDE}"/>
              </a:ext>
            </a:extLst>
          </p:cNvPr>
          <p:cNvSpPr txBox="1"/>
          <p:nvPr/>
        </p:nvSpPr>
        <p:spPr>
          <a:xfrm>
            <a:off x="190174" y="1517928"/>
            <a:ext cx="5005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35DF7-1C2D-FEE0-6683-2037CDCC9FB8}"/>
              </a:ext>
            </a:extLst>
          </p:cNvPr>
          <p:cNvSpPr txBox="1"/>
          <p:nvPr/>
        </p:nvSpPr>
        <p:spPr>
          <a:xfrm>
            <a:off x="268849" y="1501693"/>
            <a:ext cx="455740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A1ABB-8CFD-8B0C-1672-EDAB6B40A994}"/>
              </a:ext>
            </a:extLst>
          </p:cNvPr>
          <p:cNvSpPr txBox="1"/>
          <p:nvPr/>
        </p:nvSpPr>
        <p:spPr>
          <a:xfrm>
            <a:off x="5690120" y="1517927"/>
            <a:ext cx="6098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C8343-4A03-6ECA-804E-B8C7DBCC0279}"/>
              </a:ext>
            </a:extLst>
          </p:cNvPr>
          <p:cNvSpPr txBox="1"/>
          <p:nvPr/>
        </p:nvSpPr>
        <p:spPr>
          <a:xfrm>
            <a:off x="257907" y="117417"/>
            <a:ext cx="1167618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53BEB9-BD26-7932-5D1A-235BDA9EEACD}"/>
              </a:ext>
            </a:extLst>
          </p:cNvPr>
          <p:cNvCxnSpPr/>
          <p:nvPr/>
        </p:nvCxnSpPr>
        <p:spPr>
          <a:xfrm>
            <a:off x="5514534" y="1517928"/>
            <a:ext cx="0" cy="53400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ền đen Sách Trường Học Giảng Dạy, Bảng đen, Sách, Trường Học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795" y="1763486"/>
            <a:ext cx="5995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7754" y="770709"/>
            <a:ext cx="73391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15098" y="5149161"/>
            <a:ext cx="5586548" cy="87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203959" y="901337"/>
            <a:ext cx="7495904" cy="13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61806" y="5003218"/>
            <a:ext cx="5843452" cy="39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-9046"/>
            <a:ext cx="8918917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22: TIẾT KIỆM</a:t>
            </a:r>
          </a:p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4361"/>
            <a:ext cx="11676186" cy="55636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39900" marR="0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	 </a:t>
            </a:r>
            <a:r>
              <a:rPr lang="en-US" sz="23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3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3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3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3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3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5"/>
              </a:lnSpc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nhiề̀u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**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0"/>
              </a:lnSpc>
            </a:pP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đề̀u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tiề̀n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ta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to.”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b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60"/>
              </a:lnSpc>
            </a:pPr>
            <a:br>
              <a:rPr lang="en-US" sz="2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26707"/>
            <a:ext cx="8918917" cy="55192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3990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5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nhiề̀u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**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đề̀u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tiề̀n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ta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to.”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b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60"/>
              </a:lnSpc>
            </a:pPr>
            <a:b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311EC-A093-6D1D-8D04-F9886F28EA8E}"/>
              </a:ext>
            </a:extLst>
          </p:cNvPr>
          <p:cNvSpPr txBox="1"/>
          <p:nvPr/>
        </p:nvSpPr>
        <p:spPr>
          <a:xfrm>
            <a:off x="8918917" y="1275767"/>
            <a:ext cx="32730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tiế́t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7725F-E5FB-C84A-B9B3-AEDC38D10162}"/>
              </a:ext>
            </a:extLst>
          </p:cNvPr>
          <p:cNvSpPr txBox="1"/>
          <p:nvPr/>
        </p:nvSpPr>
        <p:spPr>
          <a:xfrm>
            <a:off x="9090074" y="3856050"/>
            <a:ext cx="29307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Em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72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426707"/>
            <a:ext cx="8778240" cy="55192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3990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5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nhiề̀u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**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0"/>
              </a:lnSpc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đề̀u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tiề̀n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ta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to.”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b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60"/>
              </a:lnSpc>
            </a:pPr>
            <a:b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311EC-A093-6D1D-8D04-F9886F28EA8E}"/>
              </a:ext>
            </a:extLst>
          </p:cNvPr>
          <p:cNvSpPr txBox="1"/>
          <p:nvPr/>
        </p:nvSpPr>
        <p:spPr>
          <a:xfrm>
            <a:off x="8918917" y="1880678"/>
            <a:ext cx="32730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Em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E887B-8EA5-9FFE-BA88-CCF084B7BF7D}"/>
              </a:ext>
            </a:extLst>
          </p:cNvPr>
          <p:cNvSpPr txBox="1"/>
          <p:nvPr/>
        </p:nvSpPr>
        <p:spPr>
          <a:xfrm>
            <a:off x="8918916" y="3867135"/>
            <a:ext cx="32730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Em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CF6CF-3F25-FBAE-4EBC-151DE6840882}"/>
              </a:ext>
            </a:extLst>
          </p:cNvPr>
          <p:cNvSpPr txBox="1"/>
          <p:nvPr/>
        </p:nvSpPr>
        <p:spPr>
          <a:xfrm>
            <a:off x="63305" y="2142622"/>
            <a:ext cx="7997484" cy="190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4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316AC-8972-F525-23BE-8FBCAD7040AB}"/>
              </a:ext>
            </a:extLst>
          </p:cNvPr>
          <p:cNvSpPr txBox="1"/>
          <p:nvPr/>
        </p:nvSpPr>
        <p:spPr>
          <a:xfrm>
            <a:off x="0" y="4211409"/>
            <a:ext cx="620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4DE852-3D69-AB3D-C789-7B1DEBEE35B4}"/>
              </a:ext>
            </a:extLst>
          </p:cNvPr>
          <p:cNvSpPr txBox="1"/>
          <p:nvPr/>
        </p:nvSpPr>
        <p:spPr>
          <a:xfrm>
            <a:off x="3221503" y="230330"/>
            <a:ext cx="4951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(2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12C3FC6-ACEA-1E0F-21AA-1A58EA752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58144"/>
              </p:ext>
            </p:extLst>
          </p:nvPr>
        </p:nvGraphicFramePr>
        <p:xfrm>
          <a:off x="468923" y="876661"/>
          <a:ext cx="11254154" cy="3383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627077">
                  <a:extLst>
                    <a:ext uri="{9D8B030D-6E8A-4147-A177-3AD203B41FA5}">
                      <a16:colId xmlns:a16="http://schemas.microsoft.com/office/drawing/2014/main" val="2464000281"/>
                    </a:ext>
                  </a:extLst>
                </a:gridCol>
                <a:gridCol w="5627077">
                  <a:extLst>
                    <a:ext uri="{9D8B030D-6E8A-4147-A177-3AD203B41FA5}">
                      <a16:colId xmlns:a16="http://schemas.microsoft.com/office/drawing/2014/main" val="2559673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endParaRPr 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endParaRPr 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9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80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86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1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25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2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609" y="187906"/>
            <a:ext cx="8918917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TIẾT KIỆM</a:t>
            </a:r>
          </a:p>
          <a:p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KHÁM PHÁ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CF6CF-3F25-FBAE-4EBC-151DE6840882}"/>
              </a:ext>
            </a:extLst>
          </p:cNvPr>
          <p:cNvSpPr txBox="1"/>
          <p:nvPr/>
        </p:nvSpPr>
        <p:spPr>
          <a:xfrm>
            <a:off x="63305" y="2142622"/>
            <a:ext cx="5144799" cy="314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4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316AC-8972-F525-23BE-8FBCAD7040AB}"/>
              </a:ext>
            </a:extLst>
          </p:cNvPr>
          <p:cNvSpPr txBox="1"/>
          <p:nvPr/>
        </p:nvSpPr>
        <p:spPr>
          <a:xfrm>
            <a:off x="0" y="5167464"/>
            <a:ext cx="6203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7CCD3-B687-98DD-00EA-6A638798FF34}"/>
              </a:ext>
            </a:extLst>
          </p:cNvPr>
          <p:cNvSpPr txBox="1"/>
          <p:nvPr/>
        </p:nvSpPr>
        <p:spPr>
          <a:xfrm>
            <a:off x="5356836" y="1314816"/>
            <a:ext cx="6708555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240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LUẬN NHÓM (5 PHÚT)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23CAEE-A2CA-E8D6-35E8-B3D04B003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59593"/>
              </p:ext>
            </p:extLst>
          </p:nvPr>
        </p:nvGraphicFramePr>
        <p:xfrm>
          <a:off x="5208104" y="2033258"/>
          <a:ext cx="6983896" cy="3688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17779">
                  <a:extLst>
                    <a:ext uri="{9D8B030D-6E8A-4147-A177-3AD203B41FA5}">
                      <a16:colId xmlns:a16="http://schemas.microsoft.com/office/drawing/2014/main" val="321824244"/>
                    </a:ext>
                  </a:extLst>
                </a:gridCol>
                <a:gridCol w="2074169">
                  <a:extLst>
                    <a:ext uri="{9D8B030D-6E8A-4147-A177-3AD203B41FA5}">
                      <a16:colId xmlns:a16="http://schemas.microsoft.com/office/drawing/2014/main" val="2470772354"/>
                    </a:ext>
                  </a:extLst>
                </a:gridCol>
                <a:gridCol w="1745974">
                  <a:extLst>
                    <a:ext uri="{9D8B030D-6E8A-4147-A177-3AD203B41FA5}">
                      <a16:colId xmlns:a16="http://schemas.microsoft.com/office/drawing/2014/main" val="2540086342"/>
                    </a:ext>
                  </a:extLst>
                </a:gridCol>
                <a:gridCol w="1745974">
                  <a:extLst>
                    <a:ext uri="{9D8B030D-6E8A-4147-A177-3AD203B41FA5}">
                      <a16:colId xmlns:a16="http://schemas.microsoft.com/office/drawing/2014/main" val="283956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KEO KIỆT (HÀ TIỆN)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KIỆM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HOANG PHÍ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5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95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QUẢ- HẬU QUẢ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9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2461</Words>
  <Application>Microsoft Office PowerPoint</Application>
  <PresentationFormat>Widescreen</PresentationFormat>
  <Paragraphs>154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Admin</cp:lastModifiedBy>
  <cp:revision>55</cp:revision>
  <dcterms:created xsi:type="dcterms:W3CDTF">2021-06-03T03:43:00Z</dcterms:created>
  <dcterms:modified xsi:type="dcterms:W3CDTF">2024-02-02T07:20:32Z</dcterms:modified>
</cp:coreProperties>
</file>