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900" r:id="rId2"/>
    <p:sldMasterId id="2147483912" r:id="rId3"/>
  </p:sldMasterIdLst>
  <p:notesMasterIdLst>
    <p:notesMasterId r:id="rId14"/>
  </p:notesMasterIdLst>
  <p:sldIdLst>
    <p:sldId id="257" r:id="rId4"/>
    <p:sldId id="324" r:id="rId5"/>
    <p:sldId id="329" r:id="rId6"/>
    <p:sldId id="330" r:id="rId7"/>
    <p:sldId id="285" r:id="rId8"/>
    <p:sldId id="303" r:id="rId9"/>
    <p:sldId id="323" r:id="rId10"/>
    <p:sldId id="321" r:id="rId11"/>
    <p:sldId id="320" r:id="rId12"/>
    <p:sldId id="305" r:id="rId13"/>
  </p:sldIdLst>
  <p:sldSz cx="18288000" cy="10287000"/>
  <p:notesSz cx="6858000" cy="9144000"/>
  <p:embeddedFontLst>
    <p:embeddedFont>
      <p:font typeface=".VnTime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SimSun" pitchFamily="2" charset="-122"/>
      <p:regular r:id="rId23"/>
    </p:embeddedFont>
    <p:embeddedFont>
      <p:font typeface="Cambria Math" pitchFamily="18" charset="0"/>
      <p:regular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en-US"/>
    </a:defPPr>
    <a:lvl1pPr marL="0" algn="l" defTabSz="905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015" algn="l" defTabSz="905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999" algn="l" defTabSz="905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8945" algn="l" defTabSz="905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1873" algn="l" defTabSz="905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4846" algn="l" defTabSz="905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7834" algn="l" defTabSz="905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0798" algn="l" defTabSz="905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3757" algn="l" defTabSz="905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7B6B1-676E-48A2-BDE4-54EF6B3EF8B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AE75E-2BC9-4742-BE60-8C840A0A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3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310" algn="l" defTabSz="910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589" algn="l" defTabSz="910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867" algn="l" defTabSz="910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125" algn="l" defTabSz="910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6424" algn="l" defTabSz="910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1730" algn="l" defTabSz="910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7007" algn="l" defTabSz="910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2270" algn="l" defTabSz="910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1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7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3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2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2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EFAC5-7F7E-4419-8D3E-2D45BE994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F7B592-1678-4A32-AA47-C14F0E5D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110" indent="0" algn="ctr">
              <a:buNone/>
              <a:defRPr sz="3000"/>
            </a:lvl2pPr>
            <a:lvl3pPr marL="1370235" indent="0" algn="ctr">
              <a:buNone/>
              <a:defRPr sz="2700"/>
            </a:lvl3pPr>
            <a:lvl4pPr marL="2055345" indent="0" algn="ctr">
              <a:buNone/>
              <a:defRPr sz="2400"/>
            </a:lvl4pPr>
            <a:lvl5pPr marL="2740466" indent="0" algn="ctr">
              <a:buNone/>
              <a:defRPr sz="2400"/>
            </a:lvl5pPr>
            <a:lvl6pPr marL="3425579" indent="0" algn="ctr">
              <a:buNone/>
              <a:defRPr sz="2400"/>
            </a:lvl6pPr>
            <a:lvl7pPr marL="4110690" indent="0" algn="ctr">
              <a:buNone/>
              <a:defRPr sz="2400"/>
            </a:lvl7pPr>
            <a:lvl8pPr marL="4795800" indent="0" algn="ctr">
              <a:buNone/>
              <a:defRPr sz="2400"/>
            </a:lvl8pPr>
            <a:lvl9pPr marL="5480913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208332-D253-406A-894B-9C87707F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2F45B6-D1E3-4F82-90F5-ABB15961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033B53-ED97-46D7-9CA1-368D383A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71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0A73A-2471-4126-8BE7-734305C9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799D67-FF8B-4301-9A73-9C7DE3069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0A6BFD-948E-47F6-87E8-081D558C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213458-EEC7-4180-9C47-8B6B804E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9E8BF8-F212-4E13-9969-72464AA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36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B1E29-1CDE-4725-8B81-4CBEACD6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23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0AE2B4-48AD-4455-A6CA-8906DDB38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210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11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02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53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046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55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069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5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09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EF113A-AF81-4A9A-8816-6007DA37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C6D054-6446-4729-9933-60421B1C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5C344-DB1E-4377-BC99-73454A1A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9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B2EBD-25FE-49FF-83F7-A8E22594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87155-4DA0-45E6-8AB6-387E8B6C3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9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D1DF37-8FEF-4C20-9027-4795C1327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9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CAB9C8-9BDF-4E20-BA08-4C6BF67F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4FBC12-7571-49F1-B790-A778B88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6051B2-CF48-4ABD-A7F8-47D8A393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6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820A71-1A01-41BC-9017-B81E6BB3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BB1522-5978-4E99-9CC2-07E44194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98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110" indent="0">
              <a:buNone/>
              <a:defRPr sz="3000" b="1"/>
            </a:lvl2pPr>
            <a:lvl3pPr marL="1370235" indent="0">
              <a:buNone/>
              <a:defRPr sz="2700" b="1"/>
            </a:lvl3pPr>
            <a:lvl4pPr marL="2055345" indent="0">
              <a:buNone/>
              <a:defRPr sz="2400" b="1"/>
            </a:lvl4pPr>
            <a:lvl5pPr marL="2740466" indent="0">
              <a:buNone/>
              <a:defRPr sz="2400" b="1"/>
            </a:lvl5pPr>
            <a:lvl6pPr marL="3425579" indent="0">
              <a:buNone/>
              <a:defRPr sz="2400" b="1"/>
            </a:lvl6pPr>
            <a:lvl7pPr marL="4110690" indent="0">
              <a:buNone/>
              <a:defRPr sz="2400" b="1"/>
            </a:lvl7pPr>
            <a:lvl8pPr marL="4795800" indent="0">
              <a:buNone/>
              <a:defRPr sz="2400" b="1"/>
            </a:lvl8pPr>
            <a:lvl9pPr marL="5480913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EFA2C-F9B2-4C23-B583-4545C841E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98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EDF56A-D88C-4F70-82BE-5F76CFB4A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110" indent="0">
              <a:buNone/>
              <a:defRPr sz="3000" b="1"/>
            </a:lvl2pPr>
            <a:lvl3pPr marL="1370235" indent="0">
              <a:buNone/>
              <a:defRPr sz="2700" b="1"/>
            </a:lvl3pPr>
            <a:lvl4pPr marL="2055345" indent="0">
              <a:buNone/>
              <a:defRPr sz="2400" b="1"/>
            </a:lvl4pPr>
            <a:lvl5pPr marL="2740466" indent="0">
              <a:buNone/>
              <a:defRPr sz="2400" b="1"/>
            </a:lvl5pPr>
            <a:lvl6pPr marL="3425579" indent="0">
              <a:buNone/>
              <a:defRPr sz="2400" b="1"/>
            </a:lvl6pPr>
            <a:lvl7pPr marL="4110690" indent="0">
              <a:buNone/>
              <a:defRPr sz="2400" b="1"/>
            </a:lvl7pPr>
            <a:lvl8pPr marL="4795800" indent="0">
              <a:buNone/>
              <a:defRPr sz="2400" b="1"/>
            </a:lvl8pPr>
            <a:lvl9pPr marL="5480913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9AAE9C-CD28-47BC-8B53-6295EE3D3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96FE41-3103-417B-B03F-4F27AE31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674F80-F28E-4BBC-91CA-5C9F356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6D71DD-DB9C-47E1-8A49-6B004610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9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4EBA3-5A46-4B27-B54B-8C5697F4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9EE643-CE47-4EEA-8AC6-9E77FE91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8F5700-F371-48A4-A299-8D20B668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0376A2-6779-4E29-8D81-0A6885B8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26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B26CB9-2BF9-42C2-ACA7-3D826BFF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97BBBB-2D90-4D06-9404-4E95F3F4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D2179E-6E5F-43B2-8153-E3269F11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80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C16F4-465C-4534-926E-064DB0EB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9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E1884A-CD9C-4CE1-BD46-68689288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53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9725A7-744A-419A-8D18-E647BBD3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98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110" indent="0">
              <a:buNone/>
              <a:defRPr sz="2100"/>
            </a:lvl2pPr>
            <a:lvl3pPr marL="1370235" indent="0">
              <a:buNone/>
              <a:defRPr sz="1800"/>
            </a:lvl3pPr>
            <a:lvl4pPr marL="2055345" indent="0">
              <a:buNone/>
              <a:defRPr sz="1500"/>
            </a:lvl4pPr>
            <a:lvl5pPr marL="2740466" indent="0">
              <a:buNone/>
              <a:defRPr sz="1500"/>
            </a:lvl5pPr>
            <a:lvl6pPr marL="3425579" indent="0">
              <a:buNone/>
              <a:defRPr sz="1500"/>
            </a:lvl6pPr>
            <a:lvl7pPr marL="4110690" indent="0">
              <a:buNone/>
              <a:defRPr sz="1500"/>
            </a:lvl7pPr>
            <a:lvl8pPr marL="4795800" indent="0">
              <a:buNone/>
              <a:defRPr sz="1500"/>
            </a:lvl8pPr>
            <a:lvl9pPr marL="548091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F9498-4AD1-4584-86C5-6857D01E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5D0507-2195-4F9A-B638-72AF35D3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4F0789-8B8E-4D37-8FC7-9B132754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8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609BE-E6A6-4D1D-9EE4-ECC370B5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9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89E0C2-0A81-4D78-A677-524F56254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53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110" indent="0">
              <a:buNone/>
              <a:defRPr sz="4200"/>
            </a:lvl2pPr>
            <a:lvl3pPr marL="1370235" indent="0">
              <a:buNone/>
              <a:defRPr sz="3600"/>
            </a:lvl3pPr>
            <a:lvl4pPr marL="2055345" indent="0">
              <a:buNone/>
              <a:defRPr sz="3000"/>
            </a:lvl4pPr>
            <a:lvl5pPr marL="2740466" indent="0">
              <a:buNone/>
              <a:defRPr sz="3000"/>
            </a:lvl5pPr>
            <a:lvl6pPr marL="3425579" indent="0">
              <a:buNone/>
              <a:defRPr sz="3000"/>
            </a:lvl6pPr>
            <a:lvl7pPr marL="4110690" indent="0">
              <a:buNone/>
              <a:defRPr sz="3000"/>
            </a:lvl7pPr>
            <a:lvl8pPr marL="4795800" indent="0">
              <a:buNone/>
              <a:defRPr sz="3000"/>
            </a:lvl8pPr>
            <a:lvl9pPr marL="5480913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9FDC8D-6D9B-4922-9B25-1F348A1C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98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110" indent="0">
              <a:buNone/>
              <a:defRPr sz="2100"/>
            </a:lvl2pPr>
            <a:lvl3pPr marL="1370235" indent="0">
              <a:buNone/>
              <a:defRPr sz="1800"/>
            </a:lvl3pPr>
            <a:lvl4pPr marL="2055345" indent="0">
              <a:buNone/>
              <a:defRPr sz="1500"/>
            </a:lvl4pPr>
            <a:lvl5pPr marL="2740466" indent="0">
              <a:buNone/>
              <a:defRPr sz="1500"/>
            </a:lvl5pPr>
            <a:lvl6pPr marL="3425579" indent="0">
              <a:buNone/>
              <a:defRPr sz="1500"/>
            </a:lvl6pPr>
            <a:lvl7pPr marL="4110690" indent="0">
              <a:buNone/>
              <a:defRPr sz="1500"/>
            </a:lvl7pPr>
            <a:lvl8pPr marL="4795800" indent="0">
              <a:buNone/>
              <a:defRPr sz="1500"/>
            </a:lvl8pPr>
            <a:lvl9pPr marL="548091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5CCF36-D5F1-4F4C-865D-C2EF9443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9AFB41-3F91-4AE2-A314-1A114746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474471-4534-450B-81ED-756DE515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3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E6362-4510-4C76-BA65-FC7D0D63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8B6BFA-79C8-4F83-9CA5-0693DF3AF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E68A8-B580-4D76-9E50-9E5B40BB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DDE65-FE8D-4B29-B60E-1B42E159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6E2749-C4B5-4318-8C03-C31C449E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6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08FECCA-2BCB-47F1-AF14-83AED8FB2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9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7132AD-81B2-4F61-BC72-0DA92C08E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9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658534-8494-435A-B3E6-5E3AFB58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DD222F-7921-402E-B252-FDC8FC0B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38755-CABD-42EB-84D7-50C2638A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98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EFAC5-7F7E-4419-8D3E-2D45BE994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F7B592-1678-4A32-AA47-C14F0E5D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31" indent="0" algn="ctr">
              <a:buNone/>
              <a:defRPr sz="3000"/>
            </a:lvl2pPr>
            <a:lvl3pPr marL="1371464" indent="0" algn="ctr">
              <a:buNone/>
              <a:defRPr sz="2700"/>
            </a:lvl3pPr>
            <a:lvl4pPr marL="2057195" indent="0" algn="ctr">
              <a:buNone/>
              <a:defRPr sz="2400"/>
            </a:lvl4pPr>
            <a:lvl5pPr marL="2742926" indent="0" algn="ctr">
              <a:buNone/>
              <a:defRPr sz="2400"/>
            </a:lvl5pPr>
            <a:lvl6pPr marL="3428657" indent="0" algn="ctr">
              <a:buNone/>
              <a:defRPr sz="2400"/>
            </a:lvl6pPr>
            <a:lvl7pPr marL="4114389" indent="0" algn="ctr">
              <a:buNone/>
              <a:defRPr sz="2400"/>
            </a:lvl7pPr>
            <a:lvl8pPr marL="4800120" indent="0" algn="ctr">
              <a:buNone/>
              <a:defRPr sz="2400"/>
            </a:lvl8pPr>
            <a:lvl9pPr marL="5485851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208332-D253-406A-894B-9C87707F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2F45B6-D1E3-4F82-90F5-ABB15961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033B53-ED97-46D7-9CA1-368D383A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76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0A73A-2471-4126-8BE7-734305C9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799D67-FF8B-4301-9A73-9C7DE3069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0A6BFD-948E-47F6-87E8-081D558C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213458-EEC7-4180-9C47-8B6B804E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9E8BF8-F212-4E13-9969-72464AA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78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B1E29-1CDE-4725-8B81-4CBEACD6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0AE2B4-48AD-4455-A6CA-8906DDB38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7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3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6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9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6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3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1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8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EF113A-AF81-4A9A-8816-6007DA37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C6D054-6446-4729-9933-60421B1C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5C344-DB1E-4377-BC99-73454A1A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73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B2EBD-25FE-49FF-83F7-A8E22594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87155-4DA0-45E6-8AB6-387E8B6C3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9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D1DF37-8FEF-4C20-9027-4795C1327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9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CAB9C8-9BDF-4E20-BA08-4C6BF67F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4FBC12-7571-49F1-B790-A778B88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6051B2-CF48-4ABD-A7F8-47D8A393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22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820A71-1A01-41BC-9017-B81E6BB3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90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BB1522-5978-4E99-9CC2-07E44194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31" indent="0">
              <a:buNone/>
              <a:defRPr sz="3000" b="1"/>
            </a:lvl2pPr>
            <a:lvl3pPr marL="1371464" indent="0">
              <a:buNone/>
              <a:defRPr sz="2700" b="1"/>
            </a:lvl3pPr>
            <a:lvl4pPr marL="2057195" indent="0">
              <a:buNone/>
              <a:defRPr sz="2400" b="1"/>
            </a:lvl4pPr>
            <a:lvl5pPr marL="2742926" indent="0">
              <a:buNone/>
              <a:defRPr sz="2400" b="1"/>
            </a:lvl5pPr>
            <a:lvl6pPr marL="3428657" indent="0">
              <a:buNone/>
              <a:defRPr sz="2400" b="1"/>
            </a:lvl6pPr>
            <a:lvl7pPr marL="4114389" indent="0">
              <a:buNone/>
              <a:defRPr sz="2400" b="1"/>
            </a:lvl7pPr>
            <a:lvl8pPr marL="4800120" indent="0">
              <a:buNone/>
              <a:defRPr sz="2400" b="1"/>
            </a:lvl8pPr>
            <a:lvl9pPr marL="5485851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EFA2C-F9B2-4C23-B583-4545C841E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EDF56A-D88C-4F70-82BE-5F76CFB4A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31" indent="0">
              <a:buNone/>
              <a:defRPr sz="3000" b="1"/>
            </a:lvl2pPr>
            <a:lvl3pPr marL="1371464" indent="0">
              <a:buNone/>
              <a:defRPr sz="2700" b="1"/>
            </a:lvl3pPr>
            <a:lvl4pPr marL="2057195" indent="0">
              <a:buNone/>
              <a:defRPr sz="2400" b="1"/>
            </a:lvl4pPr>
            <a:lvl5pPr marL="2742926" indent="0">
              <a:buNone/>
              <a:defRPr sz="2400" b="1"/>
            </a:lvl5pPr>
            <a:lvl6pPr marL="3428657" indent="0">
              <a:buNone/>
              <a:defRPr sz="2400" b="1"/>
            </a:lvl6pPr>
            <a:lvl7pPr marL="4114389" indent="0">
              <a:buNone/>
              <a:defRPr sz="2400" b="1"/>
            </a:lvl7pPr>
            <a:lvl8pPr marL="4800120" indent="0">
              <a:buNone/>
              <a:defRPr sz="2400" b="1"/>
            </a:lvl8pPr>
            <a:lvl9pPr marL="5485851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9AAE9C-CD28-47BC-8B53-6295EE3D3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96FE41-3103-417B-B03F-4F27AE31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674F80-F28E-4BBC-91CA-5C9F356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6D71DD-DB9C-47E1-8A49-6B004610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22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4EBA3-5A46-4B27-B54B-8C5697F4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9EE643-CE47-4EEA-8AC6-9E77FE91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8F5700-F371-48A4-A299-8D20B668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0376A2-6779-4E29-8D81-0A6885B8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04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B26CB9-2BF9-42C2-ACA7-3D826BFF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97BBBB-2D90-4D06-9404-4E95F3F4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D2179E-6E5F-43B2-8153-E3269F11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8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9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58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1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4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7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0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3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C16F4-465C-4534-926E-064DB0EB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E1884A-CD9C-4CE1-BD46-68689288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9725A7-744A-419A-8D18-E647BBD3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4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31" indent="0">
              <a:buNone/>
              <a:defRPr sz="2100"/>
            </a:lvl2pPr>
            <a:lvl3pPr marL="1371464" indent="0">
              <a:buNone/>
              <a:defRPr sz="1800"/>
            </a:lvl3pPr>
            <a:lvl4pPr marL="2057195" indent="0">
              <a:buNone/>
              <a:defRPr sz="1500"/>
            </a:lvl4pPr>
            <a:lvl5pPr marL="2742926" indent="0">
              <a:buNone/>
              <a:defRPr sz="1500"/>
            </a:lvl5pPr>
            <a:lvl6pPr marL="3428657" indent="0">
              <a:buNone/>
              <a:defRPr sz="1500"/>
            </a:lvl6pPr>
            <a:lvl7pPr marL="4114389" indent="0">
              <a:buNone/>
              <a:defRPr sz="1500"/>
            </a:lvl7pPr>
            <a:lvl8pPr marL="4800120" indent="0">
              <a:buNone/>
              <a:defRPr sz="1500"/>
            </a:lvl8pPr>
            <a:lvl9pPr marL="548585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F9498-4AD1-4584-86C5-6857D01E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5D0507-2195-4F9A-B638-72AF35D3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4F0789-8B8E-4D37-8FC7-9B132754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34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609BE-E6A6-4D1D-9EE4-ECC370B5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89E0C2-0A81-4D78-A677-524F56254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731" indent="0">
              <a:buNone/>
              <a:defRPr sz="4200"/>
            </a:lvl2pPr>
            <a:lvl3pPr marL="1371464" indent="0">
              <a:buNone/>
              <a:defRPr sz="3600"/>
            </a:lvl3pPr>
            <a:lvl4pPr marL="2057195" indent="0">
              <a:buNone/>
              <a:defRPr sz="3000"/>
            </a:lvl4pPr>
            <a:lvl5pPr marL="2742926" indent="0">
              <a:buNone/>
              <a:defRPr sz="3000"/>
            </a:lvl5pPr>
            <a:lvl6pPr marL="3428657" indent="0">
              <a:buNone/>
              <a:defRPr sz="3000"/>
            </a:lvl6pPr>
            <a:lvl7pPr marL="4114389" indent="0">
              <a:buNone/>
              <a:defRPr sz="3000"/>
            </a:lvl7pPr>
            <a:lvl8pPr marL="4800120" indent="0">
              <a:buNone/>
              <a:defRPr sz="3000"/>
            </a:lvl8pPr>
            <a:lvl9pPr marL="5485851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9FDC8D-6D9B-4922-9B25-1F348A1C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4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31" indent="0">
              <a:buNone/>
              <a:defRPr sz="2100"/>
            </a:lvl2pPr>
            <a:lvl3pPr marL="1371464" indent="0">
              <a:buNone/>
              <a:defRPr sz="1800"/>
            </a:lvl3pPr>
            <a:lvl4pPr marL="2057195" indent="0">
              <a:buNone/>
              <a:defRPr sz="1500"/>
            </a:lvl4pPr>
            <a:lvl5pPr marL="2742926" indent="0">
              <a:buNone/>
              <a:defRPr sz="1500"/>
            </a:lvl5pPr>
            <a:lvl6pPr marL="3428657" indent="0">
              <a:buNone/>
              <a:defRPr sz="1500"/>
            </a:lvl6pPr>
            <a:lvl7pPr marL="4114389" indent="0">
              <a:buNone/>
              <a:defRPr sz="1500"/>
            </a:lvl7pPr>
            <a:lvl8pPr marL="4800120" indent="0">
              <a:buNone/>
              <a:defRPr sz="1500"/>
            </a:lvl8pPr>
            <a:lvl9pPr marL="548585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5CCF36-D5F1-4F4C-865D-C2EF9443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9AFB41-3F91-4AE2-A314-1A114746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474471-4534-450B-81ED-756DE515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22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E6362-4510-4C76-BA65-FC7D0D63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8B6BFA-79C8-4F83-9CA5-0693DF3AF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E68A8-B580-4D76-9E50-9E5B40BB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DDE65-FE8D-4B29-B60E-1B42E159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6E2749-C4B5-4318-8C03-C31C449E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17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08FECCA-2BCB-47F1-AF14-83AED8FB2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9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7132AD-81B2-4F61-BC72-0DA92C08E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9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658534-8494-435A-B3E6-5E3AFB58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DD222F-7921-402E-B252-FDC8FC0B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38755-CABD-42EB-84D7-50C2638A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39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15" indent="0">
              <a:buNone/>
              <a:defRPr sz="2000" b="1"/>
            </a:lvl2pPr>
            <a:lvl3pPr marL="905999" indent="0">
              <a:buNone/>
              <a:defRPr sz="1800" b="1"/>
            </a:lvl3pPr>
            <a:lvl4pPr marL="1358945" indent="0">
              <a:buNone/>
              <a:defRPr sz="1700" b="1"/>
            </a:lvl4pPr>
            <a:lvl5pPr marL="1811873" indent="0">
              <a:buNone/>
              <a:defRPr sz="1700" b="1"/>
            </a:lvl5pPr>
            <a:lvl6pPr marL="2264846" indent="0">
              <a:buNone/>
              <a:defRPr sz="1700" b="1"/>
            </a:lvl6pPr>
            <a:lvl7pPr marL="2717834" indent="0">
              <a:buNone/>
              <a:defRPr sz="1700" b="1"/>
            </a:lvl7pPr>
            <a:lvl8pPr marL="3170798" indent="0">
              <a:buNone/>
              <a:defRPr sz="1700" b="1"/>
            </a:lvl8pPr>
            <a:lvl9pPr marL="362375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39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15" indent="0">
              <a:buNone/>
              <a:defRPr sz="2000" b="1"/>
            </a:lvl2pPr>
            <a:lvl3pPr marL="905999" indent="0">
              <a:buNone/>
              <a:defRPr sz="1800" b="1"/>
            </a:lvl3pPr>
            <a:lvl4pPr marL="1358945" indent="0">
              <a:buNone/>
              <a:defRPr sz="1700" b="1"/>
            </a:lvl4pPr>
            <a:lvl5pPr marL="1811873" indent="0">
              <a:buNone/>
              <a:defRPr sz="1700" b="1"/>
            </a:lvl5pPr>
            <a:lvl6pPr marL="2264846" indent="0">
              <a:buNone/>
              <a:defRPr sz="1700" b="1"/>
            </a:lvl6pPr>
            <a:lvl7pPr marL="2717834" indent="0">
              <a:buNone/>
              <a:defRPr sz="1700" b="1"/>
            </a:lvl7pPr>
            <a:lvl8pPr marL="3170798" indent="0">
              <a:buNone/>
              <a:defRPr sz="1700" b="1"/>
            </a:lvl8pPr>
            <a:lvl9pPr marL="362375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2731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24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015" indent="0">
              <a:buNone/>
              <a:defRPr sz="1200"/>
            </a:lvl2pPr>
            <a:lvl3pPr marL="905999" indent="0">
              <a:buNone/>
              <a:defRPr sz="1100"/>
            </a:lvl3pPr>
            <a:lvl4pPr marL="1358945" indent="0">
              <a:buNone/>
              <a:defRPr sz="900"/>
            </a:lvl4pPr>
            <a:lvl5pPr marL="1811873" indent="0">
              <a:buNone/>
              <a:defRPr sz="900"/>
            </a:lvl5pPr>
            <a:lvl6pPr marL="2264846" indent="0">
              <a:buNone/>
              <a:defRPr sz="900"/>
            </a:lvl6pPr>
            <a:lvl7pPr marL="2717834" indent="0">
              <a:buNone/>
              <a:defRPr sz="900"/>
            </a:lvl7pPr>
            <a:lvl8pPr marL="3170798" indent="0">
              <a:buNone/>
              <a:defRPr sz="900"/>
            </a:lvl8pPr>
            <a:lvl9pPr marL="362375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73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015" indent="0">
              <a:buNone/>
              <a:defRPr sz="2900"/>
            </a:lvl2pPr>
            <a:lvl3pPr marL="905999" indent="0">
              <a:buNone/>
              <a:defRPr sz="2400"/>
            </a:lvl3pPr>
            <a:lvl4pPr marL="1358945" indent="0">
              <a:buNone/>
              <a:defRPr sz="2000"/>
            </a:lvl4pPr>
            <a:lvl5pPr marL="1811873" indent="0">
              <a:buNone/>
              <a:defRPr sz="2000"/>
            </a:lvl5pPr>
            <a:lvl6pPr marL="2264846" indent="0">
              <a:buNone/>
              <a:defRPr sz="2000"/>
            </a:lvl6pPr>
            <a:lvl7pPr marL="2717834" indent="0">
              <a:buNone/>
              <a:defRPr sz="2000"/>
            </a:lvl7pPr>
            <a:lvl8pPr marL="3170798" indent="0">
              <a:buNone/>
              <a:defRPr sz="2000"/>
            </a:lvl8pPr>
            <a:lvl9pPr marL="362375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7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3015" indent="0">
              <a:buNone/>
              <a:defRPr sz="1200"/>
            </a:lvl2pPr>
            <a:lvl3pPr marL="905999" indent="0">
              <a:buNone/>
              <a:defRPr sz="1100"/>
            </a:lvl3pPr>
            <a:lvl4pPr marL="1358945" indent="0">
              <a:buNone/>
              <a:defRPr sz="900"/>
            </a:lvl4pPr>
            <a:lvl5pPr marL="1811873" indent="0">
              <a:buNone/>
              <a:defRPr sz="900"/>
            </a:lvl5pPr>
            <a:lvl6pPr marL="2264846" indent="0">
              <a:buNone/>
              <a:defRPr sz="900"/>
            </a:lvl6pPr>
            <a:lvl7pPr marL="2717834" indent="0">
              <a:buNone/>
              <a:defRPr sz="900"/>
            </a:lvl7pPr>
            <a:lvl8pPr marL="3170798" indent="0">
              <a:buNone/>
              <a:defRPr sz="900"/>
            </a:lvl8pPr>
            <a:lvl9pPr marL="362375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603" tIns="45302" rIns="90603" bIns="453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0603" tIns="45302" rIns="90603" bIns="453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6"/>
          </a:xfrm>
          <a:prstGeom prst="rect">
            <a:avLst/>
          </a:prstGeom>
        </p:spPr>
        <p:txBody>
          <a:bodyPr vert="horz" lIns="90603" tIns="45302" rIns="90603" bIns="45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6"/>
          </a:xfrm>
          <a:prstGeom prst="rect">
            <a:avLst/>
          </a:prstGeom>
        </p:spPr>
        <p:txBody>
          <a:bodyPr vert="horz" lIns="90603" tIns="45302" rIns="90603" bIns="45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6"/>
          </a:xfrm>
          <a:prstGeom prst="rect">
            <a:avLst/>
          </a:prstGeom>
        </p:spPr>
        <p:txBody>
          <a:bodyPr vert="horz" lIns="90603" tIns="45302" rIns="90603" bIns="45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59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812" indent="-339812" algn="l" defTabSz="9059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106" indent="-283100" algn="l" defTabSz="90599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398" indent="-226508" algn="l" defTabSz="9059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413" indent="-226508" algn="l" defTabSz="9059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391" indent="-226508" algn="l" defTabSz="9059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355" indent="-226508" algn="l" defTabSz="905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310" indent="-226508" algn="l" defTabSz="905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283" indent="-226508" algn="l" defTabSz="905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0247" indent="-226508" algn="l" defTabSz="905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015" algn="l" defTabSz="905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999" algn="l" defTabSz="905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945" algn="l" defTabSz="905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873" algn="l" defTabSz="905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846" algn="l" defTabSz="905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834" algn="l" defTabSz="905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798" algn="l" defTabSz="905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3757" algn="l" defTabSz="905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FABD6A-3310-4150-9E49-B62A8CCC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5"/>
          </a:xfrm>
          <a:prstGeom prst="rect">
            <a:avLst/>
          </a:prstGeom>
        </p:spPr>
        <p:txBody>
          <a:bodyPr vert="horz" lIns="137025" tIns="68519" rIns="137025" bIns="685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3F3A42-D33E-45F8-8EC0-19620C9EB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horz" lIns="137025" tIns="68519" rIns="137025" bIns="685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358E7B-D947-44E2-B8FD-F6FBE388A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41"/>
            <a:ext cx="4114800" cy="547688"/>
          </a:xfrm>
          <a:prstGeom prst="rect">
            <a:avLst/>
          </a:prstGeom>
        </p:spPr>
        <p:txBody>
          <a:bodyPr vert="horz" lIns="137025" tIns="68519" rIns="137025" bIns="68519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235"/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0235"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4383A-E1C9-4D4F-9098-F3C3D9D05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41"/>
            <a:ext cx="6172200" cy="547688"/>
          </a:xfrm>
          <a:prstGeom prst="rect">
            <a:avLst/>
          </a:prstGeom>
        </p:spPr>
        <p:txBody>
          <a:bodyPr vert="horz" lIns="137025" tIns="68519" rIns="137025" bIns="6851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2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B69DFA-F168-4819-9CA2-7C5DAD8F8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41"/>
            <a:ext cx="4114800" cy="547688"/>
          </a:xfrm>
          <a:prstGeom prst="rect">
            <a:avLst/>
          </a:prstGeom>
        </p:spPr>
        <p:txBody>
          <a:bodyPr vert="horz" lIns="137025" tIns="68519" rIns="137025" bIns="68519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235"/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02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1370235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5" indent="-342555" algn="l" defTabSz="1370235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679" indent="-342555" algn="l" defTabSz="1370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2790" indent="-342555" algn="l" defTabSz="1370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7900" indent="-342555" algn="l" defTabSz="1370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3010" indent="-342555" algn="l" defTabSz="1370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8135" indent="-342555" algn="l" defTabSz="1370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3245" indent="-342555" algn="l" defTabSz="1370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8366" indent="-342555" algn="l" defTabSz="1370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3479" indent="-342555" algn="l" defTabSz="1370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0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10" algn="l" defTabSz="1370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235" algn="l" defTabSz="1370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5345" algn="l" defTabSz="1370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66" algn="l" defTabSz="1370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5579" algn="l" defTabSz="1370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0690" algn="l" defTabSz="1370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5800" algn="l" defTabSz="1370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0913" algn="l" defTabSz="1370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FABD6A-3310-4150-9E49-B62A8CCC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137147" tIns="68573" rIns="137147" bIns="6857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3F3A42-D33E-45F8-8EC0-19620C9EB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horz" lIns="137147" tIns="68573" rIns="137147" bIns="685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358E7B-D947-44E2-B8FD-F6FBE388A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137147" tIns="68573" rIns="137147" bIns="68573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464"/>
            <a:fld id="{9F44CA18-96D8-43F1-B6EE-FA2249FCB8E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464"/>
              <a:t>10/05/2024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4383A-E1C9-4D4F-9098-F3C3D9D05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137147" tIns="68573" rIns="137147" bIns="68573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464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B69DFA-F168-4819-9CA2-7C5DAD8F8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137147" tIns="68573" rIns="137147" bIns="68573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464"/>
            <a:fld id="{4378B53B-0C38-418B-9813-5B17E26B0ED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464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5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137146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1371464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7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9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60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91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24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55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86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717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64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95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57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89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120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51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85289" y="6439039"/>
            <a:ext cx="4822898" cy="4244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37914" y="5456178"/>
            <a:ext cx="1224800" cy="1368492"/>
          </a:xfrm>
          <a:prstGeom prst="rect">
            <a:avLst/>
          </a:prstGeom>
        </p:spPr>
      </p:pic>
      <p:pic>
        <p:nvPicPr>
          <p:cNvPr id="13" name="Picture 12" descr="Để cây lúa giữ xanh lá đòng, vững vàng năng suấ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7300"/>
            <a:ext cx="8001000" cy="79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Năng suất lúa vụ Mùa trên địa bàn tỉnh ước đạt 54 tạ/ha - Kinh tế - Cổng  thông tin điện tử tỉnh Vĩnh Phúc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57300"/>
            <a:ext cx="7848600" cy="79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83" y="190562"/>
            <a:ext cx="8970818" cy="1277915"/>
          </a:xfrm>
          <a:prstGeom prst="rect">
            <a:avLst/>
          </a:prstGeom>
        </p:spPr>
        <p:txBody>
          <a:bodyPr wrap="square" lIns="91062" tIns="45531" rIns="91062" bIns="45531">
            <a:spAutoFit/>
          </a:bodyPr>
          <a:lstStyle/>
          <a:p>
            <a:pPr algn="just" defTabSz="1357838">
              <a:lnSpc>
                <a:spcPct val="1070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Câu 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Lễ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cúng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Thần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Lúa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n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gười Chơ-ro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?</a:t>
            </a:r>
            <a:endParaRPr lang="en-US" sz="3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8600" y="1328807"/>
            <a:ext cx="4954730" cy="2463260"/>
          </a:xfrm>
          <a:prstGeom prst="rect">
            <a:avLst/>
          </a:prstGeom>
        </p:spPr>
        <p:txBody>
          <a:bodyPr wrap="none" lIns="91062" tIns="45531" rIns="91062" bIns="45531">
            <a:spAutoFit/>
          </a:bodyPr>
          <a:lstStyle/>
          <a:p>
            <a:pPr indent="679991" algn="just" defTabSz="1357838">
              <a:lnSpc>
                <a:spcPct val="107000"/>
              </a:lnSpc>
            </a:pP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a.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</a:rPr>
              <a:t>bản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</a:rPr>
              <a:t>nhật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</a:rPr>
              <a:t>dụng</a:t>
            </a:r>
            <a:endParaRPr lang="en-US" sz="36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defTabSz="1357838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b.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679991" defTabSz="1357838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c. Văn bản th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ông tin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679991" defTabSz="1357838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trữ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endParaRPr lang="en-US" sz="3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95" y="3638434"/>
            <a:ext cx="9351818" cy="1200329"/>
          </a:xfrm>
          <a:prstGeom prst="rect">
            <a:avLst/>
          </a:prstGeom>
        </p:spPr>
        <p:txBody>
          <a:bodyPr wrap="square" lIns="91062" tIns="45531" rIns="91062" bIns="45531">
            <a:spAutoFit/>
          </a:bodyPr>
          <a:lstStyle/>
          <a:p>
            <a:pPr algn="just" defTabSz="1360808"/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Câu 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 Văn bản Lễ cúng Thần Lúa của người Chơ-ro được kể theo trình tự nào?</a:t>
            </a:r>
            <a:endParaRPr lang="en-US" sz="3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94" y="4776203"/>
            <a:ext cx="8600210" cy="2424704"/>
          </a:xfrm>
          <a:prstGeom prst="rect">
            <a:avLst/>
          </a:prstGeom>
        </p:spPr>
        <p:txBody>
          <a:bodyPr wrap="square" lIns="91062" tIns="45531" rIns="91062" bIns="45531">
            <a:spAutoFit/>
          </a:bodyPr>
          <a:lstStyle/>
          <a:p>
            <a:pPr algn="just" defTabSz="1360808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 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Kể theo trình tự không gian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 defTabSz="1360808"/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 defTabSz="1360808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c. 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</a:rPr>
              <a:t>Kể theo dòng hồi tưởng của tác giả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defTabSz="1360808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endParaRPr lang="en-US" sz="3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3426" y="114303"/>
            <a:ext cx="8513618" cy="1277915"/>
          </a:xfrm>
          <a:prstGeom prst="rect">
            <a:avLst/>
          </a:prstGeom>
        </p:spPr>
        <p:txBody>
          <a:bodyPr wrap="square" lIns="91062" tIns="45531" rIns="91062" bIns="45531">
            <a:spAutoFit/>
          </a:bodyPr>
          <a:lstStyle/>
          <a:p>
            <a:pPr algn="just" defTabSz="1357163">
              <a:lnSpc>
                <a:spcPct val="107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Câu 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 Người Chơ-ro tổ chức Lễ cúng Thần Lúa vào thời gian nào?</a:t>
            </a:r>
            <a:endParaRPr lang="en-US" sz="3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0254" y="1333562"/>
            <a:ext cx="7228610" cy="2385911"/>
          </a:xfrm>
          <a:prstGeom prst="rect">
            <a:avLst/>
          </a:prstGeom>
        </p:spPr>
        <p:txBody>
          <a:bodyPr wrap="square" lIns="91062" tIns="45531" rIns="91062" bIns="45531">
            <a:spAutoFit/>
          </a:bodyPr>
          <a:lstStyle/>
          <a:p>
            <a:pPr defTabSz="1357163"/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a. </a:t>
            </a:r>
            <a:r>
              <a:rPr lang="vi-VN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Từ ngày 1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sym typeface="Wingdings" pitchFamily="2" charset="2"/>
              </a:rPr>
              <a:t></a:t>
            </a:r>
            <a:r>
              <a:rPr lang="vi-VN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15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vi-VN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3 âm lịch.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defTabSz="1357163"/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b. D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</a:rPr>
              <a:t>iễn ra vào ngày 30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</a:rPr>
              <a:t>3 âm lịch.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defTabSz="1357163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c. D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</a:rPr>
              <a:t>iễn ra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</a:rPr>
              <a:t> ngày 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15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sym typeface="Wingdings" pitchFamily="2" charset="2"/>
              </a:rPr>
              <a:t>2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/3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</a:rPr>
              <a:t> âm lịch.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defTabSz="1357163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d. D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iễn ra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ngày 15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Wingdings" pitchFamily="2" charset="2"/>
              </a:rPr>
              <a:t>30/3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âm lịch.</a:t>
            </a:r>
            <a:endParaRPr lang="en-US" sz="3600" kern="0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372600" y="62"/>
            <a:ext cx="20783" cy="707341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93384" y="3619562"/>
            <a:ext cx="8666018" cy="1277915"/>
          </a:xfrm>
          <a:prstGeom prst="rect">
            <a:avLst/>
          </a:prstGeom>
        </p:spPr>
        <p:txBody>
          <a:bodyPr wrap="square" lIns="91062" tIns="45531" rIns="91062" bIns="45531">
            <a:spAutoFit/>
          </a:bodyPr>
          <a:lstStyle/>
          <a:p>
            <a:pPr algn="just" defTabSz="1357028">
              <a:lnSpc>
                <a:spcPct val="107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Câu 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 Đâu không phải là hoạt động 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ước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ễ cúng Thần Lúa của người Chơ-ro?</a:t>
            </a:r>
            <a:endParaRPr lang="en-US" sz="3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29845" y="4838703"/>
            <a:ext cx="7930376" cy="2308325"/>
          </a:xfrm>
          <a:prstGeom prst="rect">
            <a:avLst/>
          </a:prstGeom>
        </p:spPr>
        <p:txBody>
          <a:bodyPr wrap="none" lIns="91062" tIns="45531" rIns="91062" bIns="45531">
            <a:spAutoFit/>
          </a:bodyPr>
          <a:lstStyle/>
          <a:p>
            <a:pPr algn="just" defTabSz="1357028"/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a.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</a:rPr>
              <a:t>Làm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</a:rPr>
              <a:t>cây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</a:rPr>
              <a:t>nêu</a:t>
            </a:r>
            <a:endParaRPr lang="en-US" sz="36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defTabSz="1357028"/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b. </a:t>
            </a:r>
            <a:r>
              <a:rPr lang="vi-VN" sz="3600" dirty="0">
                <a:solidFill>
                  <a:srgbClr val="000000"/>
                </a:solidFill>
                <a:latin typeface="Times New Roman"/>
                <a:ea typeface="Times New Roman"/>
              </a:rPr>
              <a:t>Đi rước hồn lúa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defTabSz="1357028"/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Nấu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xôi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defTabSz="1357028"/>
            <a:r>
              <a:rPr lang="en-US" sz="3600" dirty="0">
                <a:solidFill>
                  <a:srgbClr val="000000"/>
                </a:solidFill>
                <a:latin typeface="Times New Roman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</a:rPr>
              <a:t>Cắt</a:t>
            </a:r>
            <a:r>
              <a:rPr lang="en-US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</a:rPr>
              <a:t>lúa</a:t>
            </a:r>
            <a:r>
              <a:rPr lang="en-US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</a:rPr>
              <a:t>mang</a:t>
            </a:r>
            <a:r>
              <a:rPr lang="en-US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</a:rPr>
              <a:t>trang</a:t>
            </a:r>
            <a:r>
              <a:rPr lang="en-US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</a:rPr>
              <a:t>bàn</a:t>
            </a:r>
            <a:r>
              <a:rPr lang="en-US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</a:rPr>
              <a:t>thờ</a:t>
            </a:r>
            <a:r>
              <a:rPr lang="en-US" sz="3600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3218" y="7073472"/>
            <a:ext cx="13511645" cy="684848"/>
          </a:xfrm>
          <a:prstGeom prst="rect">
            <a:avLst/>
          </a:prstGeom>
        </p:spPr>
        <p:txBody>
          <a:bodyPr wrap="square" lIns="91062" tIns="45531" rIns="91062" bIns="45531">
            <a:spAutoFit/>
          </a:bodyPr>
          <a:lstStyle/>
          <a:p>
            <a:pPr algn="just" defTabSz="1357838">
              <a:lnSpc>
                <a:spcPct val="1070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Câu 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Lễ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cúng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Thần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Lúa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n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gười Chơ-ro 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à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7658100"/>
            <a:ext cx="11452515" cy="2640723"/>
          </a:xfrm>
          <a:prstGeom prst="rect">
            <a:avLst/>
          </a:prstGeom>
        </p:spPr>
        <p:txBody>
          <a:bodyPr wrap="square" lIns="91062" tIns="45531" rIns="91062" bIns="4553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a. T</a:t>
            </a:r>
            <a:r>
              <a:rPr lang="vi-VN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ạ ơn thần linh, cầu xin mưa thuận gió hòa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mùa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Chủ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yếu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rước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hồn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lúa</a:t>
            </a:r>
            <a:endParaRPr lang="en-US" sz="3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Chủ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yếu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nêu</a:t>
            </a:r>
            <a:endParaRPr lang="en-US" sz="3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d.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Tổ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chức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vui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vụ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mùa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chứ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</a:p>
        </p:txBody>
      </p:sp>
      <p:sp>
        <p:nvSpPr>
          <p:cNvPr id="15" name="Oval 14"/>
          <p:cNvSpPr/>
          <p:nvPr/>
        </p:nvSpPr>
        <p:spPr>
          <a:xfrm>
            <a:off x="304800" y="2560532"/>
            <a:ext cx="609600" cy="5461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1" rIns="91062" bIns="4553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1000" y="5448300"/>
            <a:ext cx="609600" cy="5461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1" rIns="91062" bIns="4553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43200" y="7782162"/>
            <a:ext cx="609600" cy="5461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1" rIns="91062" bIns="4553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53600" y="3073338"/>
            <a:ext cx="609600" cy="5461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1" rIns="91062" bIns="4553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753600" y="5988557"/>
            <a:ext cx="609600" cy="5461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1" rIns="91062" bIns="4553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48300"/>
            <a:ext cx="74676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648325"/>
            <a:ext cx="73152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22D11A-9633-4581-AEE5-2A9B6DC59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5" y="173729"/>
            <a:ext cx="7467602" cy="5045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82016D-EA03-462D-A8D5-3651C7AC3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173729"/>
            <a:ext cx="7315200" cy="50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20DB9D-02ED-44EF-B06B-8AFA0CBC74E9}"/>
              </a:ext>
            </a:extLst>
          </p:cNvPr>
          <p:cNvSpPr txBox="1"/>
          <p:nvPr/>
        </p:nvSpPr>
        <p:spPr>
          <a:xfrm>
            <a:off x="6042134" y="17"/>
            <a:ext cx="9144000" cy="877163"/>
          </a:xfrm>
          <a:prstGeom prst="rect">
            <a:avLst/>
          </a:prstGeom>
          <a:noFill/>
        </p:spPr>
        <p:txBody>
          <a:bodyPr wrap="square" lIns="137012" tIns="68513" rIns="137012" bIns="68513">
            <a:spAutoFit/>
          </a:bodyPr>
          <a:lstStyle/>
          <a:p>
            <a:pPr defTabSz="1370099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48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5DBE4D-9588-44B4-90D8-4D85446DD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8" y="0"/>
            <a:ext cx="2488230" cy="2047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66">
            <a:extLst>
              <a:ext uri="{FF2B5EF4-FFF2-40B4-BE49-F238E27FC236}">
                <a16:creationId xmlns:a16="http://schemas.microsoft.com/office/drawing/2014/main" xmlns="" id="{C258DF72-D3D7-4A19-BDF4-5662C4FF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9" y="394809"/>
            <a:ext cx="5222081" cy="196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8661C0-B791-44B3-8B82-8DEFF35B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15" y="1312443"/>
            <a:ext cx="5228183" cy="6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12" tIns="68513" rIns="137012" bIns="68513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0099"/>
            <a:r>
              <a:rPr lang="vi-VN" altLang="vi-VN" sz="3600" b="1" dirty="0">
                <a:solidFill>
                  <a:srgbClr val="0070C0"/>
                </a:solidFill>
                <a:latin typeface="Time rs New Roman"/>
                <a:ea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3260C3-A37C-4942-B3F2-B824595A177F}"/>
              </a:ext>
            </a:extLst>
          </p:cNvPr>
          <p:cNvSpPr txBox="1"/>
          <p:nvPr/>
        </p:nvSpPr>
        <p:spPr>
          <a:xfrm>
            <a:off x="4049281" y="2476658"/>
            <a:ext cx="14014175" cy="677108"/>
          </a:xfrm>
          <a:prstGeom prst="rect">
            <a:avLst/>
          </a:prstGeom>
          <a:noFill/>
        </p:spPr>
        <p:txBody>
          <a:bodyPr wrap="square" lIns="137012" tIns="68513" rIns="137012" bIns="68513">
            <a:spAutoFit/>
          </a:bodyPr>
          <a:lstStyle/>
          <a:p>
            <a:pPr defTabSz="1370099"/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 văn bả</a:t>
            </a:r>
            <a:r>
              <a:rPr lang="en-US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có mục đích </a:t>
            </a:r>
            <a:r>
              <a:rPr lang="vi-VN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</a:t>
            </a:r>
            <a:r>
              <a:rPr lang="en-US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uyền tải thông tin một cách tin cậy, xác thực.</a:t>
            </a:r>
            <a:endParaRPr lang="vi-VN" sz="35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39CBF9-4015-4CAE-8068-77CB4C88B7EB}"/>
              </a:ext>
            </a:extLst>
          </p:cNvPr>
          <p:cNvSpPr txBox="1"/>
          <p:nvPr/>
        </p:nvSpPr>
        <p:spPr>
          <a:xfrm>
            <a:off x="224571" y="2457333"/>
            <a:ext cx="5976368" cy="692498"/>
          </a:xfrm>
          <a:prstGeom prst="rect">
            <a:avLst/>
          </a:prstGeom>
          <a:noFill/>
        </p:spPr>
        <p:txBody>
          <a:bodyPr wrap="square" lIns="137012" tIns="68513" rIns="137012" bIns="68513">
            <a:spAutoFit/>
          </a:bodyPr>
          <a:lstStyle/>
          <a:p>
            <a:pPr defTabSz="1370099"/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tin: 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67D8DB-0DC2-400A-99CE-53DD2FD30F12}"/>
              </a:ext>
            </a:extLst>
          </p:cNvPr>
          <p:cNvSpPr txBox="1"/>
          <p:nvPr/>
        </p:nvSpPr>
        <p:spPr>
          <a:xfrm>
            <a:off x="383822" y="3402850"/>
            <a:ext cx="17904182" cy="1246496"/>
          </a:xfrm>
          <a:prstGeom prst="rect">
            <a:avLst/>
          </a:prstGeom>
          <a:noFill/>
        </p:spPr>
        <p:txBody>
          <a:bodyPr wrap="square" lIns="137012" tIns="68513" rIns="137012" bIns="68513">
            <a:spAutoFit/>
          </a:bodyPr>
          <a:lstStyle/>
          <a:p>
            <a:pPr defTabSz="1370099"/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Sa-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pô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ngắn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nằm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nhằm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thiệu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lôi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AA2994B-ADDD-4DCF-9F49-ADAAF0704ECF}"/>
              </a:ext>
            </a:extLst>
          </p:cNvPr>
          <p:cNvSpPr txBox="1"/>
          <p:nvPr/>
        </p:nvSpPr>
        <p:spPr>
          <a:xfrm>
            <a:off x="224562" y="4842524"/>
            <a:ext cx="16133301" cy="692498"/>
          </a:xfrm>
          <a:prstGeom prst="rect">
            <a:avLst/>
          </a:prstGeom>
          <a:noFill/>
        </p:spPr>
        <p:txBody>
          <a:bodyPr wrap="square" lIns="137012" tIns="68513" rIns="137012" bIns="68513">
            <a:spAutoFit/>
          </a:bodyPr>
          <a:lstStyle/>
          <a:p>
            <a:pPr defTabSz="1370099"/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Nhan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8FB9BA-6E03-4EF5-B1CD-DBB8B484E8CD}"/>
              </a:ext>
            </a:extLst>
          </p:cNvPr>
          <p:cNvSpPr txBox="1"/>
          <p:nvPr/>
        </p:nvSpPr>
        <p:spPr>
          <a:xfrm>
            <a:off x="224562" y="5689566"/>
            <a:ext cx="17448144" cy="1800494"/>
          </a:xfrm>
          <a:prstGeom prst="rect">
            <a:avLst/>
          </a:prstGeom>
          <a:noFill/>
        </p:spPr>
        <p:txBody>
          <a:bodyPr wrap="square" lIns="137012" tIns="68513" rIns="137012" bIns="68513">
            <a:spAutoFit/>
          </a:bodyPr>
          <a:lstStyle/>
          <a:p>
            <a:pPr defTabSz="1370099"/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chương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bố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mạch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dễ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tiếp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phận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toàn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20DB9D-02ED-44EF-B06B-8AFA0CBC74E9}"/>
              </a:ext>
            </a:extLst>
          </p:cNvPr>
          <p:cNvSpPr txBox="1"/>
          <p:nvPr/>
        </p:nvSpPr>
        <p:spPr>
          <a:xfrm>
            <a:off x="7314342" y="-30084"/>
            <a:ext cx="9144000" cy="877163"/>
          </a:xfrm>
          <a:prstGeom prst="rect">
            <a:avLst/>
          </a:prstGeom>
          <a:noFill/>
        </p:spPr>
        <p:txBody>
          <a:bodyPr wrap="square" lIns="137133" tIns="68567" rIns="137133" bIns="68567">
            <a:spAutoFit/>
          </a:bodyPr>
          <a:lstStyle/>
          <a:p>
            <a:pPr defTabSz="1371327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4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5DBE4D-9588-44B4-90D8-4D85446DD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8" y="0"/>
            <a:ext cx="2488230" cy="2047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66">
            <a:extLst>
              <a:ext uri="{FF2B5EF4-FFF2-40B4-BE49-F238E27FC236}">
                <a16:creationId xmlns:a16="http://schemas.microsoft.com/office/drawing/2014/main" xmlns="" id="{C258DF72-D3D7-4A19-BDF4-5662C4FF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3" y="821837"/>
            <a:ext cx="5222081" cy="196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8661C0-B791-44B3-8B82-8DEFF35B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05" y="1848263"/>
            <a:ext cx="5436360" cy="6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33" tIns="68567" rIns="137133" bIns="68567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327"/>
            <a:r>
              <a:rPr lang="vi-VN" altLang="vi-VN" sz="3600" b="1" dirty="0">
                <a:solidFill>
                  <a:srgbClr val="0070C0"/>
                </a:solidFill>
                <a:latin typeface="Times New Roman"/>
                <a:ea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3D17815-08FE-4C0A-9A62-7AAA2E96FC9A}"/>
              </a:ext>
            </a:extLst>
          </p:cNvPr>
          <p:cNvCxnSpPr>
            <a:cxnSpLocks/>
          </p:cNvCxnSpPr>
          <p:nvPr/>
        </p:nvCxnSpPr>
        <p:spPr>
          <a:xfrm>
            <a:off x="6042992" y="4597006"/>
            <a:ext cx="0" cy="109299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A0AFCD-BDD0-434B-BDC7-C4E9DB59DC7D}"/>
              </a:ext>
            </a:extLst>
          </p:cNvPr>
          <p:cNvSpPr txBox="1"/>
          <p:nvPr/>
        </p:nvSpPr>
        <p:spPr>
          <a:xfrm>
            <a:off x="996639" y="5769056"/>
            <a:ext cx="16068624" cy="29084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37133" tIns="68567" rIns="137133" bIns="68567" rtlCol="0">
            <a:spAutoFit/>
          </a:bodyPr>
          <a:lstStyle/>
          <a:p>
            <a:pPr defTabSz="1371327"/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248" indent="-514248" defTabSz="1371327">
              <a:buFontTx/>
              <a:buAutoNum type="alphaLcPeriod"/>
            </a:pP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248" indent="-514248" defTabSz="1371327">
              <a:buFontTx/>
              <a:buAutoNum type="alphaLcPeriod"/>
            </a:pP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248" indent="-514248" defTabSz="1371327">
              <a:buFontTx/>
              <a:buAutoNum type="alphaLcPeriod"/>
            </a:pP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B114DA6-20E8-4E5E-A75F-0B35A7509E55}"/>
              </a:ext>
            </a:extLst>
          </p:cNvPr>
          <p:cNvSpPr txBox="1"/>
          <p:nvPr/>
        </p:nvSpPr>
        <p:spPr>
          <a:xfrm>
            <a:off x="996643" y="2860570"/>
            <a:ext cx="16734770" cy="18004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37133" tIns="68567" rIns="137133" bIns="68567">
            <a:spAutoFit/>
          </a:bodyPr>
          <a:lstStyle/>
          <a:p>
            <a:pPr defTabSz="1371327"/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36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tin.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đích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thiệu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1" name="Table 18">
            <a:extLst>
              <a:ext uri="{FF2B5EF4-FFF2-40B4-BE49-F238E27FC236}">
                <a16:creationId xmlns:a16="http://schemas.microsoft.com/office/drawing/2014/main" xmlns="" id="{7D1EFF9D-7C59-482B-A589-4010B08EA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12636"/>
              </p:ext>
            </p:extLst>
          </p:nvPr>
        </p:nvGraphicFramePr>
        <p:xfrm>
          <a:off x="419100" y="1931349"/>
          <a:ext cx="17449800" cy="6717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xmlns="" val="408506041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1736177937"/>
                    </a:ext>
                  </a:extLst>
                </a:gridCol>
                <a:gridCol w="8343900">
                  <a:extLst>
                    <a:ext uri="{9D8B030D-6E8A-4147-A177-3AD203B41FA5}">
                      <a16:colId xmlns:a16="http://schemas.microsoft.com/office/drawing/2014/main" xmlns="" val="2812561678"/>
                    </a:ext>
                  </a:extLst>
                </a:gridCol>
              </a:tblGrid>
              <a:tr h="1309080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vi-VN" sz="3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endParaRPr lang="vi-VN" sz="3800" b="1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3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cúng</a:t>
                      </a:r>
                      <a:endParaRPr lang="vi-VN" sz="3800" b="1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026275"/>
                  </a:ext>
                </a:extLst>
              </a:tr>
              <a:tr h="4897412">
                <a:tc>
                  <a:txBody>
                    <a:bodyPr/>
                    <a:lstStyle/>
                    <a:p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605089"/>
                  </a:ext>
                </a:extLst>
              </a:tr>
              <a:tr h="510860">
                <a:tc gridSpan="3">
                  <a:txBody>
                    <a:bodyPr/>
                    <a:lstStyle/>
                    <a:p>
                      <a:endParaRPr lang="vi-VN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49763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9966" y="360742"/>
            <a:ext cx="15470585" cy="1399712"/>
          </a:xfrm>
          <a:prstGeom prst="rect">
            <a:avLst/>
          </a:prstGeom>
          <a:noFill/>
        </p:spPr>
        <p:txBody>
          <a:bodyPr wrap="none" lIns="90630" tIns="45315" rIns="90630" bIns="45315" rtlCol="0">
            <a:spAutoFit/>
          </a:bodyPr>
          <a:lstStyle/>
          <a:p>
            <a:pPr algn="ctr"/>
            <a:r>
              <a:rPr lang="en-US" sz="4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17C655-AF95-4588-97B3-C3AD19E24D28}"/>
              </a:ext>
            </a:extLst>
          </p:cNvPr>
          <p:cNvSpPr/>
          <p:nvPr/>
        </p:nvSpPr>
        <p:spPr>
          <a:xfrm>
            <a:off x="9677400" y="3009923"/>
            <a:ext cx="4840776" cy="1038065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algn="just" defTabSz="906269">
              <a:lnSpc>
                <a:spcPct val="150000"/>
              </a:lnSpc>
            </a:pPr>
            <a:r>
              <a:rPr lang="en-US" sz="41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1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cây nêu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0" y="3105500"/>
            <a:ext cx="4343400" cy="3877304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182137"/>
            <a:ext cx="4953000" cy="2930891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marL="283100" indent="-283100">
              <a:lnSpc>
                <a:spcPct val="150000"/>
              </a:lnSpc>
              <a:buFontTx/>
              <a:buChar char="-"/>
            </a:pP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15-30/3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3100" indent="-283100">
              <a:lnSpc>
                <a:spcPct val="150000"/>
              </a:lnSpc>
              <a:buFontTx/>
              <a:buChar char="-"/>
            </a:pP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0562" y="8115300"/>
            <a:ext cx="1062272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1" rIns="91062" bIns="45531" spcCol="0" rtlCol="0" anchor="ctr"/>
          <a:lstStyle/>
          <a:p>
            <a:pPr algn="ctr"/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 LUẬN (5 PHÚT)</a:t>
            </a:r>
          </a:p>
        </p:txBody>
      </p:sp>
    </p:spTree>
    <p:extLst>
      <p:ext uri="{BB962C8B-B14F-4D97-AF65-F5344CB8AC3E}">
        <p14:creationId xmlns:p14="http://schemas.microsoft.com/office/powerpoint/2010/main" val="26326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6C75E8C-82DA-490D-B544-3C7A822D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00102"/>
            <a:ext cx="8001000" cy="815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3268" y="9145393"/>
            <a:ext cx="3097323" cy="769442"/>
          </a:xfrm>
          <a:prstGeom prst="rect">
            <a:avLst/>
          </a:prstGeom>
          <a:noFill/>
        </p:spPr>
        <p:txBody>
          <a:bodyPr wrap="none" lIns="91296" tIns="45648" rIns="91296" bIns="45648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800126"/>
            <a:ext cx="8077200" cy="815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1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1" name="Table 18">
            <a:extLst>
              <a:ext uri="{FF2B5EF4-FFF2-40B4-BE49-F238E27FC236}">
                <a16:creationId xmlns:a16="http://schemas.microsoft.com/office/drawing/2014/main" xmlns="" id="{7D1EFF9D-7C59-482B-A589-4010B08EA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32447"/>
              </p:ext>
            </p:extLst>
          </p:nvPr>
        </p:nvGraphicFramePr>
        <p:xfrm>
          <a:off x="419100" y="1931349"/>
          <a:ext cx="17449800" cy="6717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xmlns="" val="408506041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1736177937"/>
                    </a:ext>
                  </a:extLst>
                </a:gridCol>
                <a:gridCol w="8343900">
                  <a:extLst>
                    <a:ext uri="{9D8B030D-6E8A-4147-A177-3AD203B41FA5}">
                      <a16:colId xmlns:a16="http://schemas.microsoft.com/office/drawing/2014/main" xmlns="" val="2812561678"/>
                    </a:ext>
                  </a:extLst>
                </a:gridCol>
              </a:tblGrid>
              <a:tr h="1309080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vi-VN" sz="3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endParaRPr lang="vi-VN" sz="3800" b="1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cúng</a:t>
                      </a:r>
                      <a:endParaRPr lang="vi-VN" sz="3800" b="1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026275"/>
                  </a:ext>
                </a:extLst>
              </a:tr>
              <a:tr h="4897412">
                <a:tc>
                  <a:txBody>
                    <a:bodyPr/>
                    <a:lstStyle/>
                    <a:p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605089"/>
                  </a:ext>
                </a:extLst>
              </a:tr>
              <a:tr h="510860">
                <a:tc gridSpan="3">
                  <a:txBody>
                    <a:bodyPr/>
                    <a:lstStyle/>
                    <a:p>
                      <a:endParaRPr lang="vi-VN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49763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9966" y="360742"/>
            <a:ext cx="15470585" cy="1399712"/>
          </a:xfrm>
          <a:prstGeom prst="rect">
            <a:avLst/>
          </a:prstGeom>
          <a:noFill/>
        </p:spPr>
        <p:txBody>
          <a:bodyPr wrap="none" lIns="90630" tIns="45315" rIns="90630" bIns="45315" rtlCol="0">
            <a:spAutoFit/>
          </a:bodyPr>
          <a:lstStyle/>
          <a:p>
            <a:pPr algn="ctr"/>
            <a:r>
              <a:rPr lang="en-US" sz="4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  <a:p>
            <a:pPr algn="ctr"/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17C655-AF95-4588-97B3-C3AD19E24D28}"/>
              </a:ext>
            </a:extLst>
          </p:cNvPr>
          <p:cNvSpPr/>
          <p:nvPr/>
        </p:nvSpPr>
        <p:spPr>
          <a:xfrm>
            <a:off x="9677400" y="3009923"/>
            <a:ext cx="4840776" cy="1038065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algn="just" defTabSz="906269">
              <a:lnSpc>
                <a:spcPct val="150000"/>
              </a:lnSpc>
            </a:pPr>
            <a:r>
              <a:rPr lang="en-US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cây nêu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17C655-AF95-4588-97B3-C3AD19E24D28}"/>
              </a:ext>
            </a:extLst>
          </p:cNvPr>
          <p:cNvSpPr/>
          <p:nvPr/>
        </p:nvSpPr>
        <p:spPr>
          <a:xfrm>
            <a:off x="9677400" y="3695723"/>
            <a:ext cx="3931692" cy="1038065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algn="just" defTabSz="906269">
              <a:lnSpc>
                <a:spcPct val="150000"/>
              </a:lnSpc>
            </a:pPr>
            <a:r>
              <a:rPr lang="en-US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1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vi-VN" sz="41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3105500"/>
            <a:ext cx="4343400" cy="3877304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182137"/>
            <a:ext cx="4953000" cy="2930891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marL="283100" indent="-283100">
              <a:lnSpc>
                <a:spcPct val="150000"/>
              </a:lnSpc>
              <a:buFontTx/>
              <a:buChar char="-"/>
            </a:pP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15-30/3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3100" indent="-283100">
              <a:lnSpc>
                <a:spcPct val="150000"/>
              </a:lnSpc>
              <a:buFontTx/>
              <a:buChar char="-"/>
            </a:pP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0562" y="8115300"/>
            <a:ext cx="1062272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1" rIns="91062" bIns="45531" spcCol="0" rtlCol="0" anchor="ctr"/>
          <a:lstStyle/>
          <a:p>
            <a:pPr algn="ctr"/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(5 PHÚT)</a:t>
            </a:r>
          </a:p>
        </p:txBody>
      </p:sp>
    </p:spTree>
    <p:extLst>
      <p:ext uri="{BB962C8B-B14F-4D97-AF65-F5344CB8AC3E}">
        <p14:creationId xmlns:p14="http://schemas.microsoft.com/office/powerpoint/2010/main" val="6450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534EE4-3705-4F80-ADAD-E97612D8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00102"/>
            <a:ext cx="14782800" cy="815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23" y="9105923"/>
            <a:ext cx="3749744" cy="769442"/>
          </a:xfrm>
          <a:prstGeom prst="rect">
            <a:avLst/>
          </a:prstGeom>
          <a:noFill/>
        </p:spPr>
        <p:txBody>
          <a:bodyPr wrap="none" lIns="91296" tIns="45648" rIns="91296" bIns="45648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066" b="300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1" name="Table 18">
            <a:extLst>
              <a:ext uri="{FF2B5EF4-FFF2-40B4-BE49-F238E27FC236}">
                <a16:creationId xmlns:a16="http://schemas.microsoft.com/office/drawing/2014/main" xmlns="" id="{7D1EFF9D-7C59-482B-A589-4010B08EA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74186"/>
              </p:ext>
            </p:extLst>
          </p:nvPr>
        </p:nvGraphicFramePr>
        <p:xfrm>
          <a:off x="419100" y="1931349"/>
          <a:ext cx="17449800" cy="6717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xmlns="" val="408506041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1736177937"/>
                    </a:ext>
                  </a:extLst>
                </a:gridCol>
                <a:gridCol w="8343900">
                  <a:extLst>
                    <a:ext uri="{9D8B030D-6E8A-4147-A177-3AD203B41FA5}">
                      <a16:colId xmlns:a16="http://schemas.microsoft.com/office/drawing/2014/main" xmlns="" val="2812561678"/>
                    </a:ext>
                  </a:extLst>
                </a:gridCol>
              </a:tblGrid>
              <a:tr h="1309080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vi-VN" sz="3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endParaRPr lang="vi-VN" sz="3800" b="1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lang="en-US" sz="3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="1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cúng</a:t>
                      </a:r>
                      <a:endParaRPr lang="vi-VN" sz="3800" b="1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026275"/>
                  </a:ext>
                </a:extLst>
              </a:tr>
              <a:tr h="4897412">
                <a:tc>
                  <a:txBody>
                    <a:bodyPr/>
                    <a:lstStyle/>
                    <a:p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605089"/>
                  </a:ext>
                </a:extLst>
              </a:tr>
              <a:tr h="510860">
                <a:tc gridSpan="3">
                  <a:txBody>
                    <a:bodyPr/>
                    <a:lstStyle/>
                    <a:p>
                      <a:endParaRPr lang="vi-VN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49763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9966" y="360742"/>
            <a:ext cx="15470585" cy="1399712"/>
          </a:xfrm>
          <a:prstGeom prst="rect">
            <a:avLst/>
          </a:prstGeom>
          <a:noFill/>
        </p:spPr>
        <p:txBody>
          <a:bodyPr wrap="none" lIns="90630" tIns="45315" rIns="90630" bIns="45315" rtlCol="0">
            <a:spAutoFit/>
          </a:bodyPr>
          <a:lstStyle/>
          <a:p>
            <a:pPr algn="ctr"/>
            <a:r>
              <a:rPr lang="en-US" sz="4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  <a:p>
            <a:pPr algn="ctr"/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7D5F0A-F42F-4F40-8D78-62CF30B85284}"/>
              </a:ext>
            </a:extLst>
          </p:cNvPr>
          <p:cNvSpPr/>
          <p:nvPr/>
        </p:nvSpPr>
        <p:spPr>
          <a:xfrm>
            <a:off x="9906000" y="4533902"/>
            <a:ext cx="7696200" cy="2615420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algn="just"/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</a:t>
            </a:r>
            <a:r>
              <a:rPr lang="vi-VN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gười phụ nữ lớn tuổi mang gùi đến chỗ lúa để dành c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vi-VN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thần, vái các thần linh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 cắt bụi lúa mang về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100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BA105F-7ABA-4941-8AF8-FE92F82CAA67}"/>
              </a:ext>
            </a:extLst>
          </p:cNvPr>
          <p:cNvSpPr/>
          <p:nvPr/>
        </p:nvSpPr>
        <p:spPr>
          <a:xfrm>
            <a:off x="9982200" y="6868743"/>
            <a:ext cx="7543800" cy="1353536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algn="just"/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4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100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17C655-AF95-4588-97B3-C3AD19E24D28}"/>
              </a:ext>
            </a:extLst>
          </p:cNvPr>
          <p:cNvSpPr/>
          <p:nvPr/>
        </p:nvSpPr>
        <p:spPr>
          <a:xfrm>
            <a:off x="9677400" y="3009923"/>
            <a:ext cx="4840776" cy="1038065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algn="just" defTabSz="906269">
              <a:lnSpc>
                <a:spcPct val="150000"/>
              </a:lnSpc>
            </a:pPr>
            <a:r>
              <a:rPr lang="en-US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cây nêu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17C655-AF95-4588-97B3-C3AD19E24D28}"/>
              </a:ext>
            </a:extLst>
          </p:cNvPr>
          <p:cNvSpPr/>
          <p:nvPr/>
        </p:nvSpPr>
        <p:spPr>
          <a:xfrm>
            <a:off x="9677400" y="3695723"/>
            <a:ext cx="3931692" cy="1038065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algn="just" defTabSz="906269">
              <a:lnSpc>
                <a:spcPct val="150000"/>
              </a:lnSpc>
            </a:pPr>
            <a:r>
              <a:rPr lang="en-US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1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vi-VN" sz="41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3105500"/>
            <a:ext cx="4343400" cy="3877304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182137"/>
            <a:ext cx="4953000" cy="2930891"/>
          </a:xfrm>
          <a:prstGeom prst="rect">
            <a:avLst/>
          </a:prstGeom>
        </p:spPr>
        <p:txBody>
          <a:bodyPr wrap="square" lIns="90630" tIns="45315" rIns="90630" bIns="45315">
            <a:spAutoFit/>
          </a:bodyPr>
          <a:lstStyle/>
          <a:p>
            <a:pPr marL="283100" indent="-283100">
              <a:lnSpc>
                <a:spcPct val="150000"/>
              </a:lnSpc>
              <a:buFontTx/>
              <a:buChar char="-"/>
            </a:pP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15-30/3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3100" indent="-283100">
              <a:lnSpc>
                <a:spcPct val="150000"/>
              </a:lnSpc>
              <a:buFontTx/>
              <a:buChar char="-"/>
            </a:pP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0562" y="8115300"/>
            <a:ext cx="1062272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1" rIns="91062" bIns="45531" spcCol="0" rtlCol="0" anchor="ctr"/>
          <a:lstStyle/>
          <a:p>
            <a:pPr algn="ctr"/>
            <a:r>
              <a:rPr lang="en-US" sz="4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(5 PHÚT)</a:t>
            </a:r>
          </a:p>
        </p:txBody>
      </p:sp>
    </p:spTree>
    <p:extLst>
      <p:ext uri="{BB962C8B-B14F-4D97-AF65-F5344CB8AC3E}">
        <p14:creationId xmlns:p14="http://schemas.microsoft.com/office/powerpoint/2010/main" val="107939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780</Words>
  <Application>Microsoft Office PowerPoint</Application>
  <PresentationFormat>Custom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Times New Roman</vt:lpstr>
      <vt:lpstr>.VnTime</vt:lpstr>
      <vt:lpstr>Calibri</vt:lpstr>
      <vt:lpstr>Aachen</vt:lpstr>
      <vt:lpstr>SimSun</vt:lpstr>
      <vt:lpstr>Cambria Math</vt:lpstr>
      <vt:lpstr>Wingdings</vt:lpstr>
      <vt:lpstr>Time rs New Roman</vt:lpstr>
      <vt:lpstr>Calibri Light</vt:lpstr>
      <vt:lpstr>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91</cp:revision>
  <dcterms:created xsi:type="dcterms:W3CDTF">2006-08-16T00:00:00Z</dcterms:created>
  <dcterms:modified xsi:type="dcterms:W3CDTF">2024-05-10T04:32:36Z</dcterms:modified>
  <dc:identifier>DAEt-d3kjac</dc:identifier>
</cp:coreProperties>
</file>