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5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6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theme/themeOverride1.xml" ContentType="application/vnd.openxmlformats-officedocument.themeOverrid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828" r:id="rId2"/>
    <p:sldMasterId id="2147483840" r:id="rId3"/>
    <p:sldMasterId id="2147483852" r:id="rId4"/>
    <p:sldMasterId id="2147483864" r:id="rId5"/>
    <p:sldMasterId id="2147483885" r:id="rId6"/>
    <p:sldMasterId id="2147483909" r:id="rId7"/>
    <p:sldMasterId id="2147483921" r:id="rId8"/>
  </p:sldMasterIdLst>
  <p:notesMasterIdLst>
    <p:notesMasterId r:id="rId21"/>
  </p:notesMasterIdLst>
  <p:sldIdLst>
    <p:sldId id="419" r:id="rId9"/>
    <p:sldId id="410" r:id="rId10"/>
    <p:sldId id="318" r:id="rId11"/>
    <p:sldId id="411" r:id="rId12"/>
    <p:sldId id="412" r:id="rId13"/>
    <p:sldId id="413" r:id="rId14"/>
    <p:sldId id="414" r:id="rId15"/>
    <p:sldId id="415" r:id="rId16"/>
    <p:sldId id="416" r:id="rId17"/>
    <p:sldId id="417" r:id="rId18"/>
    <p:sldId id="420" r:id="rId19"/>
    <p:sldId id="40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0" autoAdjust="0"/>
    <p:restoredTop sz="94182" autoAdjust="0"/>
  </p:normalViewPr>
  <p:slideViewPr>
    <p:cSldViewPr snapToGrid="0">
      <p:cViewPr>
        <p:scale>
          <a:sx n="76" d="100"/>
          <a:sy n="76" d="100"/>
        </p:scale>
        <p:origin x="-420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40EB-EEAA-4D09-AF54-3A9449BC3A6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4B5DE-225C-41E8-9F41-5438617C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25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1" name="Google Shape;7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3" name="Google Shape;73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5" name="Google Shape;74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349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420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1687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9272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3258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8766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3811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415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7226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5701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96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905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45444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39608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2385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Sorts Mill Goudy"/>
              <a:buNone/>
              <a:defRPr sz="3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80"/>
              <a:buNone/>
              <a:defRPr sz="2400" i="1"/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2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2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dt" idx="10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ftr" idx="11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sldNum" idx="12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322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0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Sorts Mill Goudy"/>
              <a:buNone/>
              <a:defRPr sz="32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0"/>
          <p:cNvSpPr txBox="1"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1pPr>
            <a:lvl2pPr marL="914400" lvl="1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2pPr>
            <a:lvl3pPr marL="1371600" lvl="2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3pPr>
            <a:lvl4pPr marL="1828800" lvl="3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4pPr>
            <a:lvl5pPr marL="2286000" lvl="4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dt" idx="10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ftr" idx="11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sldNum" idx="12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119243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Sorts Mill Goudy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2400" i="1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12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12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dt" idx="10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ftr" idx="11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sldNum" idx="12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48355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6"/>
          <p:cNvSpPr txBox="1"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Sorts Mill Goudy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body" idx="1"/>
          </p:nvPr>
        </p:nvSpPr>
        <p:spPr>
          <a:xfrm>
            <a:off x="909758" y="2057400"/>
            <a:ext cx="5031521" cy="4119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1pPr>
            <a:lvl2pPr marL="914400" lvl="1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2pPr>
            <a:lvl3pPr marL="1371600" lvl="2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3pPr>
            <a:lvl4pPr marL="1828800" lvl="3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4pPr>
            <a:lvl5pPr marL="2286000" lvl="4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body" idx="2"/>
          </p:nvPr>
        </p:nvSpPr>
        <p:spPr>
          <a:xfrm>
            <a:off x="6265408" y="2057401"/>
            <a:ext cx="5016834" cy="4119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1pPr>
            <a:lvl2pPr marL="914400" lvl="1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2pPr>
            <a:lvl3pPr marL="1371600" lvl="2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3pPr>
            <a:lvl4pPr marL="1828800" lvl="3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4pPr>
            <a:lvl5pPr marL="2286000" lvl="4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6"/>
          <p:cNvSpPr txBox="1">
            <a:spLocks noGrp="1"/>
          </p:cNvSpPr>
          <p:nvPr>
            <p:ph type="dt" idx="10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ftr" idx="11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sldNum" idx="12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61153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7"/>
          <p:cNvSpPr txBox="1"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Sorts Mill Goudy"/>
              <a:buNone/>
              <a:defRPr sz="32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80"/>
              <a:buNone/>
              <a:defRPr sz="2400" b="1" i="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2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2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1pPr>
            <a:lvl2pPr marL="914400" lvl="1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2pPr>
            <a:lvl3pPr marL="1371600" lvl="2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3pPr>
            <a:lvl4pPr marL="1828800" lvl="3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4pPr>
            <a:lvl5pPr marL="2286000" lvl="4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8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2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2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1pPr>
            <a:lvl2pPr marL="914400" lvl="1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2pPr>
            <a:lvl3pPr marL="1371600" lvl="2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3pPr>
            <a:lvl4pPr marL="1828800" lvl="3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4pPr>
            <a:lvl5pPr marL="2286000" lvl="4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dt" idx="10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ftr" idx="11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94323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066272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1817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23040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Sorts Mill Goud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08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240"/>
              <a:buChar char="•"/>
              <a:defRPr sz="3200"/>
            </a:lvl1pPr>
            <a:lvl2pPr marL="914400" lvl="1" indent="-35306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960"/>
              <a:buChar char="•"/>
              <a:defRPr sz="2800"/>
            </a:lvl2pPr>
            <a:lvl3pPr marL="1371600" lvl="2" indent="-33528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80"/>
              <a:buChar char="•"/>
              <a:defRPr sz="2400"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2000"/>
            </a:lvl4pPr>
            <a:lvl5pPr marL="2286000" lvl="4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2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8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84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7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7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1517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Sorts Mill Goud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2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8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84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7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7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31157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body" idx="1"/>
          </p:nvPr>
        </p:nvSpPr>
        <p:spPr>
          <a:xfrm rot="5400000">
            <a:off x="4156000" y="-530299"/>
            <a:ext cx="3918098" cy="9486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1pPr>
            <a:lvl2pPr marL="914400" lvl="1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2pPr>
            <a:lvl3pPr marL="1371600" lvl="2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3pPr>
            <a:lvl4pPr marL="1828800" lvl="3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4pPr>
            <a:lvl5pPr marL="2286000" lvl="4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dt" idx="10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ftr" idx="11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sldNum" idx="12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54585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1pPr>
            <a:lvl2pPr marL="914400" lvl="1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2pPr>
            <a:lvl3pPr marL="1371600" lvl="2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3pPr>
            <a:lvl4pPr marL="1828800" lvl="3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4pPr>
            <a:lvl5pPr marL="2286000" lvl="4" indent="-30861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dt" idx="10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ftr" idx="11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sldNum" idx="12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23687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9465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1698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8051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5616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129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17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1251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3672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740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60808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6145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9325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2"/>
          <p:cNvSpPr txBox="1">
            <a:spLocks noGrp="1"/>
          </p:cNvSpPr>
          <p:nvPr>
            <p:ph type="title"/>
          </p:nvPr>
        </p:nvSpPr>
        <p:spPr>
          <a:xfrm>
            <a:off x="1117933" y="3509133"/>
            <a:ext cx="32308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90" name="Google Shape;90;p22"/>
          <p:cNvSpPr txBox="1">
            <a:spLocks noGrp="1"/>
          </p:cNvSpPr>
          <p:nvPr>
            <p:ph type="subTitle" idx="1"/>
          </p:nvPr>
        </p:nvSpPr>
        <p:spPr>
          <a:xfrm>
            <a:off x="1117933" y="4115667"/>
            <a:ext cx="3230800" cy="11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2"/>
          <p:cNvSpPr txBox="1">
            <a:spLocks noGrp="1"/>
          </p:cNvSpPr>
          <p:nvPr>
            <p:ph type="title" idx="2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2"/>
          <p:cNvSpPr txBox="1">
            <a:spLocks noGrp="1"/>
          </p:cNvSpPr>
          <p:nvPr>
            <p:ph type="title" idx="3"/>
          </p:nvPr>
        </p:nvSpPr>
        <p:spPr>
          <a:xfrm>
            <a:off x="4480561" y="3509133"/>
            <a:ext cx="32308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93" name="Google Shape;93;p22"/>
          <p:cNvSpPr txBox="1">
            <a:spLocks noGrp="1"/>
          </p:cNvSpPr>
          <p:nvPr>
            <p:ph type="subTitle" idx="4"/>
          </p:nvPr>
        </p:nvSpPr>
        <p:spPr>
          <a:xfrm>
            <a:off x="4480565" y="4115667"/>
            <a:ext cx="3230800" cy="11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2"/>
          <p:cNvSpPr txBox="1">
            <a:spLocks noGrp="1"/>
          </p:cNvSpPr>
          <p:nvPr>
            <p:ph type="title" idx="5"/>
          </p:nvPr>
        </p:nvSpPr>
        <p:spPr>
          <a:xfrm>
            <a:off x="7843188" y="3509133"/>
            <a:ext cx="32308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95" name="Google Shape;95;p22"/>
          <p:cNvSpPr txBox="1">
            <a:spLocks noGrp="1"/>
          </p:cNvSpPr>
          <p:nvPr>
            <p:ph type="subTitle" idx="6"/>
          </p:nvPr>
        </p:nvSpPr>
        <p:spPr>
          <a:xfrm>
            <a:off x="7843196" y="4115667"/>
            <a:ext cx="3230800" cy="11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2"/>
          <p:cNvSpPr/>
          <p:nvPr/>
        </p:nvSpPr>
        <p:spPr>
          <a:xfrm>
            <a:off x="11074001" y="-222700"/>
            <a:ext cx="1303633" cy="1457533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97" name="Google Shape;97;p22"/>
          <p:cNvGrpSpPr/>
          <p:nvPr/>
        </p:nvGrpSpPr>
        <p:grpSpPr>
          <a:xfrm rot="5400000">
            <a:off x="10602319" y="1145316"/>
            <a:ext cx="1548260" cy="979184"/>
            <a:chOff x="5161625" y="732525"/>
            <a:chExt cx="456050" cy="288425"/>
          </a:xfrm>
        </p:grpSpPr>
        <p:sp>
          <p:nvSpPr>
            <p:cNvPr id="98" name="Google Shape;98;p2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2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2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2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2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2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2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2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2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" name="Google Shape;107;p22"/>
          <p:cNvSpPr/>
          <p:nvPr/>
        </p:nvSpPr>
        <p:spPr>
          <a:xfrm>
            <a:off x="-255461" y="5861384"/>
            <a:ext cx="2292848" cy="1698261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2"/>
          <p:cNvSpPr/>
          <p:nvPr/>
        </p:nvSpPr>
        <p:spPr>
          <a:xfrm rot="9900051">
            <a:off x="-372794" y="5101246"/>
            <a:ext cx="2038137" cy="1845407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27808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body" idx="1"/>
          </p:nvPr>
        </p:nvSpPr>
        <p:spPr>
          <a:xfrm>
            <a:off x="1621867" y="4085833"/>
            <a:ext cx="4200800" cy="16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body" idx="2"/>
          </p:nvPr>
        </p:nvSpPr>
        <p:spPr>
          <a:xfrm>
            <a:off x="6369472" y="4085833"/>
            <a:ext cx="4200800" cy="16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title" idx="3"/>
          </p:nvPr>
        </p:nvSpPr>
        <p:spPr>
          <a:xfrm>
            <a:off x="1621867" y="3479300"/>
            <a:ext cx="42008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title" idx="4"/>
          </p:nvPr>
        </p:nvSpPr>
        <p:spPr>
          <a:xfrm>
            <a:off x="6369484" y="3479300"/>
            <a:ext cx="42008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5" name="Google Shape;115;p23"/>
          <p:cNvSpPr/>
          <p:nvPr/>
        </p:nvSpPr>
        <p:spPr>
          <a:xfrm>
            <a:off x="-685733" y="-357067"/>
            <a:ext cx="1760809" cy="4442899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116" name="Google Shape;116;p23"/>
          <p:cNvGrpSpPr/>
          <p:nvPr/>
        </p:nvGrpSpPr>
        <p:grpSpPr>
          <a:xfrm rot="-5400000">
            <a:off x="10142477" y="264305"/>
            <a:ext cx="2456417" cy="1147857"/>
            <a:chOff x="2431350" y="1519275"/>
            <a:chExt cx="925925" cy="432675"/>
          </a:xfrm>
        </p:grpSpPr>
        <p:sp>
          <p:nvSpPr>
            <p:cNvPr id="117" name="Google Shape;117;p2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3" name="Google Shape;123;p23"/>
          <p:cNvGrpSpPr/>
          <p:nvPr/>
        </p:nvGrpSpPr>
        <p:grpSpPr>
          <a:xfrm>
            <a:off x="653747" y="3183925"/>
            <a:ext cx="692663" cy="3830627"/>
            <a:chOff x="5379800" y="2555600"/>
            <a:chExt cx="236425" cy="1307500"/>
          </a:xfrm>
        </p:grpSpPr>
        <p:sp>
          <p:nvSpPr>
            <p:cNvPr id="124" name="Google Shape;124;p23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3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3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3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3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3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3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3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2" name="Google Shape;132;p23"/>
          <p:cNvGrpSpPr/>
          <p:nvPr/>
        </p:nvGrpSpPr>
        <p:grpSpPr>
          <a:xfrm>
            <a:off x="-66675" y="2956798"/>
            <a:ext cx="761072" cy="4104191"/>
            <a:chOff x="5133900" y="2478075"/>
            <a:chExt cx="259775" cy="1400875"/>
          </a:xfrm>
        </p:grpSpPr>
        <p:sp>
          <p:nvSpPr>
            <p:cNvPr id="133" name="Google Shape;133;p23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3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3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3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3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3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3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3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3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3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3" name="Google Shape;143;p23"/>
          <p:cNvGrpSpPr/>
          <p:nvPr/>
        </p:nvGrpSpPr>
        <p:grpSpPr>
          <a:xfrm>
            <a:off x="10350620" y="5810700"/>
            <a:ext cx="1548260" cy="979184"/>
            <a:chOff x="5161625" y="732525"/>
            <a:chExt cx="456050" cy="288425"/>
          </a:xfrm>
        </p:grpSpPr>
        <p:sp>
          <p:nvSpPr>
            <p:cNvPr id="144" name="Google Shape;144;p23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3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3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3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3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3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3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3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26119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title"/>
          </p:nvPr>
        </p:nvSpPr>
        <p:spPr>
          <a:xfrm>
            <a:off x="1089433" y="2625467"/>
            <a:ext cx="3062800" cy="8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subTitle" idx="1"/>
          </p:nvPr>
        </p:nvSpPr>
        <p:spPr>
          <a:xfrm>
            <a:off x="1089249" y="3489867"/>
            <a:ext cx="3062800" cy="8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24"/>
          <p:cNvSpPr txBox="1">
            <a:spLocks noGrp="1"/>
          </p:cNvSpPr>
          <p:nvPr>
            <p:ph type="title" idx="2"/>
          </p:nvPr>
        </p:nvSpPr>
        <p:spPr>
          <a:xfrm>
            <a:off x="4564567" y="2625467"/>
            <a:ext cx="3062800" cy="8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157" name="Google Shape;157;p24"/>
          <p:cNvSpPr txBox="1">
            <a:spLocks noGrp="1"/>
          </p:cNvSpPr>
          <p:nvPr>
            <p:ph type="subTitle" idx="3"/>
          </p:nvPr>
        </p:nvSpPr>
        <p:spPr>
          <a:xfrm>
            <a:off x="4564628" y="3489867"/>
            <a:ext cx="3062800" cy="8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4"/>
          <p:cNvSpPr txBox="1">
            <a:spLocks noGrp="1"/>
          </p:cNvSpPr>
          <p:nvPr>
            <p:ph type="title" idx="4"/>
          </p:nvPr>
        </p:nvSpPr>
        <p:spPr>
          <a:xfrm>
            <a:off x="8039800" y="2625467"/>
            <a:ext cx="3063200" cy="8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159" name="Google Shape;159;p24"/>
          <p:cNvSpPr txBox="1">
            <a:spLocks noGrp="1"/>
          </p:cNvSpPr>
          <p:nvPr>
            <p:ph type="subTitle" idx="5"/>
          </p:nvPr>
        </p:nvSpPr>
        <p:spPr>
          <a:xfrm>
            <a:off x="8039861" y="3489867"/>
            <a:ext cx="3063200" cy="8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4"/>
          <p:cNvSpPr/>
          <p:nvPr/>
        </p:nvSpPr>
        <p:spPr>
          <a:xfrm>
            <a:off x="-430361" y="-357633"/>
            <a:ext cx="2292848" cy="1698261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4"/>
          <p:cNvSpPr/>
          <p:nvPr/>
        </p:nvSpPr>
        <p:spPr>
          <a:xfrm rot="9900051">
            <a:off x="-649294" y="-304970"/>
            <a:ext cx="2038137" cy="1845407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4"/>
          <p:cNvSpPr/>
          <p:nvPr/>
        </p:nvSpPr>
        <p:spPr>
          <a:xfrm>
            <a:off x="6688105" y="5790367"/>
            <a:ext cx="2292848" cy="1698261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4"/>
          <p:cNvSpPr/>
          <p:nvPr/>
        </p:nvSpPr>
        <p:spPr>
          <a:xfrm>
            <a:off x="7673317" y="5790381"/>
            <a:ext cx="1601536" cy="1194596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914931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4"/>
          <p:cNvSpPr txBox="1">
            <a:spLocks noGrp="1"/>
          </p:cNvSpPr>
          <p:nvPr>
            <p:ph type="ctrTitle"/>
          </p:nvPr>
        </p:nvSpPr>
        <p:spPr>
          <a:xfrm>
            <a:off x="2228967" y="1463467"/>
            <a:ext cx="7734000" cy="29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9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66" name="Google Shape;166;p34"/>
          <p:cNvSpPr txBox="1">
            <a:spLocks noGrp="1"/>
          </p:cNvSpPr>
          <p:nvPr>
            <p:ph type="subTitle" idx="1"/>
          </p:nvPr>
        </p:nvSpPr>
        <p:spPr>
          <a:xfrm>
            <a:off x="2229035" y="4840000"/>
            <a:ext cx="7734000" cy="7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67" name="Google Shape;167;p34"/>
          <p:cNvSpPr/>
          <p:nvPr/>
        </p:nvSpPr>
        <p:spPr>
          <a:xfrm>
            <a:off x="4744705" y="-534716"/>
            <a:ext cx="2292848" cy="1698261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34"/>
          <p:cNvSpPr/>
          <p:nvPr/>
        </p:nvSpPr>
        <p:spPr>
          <a:xfrm>
            <a:off x="-1021033" y="-161900"/>
            <a:ext cx="2431425" cy="7418003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169" name="Google Shape;169;p34"/>
          <p:cNvGrpSpPr/>
          <p:nvPr/>
        </p:nvGrpSpPr>
        <p:grpSpPr>
          <a:xfrm>
            <a:off x="9422873" y="454490"/>
            <a:ext cx="3636179" cy="1698261"/>
            <a:chOff x="1438325" y="603625"/>
            <a:chExt cx="1613975" cy="753800"/>
          </a:xfrm>
        </p:grpSpPr>
        <p:sp>
          <p:nvSpPr>
            <p:cNvPr id="170" name="Google Shape;170;p34"/>
            <p:cNvSpPr/>
            <p:nvPr/>
          </p:nvSpPr>
          <p:spPr>
            <a:xfrm>
              <a:off x="1609775" y="603625"/>
              <a:ext cx="1434125" cy="85425"/>
            </a:xfrm>
            <a:custGeom>
              <a:avLst/>
              <a:gdLst/>
              <a:ahLst/>
              <a:cxnLst/>
              <a:rect l="l" t="t" r="r" b="b"/>
              <a:pathLst>
                <a:path w="57365" h="3417" extrusionOk="0">
                  <a:moveTo>
                    <a:pt x="26543" y="1"/>
                  </a:moveTo>
                  <a:cubicBezTo>
                    <a:pt x="23079" y="1"/>
                    <a:pt x="19728" y="1067"/>
                    <a:pt x="16257" y="1286"/>
                  </a:cubicBezTo>
                  <a:cubicBezTo>
                    <a:pt x="14761" y="1379"/>
                    <a:pt x="13260" y="1411"/>
                    <a:pt x="11757" y="1411"/>
                  </a:cubicBezTo>
                  <a:cubicBezTo>
                    <a:pt x="8619" y="1411"/>
                    <a:pt x="5473" y="1273"/>
                    <a:pt x="2344" y="1273"/>
                  </a:cubicBezTo>
                  <a:cubicBezTo>
                    <a:pt x="1825" y="1273"/>
                    <a:pt x="1307" y="1277"/>
                    <a:pt x="789" y="1286"/>
                  </a:cubicBezTo>
                  <a:cubicBezTo>
                    <a:pt x="1" y="1286"/>
                    <a:pt x="1" y="2745"/>
                    <a:pt x="789" y="2745"/>
                  </a:cubicBezTo>
                  <a:cubicBezTo>
                    <a:pt x="2415" y="2764"/>
                    <a:pt x="4048" y="2773"/>
                    <a:pt x="5682" y="2773"/>
                  </a:cubicBezTo>
                  <a:cubicBezTo>
                    <a:pt x="9209" y="2773"/>
                    <a:pt x="12747" y="2728"/>
                    <a:pt x="16257" y="2628"/>
                  </a:cubicBezTo>
                  <a:cubicBezTo>
                    <a:pt x="18913" y="2535"/>
                    <a:pt x="21700" y="2262"/>
                    <a:pt x="24450" y="2262"/>
                  </a:cubicBezTo>
                  <a:cubicBezTo>
                    <a:pt x="25992" y="2262"/>
                    <a:pt x="27522" y="2348"/>
                    <a:pt x="29011" y="2599"/>
                  </a:cubicBezTo>
                  <a:cubicBezTo>
                    <a:pt x="30747" y="2901"/>
                    <a:pt x="32483" y="2980"/>
                    <a:pt x="34218" y="2980"/>
                  </a:cubicBezTo>
                  <a:cubicBezTo>
                    <a:pt x="36117" y="2980"/>
                    <a:pt x="38015" y="2886"/>
                    <a:pt x="39914" y="2886"/>
                  </a:cubicBezTo>
                  <a:cubicBezTo>
                    <a:pt x="40979" y="2886"/>
                    <a:pt x="42043" y="2915"/>
                    <a:pt x="43108" y="3008"/>
                  </a:cubicBezTo>
                  <a:cubicBezTo>
                    <a:pt x="47631" y="3416"/>
                    <a:pt x="52126" y="3154"/>
                    <a:pt x="56649" y="3387"/>
                  </a:cubicBezTo>
                  <a:cubicBezTo>
                    <a:pt x="56667" y="3389"/>
                    <a:pt x="56684" y="3389"/>
                    <a:pt x="56701" y="3389"/>
                  </a:cubicBezTo>
                  <a:cubicBezTo>
                    <a:pt x="57351" y="3389"/>
                    <a:pt x="57365" y="2301"/>
                    <a:pt x="56795" y="2045"/>
                  </a:cubicBezTo>
                  <a:lnTo>
                    <a:pt x="56825" y="2045"/>
                  </a:lnTo>
                  <a:cubicBezTo>
                    <a:pt x="52709" y="60"/>
                    <a:pt x="48157" y="790"/>
                    <a:pt x="43808" y="498"/>
                  </a:cubicBezTo>
                  <a:cubicBezTo>
                    <a:pt x="42538" y="410"/>
                    <a:pt x="41276" y="367"/>
                    <a:pt x="40014" y="367"/>
                  </a:cubicBezTo>
                  <a:cubicBezTo>
                    <a:pt x="38752" y="367"/>
                    <a:pt x="37489" y="410"/>
                    <a:pt x="36220" y="498"/>
                  </a:cubicBezTo>
                  <a:cubicBezTo>
                    <a:pt x="35467" y="550"/>
                    <a:pt x="34709" y="577"/>
                    <a:pt x="33949" y="577"/>
                  </a:cubicBezTo>
                  <a:cubicBezTo>
                    <a:pt x="32177" y="577"/>
                    <a:pt x="30397" y="434"/>
                    <a:pt x="28661" y="148"/>
                  </a:cubicBezTo>
                  <a:cubicBezTo>
                    <a:pt x="27949" y="45"/>
                    <a:pt x="27244" y="1"/>
                    <a:pt x="26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34"/>
            <p:cNvSpPr/>
            <p:nvPr/>
          </p:nvSpPr>
          <p:spPr>
            <a:xfrm>
              <a:off x="1571825" y="716225"/>
              <a:ext cx="1432875" cy="101600"/>
            </a:xfrm>
            <a:custGeom>
              <a:avLst/>
              <a:gdLst/>
              <a:ahLst/>
              <a:cxnLst/>
              <a:rect l="l" t="t" r="r" b="b"/>
              <a:pathLst>
                <a:path w="57315" h="4064" extrusionOk="0">
                  <a:moveTo>
                    <a:pt x="2585" y="1"/>
                  </a:moveTo>
                  <a:cubicBezTo>
                    <a:pt x="2013" y="1"/>
                    <a:pt x="1474" y="121"/>
                    <a:pt x="1023" y="459"/>
                  </a:cubicBezTo>
                  <a:cubicBezTo>
                    <a:pt x="0" y="1214"/>
                    <a:pt x="664" y="2964"/>
                    <a:pt x="1573" y="2964"/>
                  </a:cubicBezTo>
                  <a:cubicBezTo>
                    <a:pt x="1753" y="2964"/>
                    <a:pt x="1943" y="2895"/>
                    <a:pt x="2132" y="2736"/>
                  </a:cubicBezTo>
                  <a:cubicBezTo>
                    <a:pt x="2312" y="2580"/>
                    <a:pt x="2563" y="2523"/>
                    <a:pt x="2847" y="2523"/>
                  </a:cubicBezTo>
                  <a:cubicBezTo>
                    <a:pt x="3577" y="2523"/>
                    <a:pt x="4525" y="2898"/>
                    <a:pt x="5050" y="2940"/>
                  </a:cubicBezTo>
                  <a:cubicBezTo>
                    <a:pt x="6013" y="3028"/>
                    <a:pt x="6947" y="3057"/>
                    <a:pt x="7911" y="3232"/>
                  </a:cubicBezTo>
                  <a:cubicBezTo>
                    <a:pt x="8688" y="3363"/>
                    <a:pt x="9489" y="3404"/>
                    <a:pt x="10299" y="3404"/>
                  </a:cubicBezTo>
                  <a:cubicBezTo>
                    <a:pt x="11648" y="3404"/>
                    <a:pt x="13018" y="3290"/>
                    <a:pt x="14331" y="3290"/>
                  </a:cubicBezTo>
                  <a:cubicBezTo>
                    <a:pt x="17234" y="3273"/>
                    <a:pt x="20168" y="3137"/>
                    <a:pt x="23096" y="3137"/>
                  </a:cubicBezTo>
                  <a:cubicBezTo>
                    <a:pt x="24996" y="3137"/>
                    <a:pt x="26894" y="3194"/>
                    <a:pt x="28778" y="3378"/>
                  </a:cubicBezTo>
                  <a:cubicBezTo>
                    <a:pt x="31025" y="3611"/>
                    <a:pt x="33331" y="3786"/>
                    <a:pt x="35607" y="3816"/>
                  </a:cubicBezTo>
                  <a:cubicBezTo>
                    <a:pt x="37577" y="3794"/>
                    <a:pt x="39546" y="3676"/>
                    <a:pt x="41516" y="3676"/>
                  </a:cubicBezTo>
                  <a:cubicBezTo>
                    <a:pt x="42202" y="3676"/>
                    <a:pt x="42889" y="3690"/>
                    <a:pt x="43575" y="3728"/>
                  </a:cubicBezTo>
                  <a:cubicBezTo>
                    <a:pt x="45700" y="3843"/>
                    <a:pt x="47996" y="4064"/>
                    <a:pt x="50280" y="4064"/>
                  </a:cubicBezTo>
                  <a:cubicBezTo>
                    <a:pt x="52637" y="4064"/>
                    <a:pt x="54982" y="3829"/>
                    <a:pt x="57117" y="2998"/>
                  </a:cubicBezTo>
                  <a:cubicBezTo>
                    <a:pt x="57315" y="2914"/>
                    <a:pt x="57294" y="2501"/>
                    <a:pt x="57080" y="2501"/>
                  </a:cubicBezTo>
                  <a:cubicBezTo>
                    <a:pt x="57073" y="2501"/>
                    <a:pt x="57066" y="2501"/>
                    <a:pt x="57058" y="2502"/>
                  </a:cubicBezTo>
                  <a:cubicBezTo>
                    <a:pt x="56804" y="2515"/>
                    <a:pt x="56549" y="2520"/>
                    <a:pt x="56294" y="2520"/>
                  </a:cubicBezTo>
                  <a:cubicBezTo>
                    <a:pt x="54116" y="2520"/>
                    <a:pt x="51901" y="2120"/>
                    <a:pt x="49733" y="2094"/>
                  </a:cubicBezTo>
                  <a:cubicBezTo>
                    <a:pt x="47223" y="2094"/>
                    <a:pt x="44742" y="1860"/>
                    <a:pt x="42232" y="1831"/>
                  </a:cubicBezTo>
                  <a:cubicBezTo>
                    <a:pt x="41396" y="1821"/>
                    <a:pt x="40559" y="1818"/>
                    <a:pt x="39722" y="1818"/>
                  </a:cubicBezTo>
                  <a:cubicBezTo>
                    <a:pt x="38049" y="1818"/>
                    <a:pt x="36376" y="1831"/>
                    <a:pt x="34703" y="1831"/>
                  </a:cubicBezTo>
                  <a:cubicBezTo>
                    <a:pt x="32193" y="1831"/>
                    <a:pt x="29770" y="1335"/>
                    <a:pt x="27260" y="1160"/>
                  </a:cubicBezTo>
                  <a:cubicBezTo>
                    <a:pt x="25626" y="1053"/>
                    <a:pt x="23982" y="1017"/>
                    <a:pt x="22333" y="1017"/>
                  </a:cubicBezTo>
                  <a:cubicBezTo>
                    <a:pt x="19037" y="1017"/>
                    <a:pt x="15722" y="1160"/>
                    <a:pt x="12434" y="1160"/>
                  </a:cubicBezTo>
                  <a:cubicBezTo>
                    <a:pt x="11545" y="1160"/>
                    <a:pt x="10588" y="1295"/>
                    <a:pt x="9666" y="1295"/>
                  </a:cubicBezTo>
                  <a:cubicBezTo>
                    <a:pt x="9378" y="1295"/>
                    <a:pt x="9093" y="1282"/>
                    <a:pt x="8815" y="1247"/>
                  </a:cubicBezTo>
                  <a:cubicBezTo>
                    <a:pt x="7940" y="1131"/>
                    <a:pt x="7006" y="839"/>
                    <a:pt x="6130" y="693"/>
                  </a:cubicBezTo>
                  <a:cubicBezTo>
                    <a:pt x="5141" y="534"/>
                    <a:pt x="3789" y="1"/>
                    <a:pt x="25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34"/>
            <p:cNvSpPr/>
            <p:nvPr/>
          </p:nvSpPr>
          <p:spPr>
            <a:xfrm>
              <a:off x="1510550" y="850250"/>
              <a:ext cx="1541750" cy="125300"/>
            </a:xfrm>
            <a:custGeom>
              <a:avLst/>
              <a:gdLst/>
              <a:ahLst/>
              <a:cxnLst/>
              <a:rect l="l" t="t" r="r" b="b"/>
              <a:pathLst>
                <a:path w="61670" h="5012" extrusionOk="0">
                  <a:moveTo>
                    <a:pt x="1747" y="0"/>
                  </a:moveTo>
                  <a:cubicBezTo>
                    <a:pt x="1690" y="0"/>
                    <a:pt x="1633" y="1"/>
                    <a:pt x="1577" y="1"/>
                  </a:cubicBezTo>
                  <a:cubicBezTo>
                    <a:pt x="2" y="30"/>
                    <a:pt x="0" y="2923"/>
                    <a:pt x="1488" y="2923"/>
                  </a:cubicBezTo>
                  <a:cubicBezTo>
                    <a:pt x="1517" y="2923"/>
                    <a:pt x="1547" y="2922"/>
                    <a:pt x="1577" y="2920"/>
                  </a:cubicBezTo>
                  <a:cubicBezTo>
                    <a:pt x="2039" y="2886"/>
                    <a:pt x="2503" y="2871"/>
                    <a:pt x="2967" y="2871"/>
                  </a:cubicBezTo>
                  <a:cubicBezTo>
                    <a:pt x="6950" y="2871"/>
                    <a:pt x="10973" y="3983"/>
                    <a:pt x="14973" y="4087"/>
                  </a:cubicBezTo>
                  <a:cubicBezTo>
                    <a:pt x="17162" y="4146"/>
                    <a:pt x="19351" y="4788"/>
                    <a:pt x="21569" y="4934"/>
                  </a:cubicBezTo>
                  <a:cubicBezTo>
                    <a:pt x="22425" y="4992"/>
                    <a:pt x="23284" y="5012"/>
                    <a:pt x="24145" y="5012"/>
                  </a:cubicBezTo>
                  <a:cubicBezTo>
                    <a:pt x="25865" y="5012"/>
                    <a:pt x="27591" y="4934"/>
                    <a:pt x="29303" y="4934"/>
                  </a:cubicBezTo>
                  <a:cubicBezTo>
                    <a:pt x="34673" y="4905"/>
                    <a:pt x="39926" y="4117"/>
                    <a:pt x="45267" y="3766"/>
                  </a:cubicBezTo>
                  <a:cubicBezTo>
                    <a:pt x="46230" y="3698"/>
                    <a:pt x="47192" y="3683"/>
                    <a:pt x="48155" y="3683"/>
                  </a:cubicBezTo>
                  <a:cubicBezTo>
                    <a:pt x="48936" y="3683"/>
                    <a:pt x="49717" y="3693"/>
                    <a:pt x="50498" y="3693"/>
                  </a:cubicBezTo>
                  <a:cubicBezTo>
                    <a:pt x="51235" y="3693"/>
                    <a:pt x="51972" y="3684"/>
                    <a:pt x="52709" y="3650"/>
                  </a:cubicBezTo>
                  <a:cubicBezTo>
                    <a:pt x="55453" y="3533"/>
                    <a:pt x="58138" y="2686"/>
                    <a:pt x="60852" y="2249"/>
                  </a:cubicBezTo>
                  <a:cubicBezTo>
                    <a:pt x="61640" y="2103"/>
                    <a:pt x="61669" y="819"/>
                    <a:pt x="60852" y="731"/>
                  </a:cubicBezTo>
                  <a:lnTo>
                    <a:pt x="60852" y="702"/>
                  </a:lnTo>
                  <a:cubicBezTo>
                    <a:pt x="60427" y="659"/>
                    <a:pt x="60003" y="641"/>
                    <a:pt x="59580" y="641"/>
                  </a:cubicBezTo>
                  <a:cubicBezTo>
                    <a:pt x="57392" y="641"/>
                    <a:pt x="55232" y="1125"/>
                    <a:pt x="53030" y="1198"/>
                  </a:cubicBezTo>
                  <a:cubicBezTo>
                    <a:pt x="52457" y="1217"/>
                    <a:pt x="51884" y="1224"/>
                    <a:pt x="51313" y="1224"/>
                  </a:cubicBezTo>
                  <a:cubicBezTo>
                    <a:pt x="50127" y="1224"/>
                    <a:pt x="48945" y="1196"/>
                    <a:pt x="47760" y="1196"/>
                  </a:cubicBezTo>
                  <a:cubicBezTo>
                    <a:pt x="46931" y="1196"/>
                    <a:pt x="46101" y="1210"/>
                    <a:pt x="45267" y="1256"/>
                  </a:cubicBezTo>
                  <a:cubicBezTo>
                    <a:pt x="39926" y="1577"/>
                    <a:pt x="34702" y="2365"/>
                    <a:pt x="29303" y="2365"/>
                  </a:cubicBezTo>
                  <a:cubicBezTo>
                    <a:pt x="27809" y="2365"/>
                    <a:pt x="26285" y="2416"/>
                    <a:pt x="24761" y="2416"/>
                  </a:cubicBezTo>
                  <a:cubicBezTo>
                    <a:pt x="23694" y="2416"/>
                    <a:pt x="22626" y="2391"/>
                    <a:pt x="21569" y="2307"/>
                  </a:cubicBezTo>
                  <a:cubicBezTo>
                    <a:pt x="19351" y="2161"/>
                    <a:pt x="17191" y="1548"/>
                    <a:pt x="14973" y="1431"/>
                  </a:cubicBezTo>
                  <a:cubicBezTo>
                    <a:pt x="12813" y="1344"/>
                    <a:pt x="10712" y="994"/>
                    <a:pt x="8581" y="760"/>
                  </a:cubicBezTo>
                  <a:cubicBezTo>
                    <a:pt x="6303" y="561"/>
                    <a:pt x="4025" y="0"/>
                    <a:pt x="17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34"/>
            <p:cNvSpPr/>
            <p:nvPr/>
          </p:nvSpPr>
          <p:spPr>
            <a:xfrm>
              <a:off x="1497425" y="1008550"/>
              <a:ext cx="1496500" cy="73300"/>
            </a:xfrm>
            <a:custGeom>
              <a:avLst/>
              <a:gdLst/>
              <a:ahLst/>
              <a:cxnLst/>
              <a:rect l="l" t="t" r="r" b="b"/>
              <a:pathLst>
                <a:path w="59860" h="2932" extrusionOk="0">
                  <a:moveTo>
                    <a:pt x="1277" y="0"/>
                  </a:moveTo>
                  <a:cubicBezTo>
                    <a:pt x="1" y="0"/>
                    <a:pt x="23" y="2483"/>
                    <a:pt x="1343" y="2483"/>
                  </a:cubicBezTo>
                  <a:cubicBezTo>
                    <a:pt x="3563" y="2483"/>
                    <a:pt x="5810" y="2835"/>
                    <a:pt x="8059" y="2835"/>
                  </a:cubicBezTo>
                  <a:cubicBezTo>
                    <a:pt x="8145" y="2835"/>
                    <a:pt x="8232" y="2835"/>
                    <a:pt x="8318" y="2834"/>
                  </a:cubicBezTo>
                  <a:lnTo>
                    <a:pt x="15585" y="2804"/>
                  </a:lnTo>
                  <a:cubicBezTo>
                    <a:pt x="15904" y="2802"/>
                    <a:pt x="16222" y="2802"/>
                    <a:pt x="16540" y="2802"/>
                  </a:cubicBezTo>
                  <a:cubicBezTo>
                    <a:pt x="20354" y="2802"/>
                    <a:pt x="24168" y="2932"/>
                    <a:pt x="28000" y="2932"/>
                  </a:cubicBezTo>
                  <a:cubicBezTo>
                    <a:pt x="28599" y="2932"/>
                    <a:pt x="29198" y="2928"/>
                    <a:pt x="29799" y="2921"/>
                  </a:cubicBezTo>
                  <a:cubicBezTo>
                    <a:pt x="34585" y="2834"/>
                    <a:pt x="39284" y="2863"/>
                    <a:pt x="44041" y="2629"/>
                  </a:cubicBezTo>
                  <a:cubicBezTo>
                    <a:pt x="49207" y="2367"/>
                    <a:pt x="54343" y="1666"/>
                    <a:pt x="59480" y="1374"/>
                  </a:cubicBezTo>
                  <a:cubicBezTo>
                    <a:pt x="59859" y="1345"/>
                    <a:pt x="59859" y="703"/>
                    <a:pt x="59480" y="703"/>
                  </a:cubicBezTo>
                  <a:lnTo>
                    <a:pt x="59509" y="703"/>
                  </a:lnTo>
                  <a:cubicBezTo>
                    <a:pt x="57062" y="593"/>
                    <a:pt x="54667" y="380"/>
                    <a:pt x="52202" y="380"/>
                  </a:cubicBezTo>
                  <a:cubicBezTo>
                    <a:pt x="52050" y="380"/>
                    <a:pt x="51898" y="380"/>
                    <a:pt x="51746" y="382"/>
                  </a:cubicBezTo>
                  <a:cubicBezTo>
                    <a:pt x="49294" y="440"/>
                    <a:pt x="46843" y="586"/>
                    <a:pt x="44391" y="674"/>
                  </a:cubicBezTo>
                  <a:cubicBezTo>
                    <a:pt x="42119" y="755"/>
                    <a:pt x="39854" y="780"/>
                    <a:pt x="37589" y="780"/>
                  </a:cubicBezTo>
                  <a:cubicBezTo>
                    <a:pt x="34995" y="780"/>
                    <a:pt x="32401" y="748"/>
                    <a:pt x="29799" y="732"/>
                  </a:cubicBezTo>
                  <a:cubicBezTo>
                    <a:pt x="25158" y="732"/>
                    <a:pt x="20547" y="499"/>
                    <a:pt x="15936" y="499"/>
                  </a:cubicBezTo>
                  <a:cubicBezTo>
                    <a:pt x="13396" y="499"/>
                    <a:pt x="10857" y="499"/>
                    <a:pt x="8318" y="528"/>
                  </a:cubicBezTo>
                  <a:cubicBezTo>
                    <a:pt x="7559" y="528"/>
                    <a:pt x="6788" y="554"/>
                    <a:pt x="6020" y="554"/>
                  </a:cubicBezTo>
                  <a:cubicBezTo>
                    <a:pt x="5636" y="554"/>
                    <a:pt x="5254" y="547"/>
                    <a:pt x="4874" y="528"/>
                  </a:cubicBezTo>
                  <a:cubicBezTo>
                    <a:pt x="3707" y="470"/>
                    <a:pt x="2540" y="61"/>
                    <a:pt x="1343" y="3"/>
                  </a:cubicBezTo>
                  <a:cubicBezTo>
                    <a:pt x="1320" y="1"/>
                    <a:pt x="1298" y="0"/>
                    <a:pt x="1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34"/>
            <p:cNvSpPr/>
            <p:nvPr/>
          </p:nvSpPr>
          <p:spPr>
            <a:xfrm>
              <a:off x="1485025" y="1146350"/>
              <a:ext cx="1516200" cy="78150"/>
            </a:xfrm>
            <a:custGeom>
              <a:avLst/>
              <a:gdLst/>
              <a:ahLst/>
              <a:cxnLst/>
              <a:rect l="l" t="t" r="r" b="b"/>
              <a:pathLst>
                <a:path w="60648" h="3126" extrusionOk="0">
                  <a:moveTo>
                    <a:pt x="1663" y="1"/>
                  </a:moveTo>
                  <a:cubicBezTo>
                    <a:pt x="1537" y="1"/>
                    <a:pt x="1411" y="3"/>
                    <a:pt x="1284" y="7"/>
                  </a:cubicBezTo>
                  <a:cubicBezTo>
                    <a:pt x="23" y="35"/>
                    <a:pt x="1" y="2402"/>
                    <a:pt x="1218" y="2402"/>
                  </a:cubicBezTo>
                  <a:cubicBezTo>
                    <a:pt x="1240" y="2402"/>
                    <a:pt x="1262" y="2401"/>
                    <a:pt x="1284" y="2400"/>
                  </a:cubicBezTo>
                  <a:cubicBezTo>
                    <a:pt x="1551" y="2385"/>
                    <a:pt x="1818" y="2378"/>
                    <a:pt x="2084" y="2378"/>
                  </a:cubicBezTo>
                  <a:cubicBezTo>
                    <a:pt x="4873" y="2378"/>
                    <a:pt x="7631" y="3126"/>
                    <a:pt x="10414" y="3126"/>
                  </a:cubicBezTo>
                  <a:cubicBezTo>
                    <a:pt x="10998" y="3126"/>
                    <a:pt x="11584" y="3093"/>
                    <a:pt x="12171" y="3013"/>
                  </a:cubicBezTo>
                  <a:cubicBezTo>
                    <a:pt x="14622" y="2692"/>
                    <a:pt x="17190" y="2779"/>
                    <a:pt x="19671" y="2721"/>
                  </a:cubicBezTo>
                  <a:cubicBezTo>
                    <a:pt x="20042" y="2713"/>
                    <a:pt x="20412" y="2709"/>
                    <a:pt x="20782" y="2709"/>
                  </a:cubicBezTo>
                  <a:cubicBezTo>
                    <a:pt x="23090" y="2709"/>
                    <a:pt x="25383" y="2850"/>
                    <a:pt x="27697" y="2925"/>
                  </a:cubicBezTo>
                  <a:cubicBezTo>
                    <a:pt x="28211" y="2939"/>
                    <a:pt x="28725" y="2945"/>
                    <a:pt x="29239" y="2945"/>
                  </a:cubicBezTo>
                  <a:cubicBezTo>
                    <a:pt x="34182" y="2945"/>
                    <a:pt x="39126" y="2368"/>
                    <a:pt x="44070" y="2341"/>
                  </a:cubicBezTo>
                  <a:cubicBezTo>
                    <a:pt x="46697" y="2312"/>
                    <a:pt x="49294" y="2371"/>
                    <a:pt x="51921" y="2196"/>
                  </a:cubicBezTo>
                  <a:cubicBezTo>
                    <a:pt x="54723" y="2050"/>
                    <a:pt x="57408" y="1320"/>
                    <a:pt x="60209" y="941"/>
                  </a:cubicBezTo>
                  <a:cubicBezTo>
                    <a:pt x="60647" y="882"/>
                    <a:pt x="60647" y="153"/>
                    <a:pt x="60209" y="94"/>
                  </a:cubicBezTo>
                  <a:cubicBezTo>
                    <a:pt x="59640" y="57"/>
                    <a:pt x="59071" y="42"/>
                    <a:pt x="58502" y="42"/>
                  </a:cubicBezTo>
                  <a:cubicBezTo>
                    <a:pt x="56415" y="42"/>
                    <a:pt x="54329" y="240"/>
                    <a:pt x="52242" y="240"/>
                  </a:cubicBezTo>
                  <a:cubicBezTo>
                    <a:pt x="49528" y="240"/>
                    <a:pt x="46813" y="182"/>
                    <a:pt x="44070" y="182"/>
                  </a:cubicBezTo>
                  <a:cubicBezTo>
                    <a:pt x="39267" y="182"/>
                    <a:pt x="34465" y="679"/>
                    <a:pt x="29662" y="679"/>
                  </a:cubicBezTo>
                  <a:cubicBezTo>
                    <a:pt x="29007" y="679"/>
                    <a:pt x="28352" y="670"/>
                    <a:pt x="27697" y="649"/>
                  </a:cubicBezTo>
                  <a:cubicBezTo>
                    <a:pt x="24723" y="547"/>
                    <a:pt x="21749" y="415"/>
                    <a:pt x="18769" y="415"/>
                  </a:cubicBezTo>
                  <a:cubicBezTo>
                    <a:pt x="16632" y="415"/>
                    <a:pt x="14491" y="483"/>
                    <a:pt x="12346" y="678"/>
                  </a:cubicBezTo>
                  <a:cubicBezTo>
                    <a:pt x="11528" y="767"/>
                    <a:pt x="10706" y="812"/>
                    <a:pt x="9882" y="812"/>
                  </a:cubicBezTo>
                  <a:cubicBezTo>
                    <a:pt x="8823" y="812"/>
                    <a:pt x="7764" y="738"/>
                    <a:pt x="6713" y="590"/>
                  </a:cubicBezTo>
                  <a:cubicBezTo>
                    <a:pt x="5057" y="346"/>
                    <a:pt x="3350" y="1"/>
                    <a:pt x="16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34"/>
            <p:cNvSpPr/>
            <p:nvPr/>
          </p:nvSpPr>
          <p:spPr>
            <a:xfrm>
              <a:off x="1438325" y="1265625"/>
              <a:ext cx="1534425" cy="91800"/>
            </a:xfrm>
            <a:custGeom>
              <a:avLst/>
              <a:gdLst/>
              <a:ahLst/>
              <a:cxnLst/>
              <a:rect l="l" t="t" r="r" b="b"/>
              <a:pathLst>
                <a:path w="61377" h="3672" extrusionOk="0">
                  <a:moveTo>
                    <a:pt x="2769" y="0"/>
                  </a:moveTo>
                  <a:cubicBezTo>
                    <a:pt x="2262" y="0"/>
                    <a:pt x="1752" y="22"/>
                    <a:pt x="1255" y="22"/>
                  </a:cubicBezTo>
                  <a:cubicBezTo>
                    <a:pt x="0" y="22"/>
                    <a:pt x="0" y="2357"/>
                    <a:pt x="1255" y="2357"/>
                  </a:cubicBezTo>
                  <a:cubicBezTo>
                    <a:pt x="1416" y="2352"/>
                    <a:pt x="1578" y="2350"/>
                    <a:pt x="1741" y="2350"/>
                  </a:cubicBezTo>
                  <a:cubicBezTo>
                    <a:pt x="2578" y="2350"/>
                    <a:pt x="3430" y="2414"/>
                    <a:pt x="4261" y="2561"/>
                  </a:cubicBezTo>
                  <a:cubicBezTo>
                    <a:pt x="4525" y="2610"/>
                    <a:pt x="4789" y="2627"/>
                    <a:pt x="5053" y="2627"/>
                  </a:cubicBezTo>
                  <a:cubicBezTo>
                    <a:pt x="5697" y="2627"/>
                    <a:pt x="6344" y="2524"/>
                    <a:pt x="6998" y="2524"/>
                  </a:cubicBezTo>
                  <a:cubicBezTo>
                    <a:pt x="7204" y="2524"/>
                    <a:pt x="7410" y="2535"/>
                    <a:pt x="7618" y="2561"/>
                  </a:cubicBezTo>
                  <a:cubicBezTo>
                    <a:pt x="9748" y="2824"/>
                    <a:pt x="11879" y="3203"/>
                    <a:pt x="14039" y="3232"/>
                  </a:cubicBezTo>
                  <a:cubicBezTo>
                    <a:pt x="16378" y="3289"/>
                    <a:pt x="18717" y="3672"/>
                    <a:pt x="21056" y="3672"/>
                  </a:cubicBezTo>
                  <a:cubicBezTo>
                    <a:pt x="21139" y="3672"/>
                    <a:pt x="21222" y="3671"/>
                    <a:pt x="21306" y="3670"/>
                  </a:cubicBezTo>
                  <a:cubicBezTo>
                    <a:pt x="23933" y="3643"/>
                    <a:pt x="26534" y="3405"/>
                    <a:pt x="29133" y="3405"/>
                  </a:cubicBezTo>
                  <a:cubicBezTo>
                    <a:pt x="29277" y="3405"/>
                    <a:pt x="29421" y="3406"/>
                    <a:pt x="29565" y="3407"/>
                  </a:cubicBezTo>
                  <a:cubicBezTo>
                    <a:pt x="29644" y="3408"/>
                    <a:pt x="29723" y="3408"/>
                    <a:pt x="29801" y="3408"/>
                  </a:cubicBezTo>
                  <a:cubicBezTo>
                    <a:pt x="35002" y="3408"/>
                    <a:pt x="40092" y="2472"/>
                    <a:pt x="45296" y="2357"/>
                  </a:cubicBezTo>
                  <a:cubicBezTo>
                    <a:pt x="47952" y="2328"/>
                    <a:pt x="50637" y="2357"/>
                    <a:pt x="53293" y="2240"/>
                  </a:cubicBezTo>
                  <a:cubicBezTo>
                    <a:pt x="54577" y="2182"/>
                    <a:pt x="55919" y="2211"/>
                    <a:pt x="57203" y="2065"/>
                  </a:cubicBezTo>
                  <a:cubicBezTo>
                    <a:pt x="58488" y="1919"/>
                    <a:pt x="59655" y="1510"/>
                    <a:pt x="60939" y="1394"/>
                  </a:cubicBezTo>
                  <a:cubicBezTo>
                    <a:pt x="61377" y="1306"/>
                    <a:pt x="61377" y="664"/>
                    <a:pt x="60939" y="577"/>
                  </a:cubicBezTo>
                  <a:cubicBezTo>
                    <a:pt x="58153" y="188"/>
                    <a:pt x="55296" y="96"/>
                    <a:pt x="52441" y="96"/>
                  </a:cubicBezTo>
                  <a:cubicBezTo>
                    <a:pt x="50152" y="96"/>
                    <a:pt x="47864" y="155"/>
                    <a:pt x="45617" y="168"/>
                  </a:cubicBezTo>
                  <a:cubicBezTo>
                    <a:pt x="40553" y="195"/>
                    <a:pt x="35568" y="1053"/>
                    <a:pt x="30489" y="1053"/>
                  </a:cubicBezTo>
                  <a:cubicBezTo>
                    <a:pt x="30181" y="1053"/>
                    <a:pt x="29873" y="1050"/>
                    <a:pt x="29565" y="1043"/>
                  </a:cubicBezTo>
                  <a:cubicBezTo>
                    <a:pt x="29440" y="1042"/>
                    <a:pt x="29315" y="1041"/>
                    <a:pt x="29190" y="1041"/>
                  </a:cubicBezTo>
                  <a:cubicBezTo>
                    <a:pt x="26686" y="1041"/>
                    <a:pt x="24157" y="1306"/>
                    <a:pt x="21656" y="1306"/>
                  </a:cubicBezTo>
                  <a:cubicBezTo>
                    <a:pt x="19204" y="1306"/>
                    <a:pt x="16753" y="898"/>
                    <a:pt x="14330" y="898"/>
                  </a:cubicBezTo>
                  <a:cubicBezTo>
                    <a:pt x="12025" y="898"/>
                    <a:pt x="9748" y="372"/>
                    <a:pt x="7443" y="197"/>
                  </a:cubicBezTo>
                  <a:cubicBezTo>
                    <a:pt x="7203" y="171"/>
                    <a:pt x="6967" y="163"/>
                    <a:pt x="6733" y="163"/>
                  </a:cubicBezTo>
                  <a:cubicBezTo>
                    <a:pt x="6266" y="163"/>
                    <a:pt x="5808" y="197"/>
                    <a:pt x="5339" y="197"/>
                  </a:cubicBezTo>
                  <a:cubicBezTo>
                    <a:pt x="4988" y="197"/>
                    <a:pt x="4631" y="178"/>
                    <a:pt x="4261" y="110"/>
                  </a:cubicBezTo>
                  <a:cubicBezTo>
                    <a:pt x="3780" y="22"/>
                    <a:pt x="3276" y="0"/>
                    <a:pt x="27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6" name="Google Shape;176;p34"/>
          <p:cNvGrpSpPr/>
          <p:nvPr/>
        </p:nvGrpSpPr>
        <p:grpSpPr>
          <a:xfrm>
            <a:off x="11467976" y="1899421"/>
            <a:ext cx="926345" cy="5122960"/>
            <a:chOff x="5379800" y="2555600"/>
            <a:chExt cx="236425" cy="1307500"/>
          </a:xfrm>
        </p:grpSpPr>
        <p:sp>
          <p:nvSpPr>
            <p:cNvPr id="177" name="Google Shape;177;p34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34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34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34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34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34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34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34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5" name="Google Shape;185;p34"/>
          <p:cNvGrpSpPr/>
          <p:nvPr/>
        </p:nvGrpSpPr>
        <p:grpSpPr>
          <a:xfrm>
            <a:off x="10504508" y="1595669"/>
            <a:ext cx="1017833" cy="5488815"/>
            <a:chOff x="5133900" y="2478075"/>
            <a:chExt cx="259775" cy="1400875"/>
          </a:xfrm>
        </p:grpSpPr>
        <p:sp>
          <p:nvSpPr>
            <p:cNvPr id="186" name="Google Shape;186;p34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34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34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34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34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34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34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34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34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34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6" name="Google Shape;196;p34"/>
          <p:cNvGrpSpPr/>
          <p:nvPr/>
        </p:nvGrpSpPr>
        <p:grpSpPr>
          <a:xfrm>
            <a:off x="904419" y="920249"/>
            <a:ext cx="1548260" cy="979184"/>
            <a:chOff x="5161625" y="732525"/>
            <a:chExt cx="456050" cy="288425"/>
          </a:xfrm>
        </p:grpSpPr>
        <p:sp>
          <p:nvSpPr>
            <p:cNvPr id="197" name="Google Shape;197;p34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34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34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34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34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34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34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34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34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6" name="Google Shape;206;p34"/>
          <p:cNvSpPr/>
          <p:nvPr/>
        </p:nvSpPr>
        <p:spPr>
          <a:xfrm>
            <a:off x="1040651" y="5770814"/>
            <a:ext cx="1601536" cy="1194596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207" name="Google Shape;207;p34"/>
          <p:cNvGrpSpPr/>
          <p:nvPr/>
        </p:nvGrpSpPr>
        <p:grpSpPr>
          <a:xfrm rot="5400000">
            <a:off x="-759845" y="4346515"/>
            <a:ext cx="2310132" cy="1261973"/>
            <a:chOff x="6928067" y="2555588"/>
            <a:chExt cx="1830919" cy="1000190"/>
          </a:xfrm>
        </p:grpSpPr>
        <p:sp>
          <p:nvSpPr>
            <p:cNvPr id="208" name="Google Shape;208;p34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9" name="Google Shape;209;p34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210" name="Google Shape;210;p34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34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34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34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" name="Google Shape;214;p34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" name="Google Shape;215;p34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" name="Google Shape;216;p34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" name="Google Shape;217;p34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" name="Google Shape;218;p34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19" name="Google Shape;219;p34"/>
          <p:cNvSpPr/>
          <p:nvPr/>
        </p:nvSpPr>
        <p:spPr>
          <a:xfrm rot="9900051">
            <a:off x="4525773" y="-482054"/>
            <a:ext cx="2038137" cy="1845407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34"/>
          <p:cNvSpPr/>
          <p:nvPr/>
        </p:nvSpPr>
        <p:spPr>
          <a:xfrm rot="5400000">
            <a:off x="6570138" y="5305735"/>
            <a:ext cx="995063" cy="2545728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221" name="Google Shape;221;p34"/>
          <p:cNvGrpSpPr/>
          <p:nvPr/>
        </p:nvGrpSpPr>
        <p:grpSpPr>
          <a:xfrm rot="8416454">
            <a:off x="7442696" y="6236284"/>
            <a:ext cx="1548248" cy="979177"/>
            <a:chOff x="5161625" y="732525"/>
            <a:chExt cx="456050" cy="288425"/>
          </a:xfrm>
        </p:grpSpPr>
        <p:sp>
          <p:nvSpPr>
            <p:cNvPr id="222" name="Google Shape;222;p34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34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34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34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34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34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34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34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34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040586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5"/>
          <p:cNvSpPr txBox="1">
            <a:spLocks noGrp="1"/>
          </p:cNvSpPr>
          <p:nvPr>
            <p:ph type="title"/>
          </p:nvPr>
        </p:nvSpPr>
        <p:spPr>
          <a:xfrm>
            <a:off x="2685633" y="3545667"/>
            <a:ext cx="6820800" cy="1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3" name="Google Shape;233;p35"/>
          <p:cNvSpPr txBox="1">
            <a:spLocks noGrp="1"/>
          </p:cNvSpPr>
          <p:nvPr>
            <p:ph type="subTitle" idx="1"/>
          </p:nvPr>
        </p:nvSpPr>
        <p:spPr>
          <a:xfrm>
            <a:off x="2685633" y="5018400"/>
            <a:ext cx="6820800" cy="7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34" name="Google Shape;234;p35"/>
          <p:cNvSpPr txBox="1">
            <a:spLocks noGrp="1"/>
          </p:cNvSpPr>
          <p:nvPr>
            <p:ph type="title" idx="2"/>
          </p:nvPr>
        </p:nvSpPr>
        <p:spPr>
          <a:xfrm>
            <a:off x="4139833" y="1638099"/>
            <a:ext cx="3912400" cy="18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endParaRPr/>
          </a:p>
        </p:txBody>
      </p:sp>
      <p:sp>
        <p:nvSpPr>
          <p:cNvPr id="235" name="Google Shape;235;p35"/>
          <p:cNvSpPr/>
          <p:nvPr/>
        </p:nvSpPr>
        <p:spPr>
          <a:xfrm>
            <a:off x="-271715" y="189799"/>
            <a:ext cx="1760817" cy="1968691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236" name="Google Shape;236;p35"/>
          <p:cNvGrpSpPr/>
          <p:nvPr/>
        </p:nvGrpSpPr>
        <p:grpSpPr>
          <a:xfrm rot="5400000">
            <a:off x="-489407" y="5187453"/>
            <a:ext cx="2981108" cy="1393040"/>
            <a:chOff x="2431350" y="1519275"/>
            <a:chExt cx="925925" cy="432675"/>
          </a:xfrm>
        </p:grpSpPr>
        <p:sp>
          <p:nvSpPr>
            <p:cNvPr id="237" name="Google Shape;237;p35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35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35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35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35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35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3" name="Google Shape;243;p35"/>
          <p:cNvGrpSpPr/>
          <p:nvPr/>
        </p:nvGrpSpPr>
        <p:grpSpPr>
          <a:xfrm rot="3600121" flipH="1">
            <a:off x="-302791" y="948947"/>
            <a:ext cx="2310028" cy="1261917"/>
            <a:chOff x="6928067" y="2555588"/>
            <a:chExt cx="1830919" cy="1000190"/>
          </a:xfrm>
        </p:grpSpPr>
        <p:sp>
          <p:nvSpPr>
            <p:cNvPr id="244" name="Google Shape;244;p35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45" name="Google Shape;245;p35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246" name="Google Shape;246;p35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" name="Google Shape;247;p35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8" name="Google Shape;248;p35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9" name="Google Shape;249;p35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0" name="Google Shape;250;p35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35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" name="Google Shape;252;p35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" name="Google Shape;253;p35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" name="Google Shape;254;p35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55" name="Google Shape;255;p35"/>
          <p:cNvSpPr/>
          <p:nvPr/>
        </p:nvSpPr>
        <p:spPr>
          <a:xfrm>
            <a:off x="10634401" y="-423100"/>
            <a:ext cx="1760809" cy="4442899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35"/>
          <p:cNvSpPr/>
          <p:nvPr/>
        </p:nvSpPr>
        <p:spPr>
          <a:xfrm rot="-9900051" flipH="1">
            <a:off x="10420006" y="2434663"/>
            <a:ext cx="2038137" cy="1845407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607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427052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6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36"/>
          <p:cNvSpPr txBox="1">
            <a:spLocks noGrp="1"/>
          </p:cNvSpPr>
          <p:nvPr>
            <p:ph type="body" idx="1"/>
          </p:nvPr>
        </p:nvSpPr>
        <p:spPr>
          <a:xfrm>
            <a:off x="951000" y="1578300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260" name="Google Shape;260;p36"/>
          <p:cNvSpPr/>
          <p:nvPr/>
        </p:nvSpPr>
        <p:spPr>
          <a:xfrm>
            <a:off x="-720285" y="4681152"/>
            <a:ext cx="1967812" cy="1457513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261" name="Google Shape;261;p36"/>
          <p:cNvGrpSpPr/>
          <p:nvPr/>
        </p:nvGrpSpPr>
        <p:grpSpPr>
          <a:xfrm>
            <a:off x="10384885" y="6138683"/>
            <a:ext cx="1548260" cy="979184"/>
            <a:chOff x="5161625" y="732525"/>
            <a:chExt cx="456050" cy="288425"/>
          </a:xfrm>
        </p:grpSpPr>
        <p:sp>
          <p:nvSpPr>
            <p:cNvPr id="262" name="Google Shape;262;p36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36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36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36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36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36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36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36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36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1" name="Google Shape;271;p36"/>
          <p:cNvSpPr/>
          <p:nvPr/>
        </p:nvSpPr>
        <p:spPr>
          <a:xfrm rot="-9482827">
            <a:off x="-755455" y="3810093"/>
            <a:ext cx="2038156" cy="1845423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36"/>
          <p:cNvSpPr/>
          <p:nvPr/>
        </p:nvSpPr>
        <p:spPr>
          <a:xfrm rot="10800000">
            <a:off x="10955601" y="-282700"/>
            <a:ext cx="1303633" cy="1457533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36"/>
          <p:cNvSpPr/>
          <p:nvPr/>
        </p:nvSpPr>
        <p:spPr>
          <a:xfrm rot="9624733" flipH="1">
            <a:off x="10326432" y="-276167"/>
            <a:ext cx="1829096" cy="896900"/>
          </a:xfrm>
          <a:custGeom>
            <a:avLst/>
            <a:gdLst/>
            <a:ahLst/>
            <a:cxnLst/>
            <a:rect l="l" t="t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lnTo>
                  <a:pt x="10559" y="8671"/>
                </a:ln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01348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7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76" name="Google Shape;276;p37"/>
          <p:cNvSpPr/>
          <p:nvPr/>
        </p:nvSpPr>
        <p:spPr>
          <a:xfrm rot="-5400000">
            <a:off x="-847228" y="5643633"/>
            <a:ext cx="1761208" cy="1969273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277" name="Google Shape;277;p37"/>
          <p:cNvGrpSpPr/>
          <p:nvPr/>
        </p:nvGrpSpPr>
        <p:grpSpPr>
          <a:xfrm>
            <a:off x="82453" y="6138667"/>
            <a:ext cx="1548260" cy="979184"/>
            <a:chOff x="5161625" y="732525"/>
            <a:chExt cx="456050" cy="288425"/>
          </a:xfrm>
        </p:grpSpPr>
        <p:sp>
          <p:nvSpPr>
            <p:cNvPr id="278" name="Google Shape;278;p37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37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37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37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37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37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37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37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37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7" name="Google Shape;287;p37"/>
          <p:cNvSpPr/>
          <p:nvPr/>
        </p:nvSpPr>
        <p:spPr>
          <a:xfrm>
            <a:off x="10324605" y="-638249"/>
            <a:ext cx="2292848" cy="1698261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288" name="Google Shape;288;p37"/>
          <p:cNvGrpSpPr/>
          <p:nvPr/>
        </p:nvGrpSpPr>
        <p:grpSpPr>
          <a:xfrm rot="-5400000">
            <a:off x="10952721" y="611534"/>
            <a:ext cx="1548260" cy="979184"/>
            <a:chOff x="5161625" y="732525"/>
            <a:chExt cx="456050" cy="288425"/>
          </a:xfrm>
        </p:grpSpPr>
        <p:sp>
          <p:nvSpPr>
            <p:cNvPr id="289" name="Google Shape;289;p37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37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37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37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37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37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37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37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37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13843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8"/>
          <p:cNvSpPr txBox="1">
            <a:spLocks noGrp="1"/>
          </p:cNvSpPr>
          <p:nvPr>
            <p:ph type="title"/>
          </p:nvPr>
        </p:nvSpPr>
        <p:spPr>
          <a:xfrm>
            <a:off x="5155433" y="1097033"/>
            <a:ext cx="6085600" cy="14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9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0" name="Google Shape;300;p38"/>
          <p:cNvSpPr txBox="1">
            <a:spLocks noGrp="1"/>
          </p:cNvSpPr>
          <p:nvPr>
            <p:ph type="body" idx="1"/>
          </p:nvPr>
        </p:nvSpPr>
        <p:spPr>
          <a:xfrm>
            <a:off x="5155485" y="2698967"/>
            <a:ext cx="6085600" cy="3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1828800" lvl="3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01" name="Google Shape;301;p38"/>
          <p:cNvSpPr/>
          <p:nvPr/>
        </p:nvSpPr>
        <p:spPr>
          <a:xfrm>
            <a:off x="-685733" y="-357066"/>
            <a:ext cx="3072281" cy="7752020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302" name="Google Shape;302;p38"/>
          <p:cNvGrpSpPr/>
          <p:nvPr/>
        </p:nvGrpSpPr>
        <p:grpSpPr>
          <a:xfrm>
            <a:off x="10142477" y="162705"/>
            <a:ext cx="2456417" cy="1147857"/>
            <a:chOff x="2431350" y="1519275"/>
            <a:chExt cx="925925" cy="432675"/>
          </a:xfrm>
        </p:grpSpPr>
        <p:sp>
          <p:nvSpPr>
            <p:cNvPr id="303" name="Google Shape;303;p38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38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38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38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38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38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28358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9"/>
          <p:cNvSpPr txBox="1">
            <a:spLocks noGrp="1"/>
          </p:cNvSpPr>
          <p:nvPr>
            <p:ph type="title"/>
          </p:nvPr>
        </p:nvSpPr>
        <p:spPr>
          <a:xfrm>
            <a:off x="1629200" y="2081200"/>
            <a:ext cx="5248400" cy="26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9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grpSp>
        <p:nvGrpSpPr>
          <p:cNvPr id="311" name="Google Shape;311;p39"/>
          <p:cNvGrpSpPr/>
          <p:nvPr/>
        </p:nvGrpSpPr>
        <p:grpSpPr>
          <a:xfrm>
            <a:off x="-408819" y="195167"/>
            <a:ext cx="2914193" cy="1361061"/>
            <a:chOff x="1438325" y="603625"/>
            <a:chExt cx="1613975" cy="753800"/>
          </a:xfrm>
        </p:grpSpPr>
        <p:sp>
          <p:nvSpPr>
            <p:cNvPr id="312" name="Google Shape;312;p39"/>
            <p:cNvSpPr/>
            <p:nvPr/>
          </p:nvSpPr>
          <p:spPr>
            <a:xfrm>
              <a:off x="1609775" y="603625"/>
              <a:ext cx="1434125" cy="85425"/>
            </a:xfrm>
            <a:custGeom>
              <a:avLst/>
              <a:gdLst/>
              <a:ahLst/>
              <a:cxnLst/>
              <a:rect l="l" t="t" r="r" b="b"/>
              <a:pathLst>
                <a:path w="57365" h="3417" extrusionOk="0">
                  <a:moveTo>
                    <a:pt x="26543" y="1"/>
                  </a:moveTo>
                  <a:cubicBezTo>
                    <a:pt x="23079" y="1"/>
                    <a:pt x="19728" y="1067"/>
                    <a:pt x="16257" y="1286"/>
                  </a:cubicBezTo>
                  <a:cubicBezTo>
                    <a:pt x="14761" y="1379"/>
                    <a:pt x="13260" y="1411"/>
                    <a:pt x="11757" y="1411"/>
                  </a:cubicBezTo>
                  <a:cubicBezTo>
                    <a:pt x="8619" y="1411"/>
                    <a:pt x="5473" y="1273"/>
                    <a:pt x="2344" y="1273"/>
                  </a:cubicBezTo>
                  <a:cubicBezTo>
                    <a:pt x="1825" y="1273"/>
                    <a:pt x="1307" y="1277"/>
                    <a:pt x="789" y="1286"/>
                  </a:cubicBezTo>
                  <a:cubicBezTo>
                    <a:pt x="1" y="1286"/>
                    <a:pt x="1" y="2745"/>
                    <a:pt x="789" y="2745"/>
                  </a:cubicBezTo>
                  <a:cubicBezTo>
                    <a:pt x="2415" y="2764"/>
                    <a:pt x="4048" y="2773"/>
                    <a:pt x="5682" y="2773"/>
                  </a:cubicBezTo>
                  <a:cubicBezTo>
                    <a:pt x="9209" y="2773"/>
                    <a:pt x="12747" y="2728"/>
                    <a:pt x="16257" y="2628"/>
                  </a:cubicBezTo>
                  <a:cubicBezTo>
                    <a:pt x="18913" y="2535"/>
                    <a:pt x="21700" y="2262"/>
                    <a:pt x="24450" y="2262"/>
                  </a:cubicBezTo>
                  <a:cubicBezTo>
                    <a:pt x="25992" y="2262"/>
                    <a:pt x="27522" y="2348"/>
                    <a:pt x="29011" y="2599"/>
                  </a:cubicBezTo>
                  <a:cubicBezTo>
                    <a:pt x="30747" y="2901"/>
                    <a:pt x="32483" y="2980"/>
                    <a:pt x="34218" y="2980"/>
                  </a:cubicBezTo>
                  <a:cubicBezTo>
                    <a:pt x="36117" y="2980"/>
                    <a:pt x="38015" y="2886"/>
                    <a:pt x="39914" y="2886"/>
                  </a:cubicBezTo>
                  <a:cubicBezTo>
                    <a:pt x="40979" y="2886"/>
                    <a:pt x="42043" y="2915"/>
                    <a:pt x="43108" y="3008"/>
                  </a:cubicBezTo>
                  <a:cubicBezTo>
                    <a:pt x="47631" y="3416"/>
                    <a:pt x="52126" y="3154"/>
                    <a:pt x="56649" y="3387"/>
                  </a:cubicBezTo>
                  <a:cubicBezTo>
                    <a:pt x="56667" y="3389"/>
                    <a:pt x="56684" y="3389"/>
                    <a:pt x="56701" y="3389"/>
                  </a:cubicBezTo>
                  <a:cubicBezTo>
                    <a:pt x="57351" y="3389"/>
                    <a:pt x="57365" y="2301"/>
                    <a:pt x="56795" y="2045"/>
                  </a:cubicBezTo>
                  <a:lnTo>
                    <a:pt x="56825" y="2045"/>
                  </a:lnTo>
                  <a:cubicBezTo>
                    <a:pt x="52709" y="60"/>
                    <a:pt x="48157" y="790"/>
                    <a:pt x="43808" y="498"/>
                  </a:cubicBezTo>
                  <a:cubicBezTo>
                    <a:pt x="42538" y="410"/>
                    <a:pt x="41276" y="367"/>
                    <a:pt x="40014" y="367"/>
                  </a:cubicBezTo>
                  <a:cubicBezTo>
                    <a:pt x="38752" y="367"/>
                    <a:pt x="37489" y="410"/>
                    <a:pt x="36220" y="498"/>
                  </a:cubicBezTo>
                  <a:cubicBezTo>
                    <a:pt x="35467" y="550"/>
                    <a:pt x="34709" y="577"/>
                    <a:pt x="33949" y="577"/>
                  </a:cubicBezTo>
                  <a:cubicBezTo>
                    <a:pt x="32177" y="577"/>
                    <a:pt x="30397" y="434"/>
                    <a:pt x="28661" y="148"/>
                  </a:cubicBezTo>
                  <a:cubicBezTo>
                    <a:pt x="27949" y="45"/>
                    <a:pt x="27244" y="1"/>
                    <a:pt x="265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39"/>
            <p:cNvSpPr/>
            <p:nvPr/>
          </p:nvSpPr>
          <p:spPr>
            <a:xfrm>
              <a:off x="1571825" y="716225"/>
              <a:ext cx="1432875" cy="101600"/>
            </a:xfrm>
            <a:custGeom>
              <a:avLst/>
              <a:gdLst/>
              <a:ahLst/>
              <a:cxnLst/>
              <a:rect l="l" t="t" r="r" b="b"/>
              <a:pathLst>
                <a:path w="57315" h="4064" extrusionOk="0">
                  <a:moveTo>
                    <a:pt x="2585" y="1"/>
                  </a:moveTo>
                  <a:cubicBezTo>
                    <a:pt x="2013" y="1"/>
                    <a:pt x="1474" y="121"/>
                    <a:pt x="1023" y="459"/>
                  </a:cubicBezTo>
                  <a:cubicBezTo>
                    <a:pt x="0" y="1214"/>
                    <a:pt x="664" y="2964"/>
                    <a:pt x="1573" y="2964"/>
                  </a:cubicBezTo>
                  <a:cubicBezTo>
                    <a:pt x="1753" y="2964"/>
                    <a:pt x="1943" y="2895"/>
                    <a:pt x="2132" y="2736"/>
                  </a:cubicBezTo>
                  <a:cubicBezTo>
                    <a:pt x="2312" y="2580"/>
                    <a:pt x="2563" y="2523"/>
                    <a:pt x="2847" y="2523"/>
                  </a:cubicBezTo>
                  <a:cubicBezTo>
                    <a:pt x="3577" y="2523"/>
                    <a:pt x="4525" y="2898"/>
                    <a:pt x="5050" y="2940"/>
                  </a:cubicBezTo>
                  <a:cubicBezTo>
                    <a:pt x="6013" y="3028"/>
                    <a:pt x="6947" y="3057"/>
                    <a:pt x="7911" y="3232"/>
                  </a:cubicBezTo>
                  <a:cubicBezTo>
                    <a:pt x="8688" y="3363"/>
                    <a:pt x="9489" y="3404"/>
                    <a:pt x="10299" y="3404"/>
                  </a:cubicBezTo>
                  <a:cubicBezTo>
                    <a:pt x="11648" y="3404"/>
                    <a:pt x="13018" y="3290"/>
                    <a:pt x="14331" y="3290"/>
                  </a:cubicBezTo>
                  <a:cubicBezTo>
                    <a:pt x="17234" y="3273"/>
                    <a:pt x="20168" y="3137"/>
                    <a:pt x="23096" y="3137"/>
                  </a:cubicBezTo>
                  <a:cubicBezTo>
                    <a:pt x="24996" y="3137"/>
                    <a:pt x="26894" y="3194"/>
                    <a:pt x="28778" y="3378"/>
                  </a:cubicBezTo>
                  <a:cubicBezTo>
                    <a:pt x="31025" y="3611"/>
                    <a:pt x="33331" y="3786"/>
                    <a:pt x="35607" y="3816"/>
                  </a:cubicBezTo>
                  <a:cubicBezTo>
                    <a:pt x="37577" y="3794"/>
                    <a:pt x="39546" y="3676"/>
                    <a:pt x="41516" y="3676"/>
                  </a:cubicBezTo>
                  <a:cubicBezTo>
                    <a:pt x="42202" y="3676"/>
                    <a:pt x="42889" y="3690"/>
                    <a:pt x="43575" y="3728"/>
                  </a:cubicBezTo>
                  <a:cubicBezTo>
                    <a:pt x="45700" y="3843"/>
                    <a:pt x="47996" y="4064"/>
                    <a:pt x="50280" y="4064"/>
                  </a:cubicBezTo>
                  <a:cubicBezTo>
                    <a:pt x="52637" y="4064"/>
                    <a:pt x="54982" y="3829"/>
                    <a:pt x="57117" y="2998"/>
                  </a:cubicBezTo>
                  <a:cubicBezTo>
                    <a:pt x="57315" y="2914"/>
                    <a:pt x="57294" y="2501"/>
                    <a:pt x="57080" y="2501"/>
                  </a:cubicBezTo>
                  <a:cubicBezTo>
                    <a:pt x="57073" y="2501"/>
                    <a:pt x="57066" y="2501"/>
                    <a:pt x="57058" y="2502"/>
                  </a:cubicBezTo>
                  <a:cubicBezTo>
                    <a:pt x="56804" y="2515"/>
                    <a:pt x="56549" y="2520"/>
                    <a:pt x="56294" y="2520"/>
                  </a:cubicBezTo>
                  <a:cubicBezTo>
                    <a:pt x="54116" y="2520"/>
                    <a:pt x="51901" y="2120"/>
                    <a:pt x="49733" y="2094"/>
                  </a:cubicBezTo>
                  <a:cubicBezTo>
                    <a:pt x="47223" y="2094"/>
                    <a:pt x="44742" y="1860"/>
                    <a:pt x="42232" y="1831"/>
                  </a:cubicBezTo>
                  <a:cubicBezTo>
                    <a:pt x="41396" y="1821"/>
                    <a:pt x="40559" y="1818"/>
                    <a:pt x="39722" y="1818"/>
                  </a:cubicBezTo>
                  <a:cubicBezTo>
                    <a:pt x="38049" y="1818"/>
                    <a:pt x="36376" y="1831"/>
                    <a:pt x="34703" y="1831"/>
                  </a:cubicBezTo>
                  <a:cubicBezTo>
                    <a:pt x="32193" y="1831"/>
                    <a:pt x="29770" y="1335"/>
                    <a:pt x="27260" y="1160"/>
                  </a:cubicBezTo>
                  <a:cubicBezTo>
                    <a:pt x="25626" y="1053"/>
                    <a:pt x="23982" y="1017"/>
                    <a:pt x="22333" y="1017"/>
                  </a:cubicBezTo>
                  <a:cubicBezTo>
                    <a:pt x="19037" y="1017"/>
                    <a:pt x="15722" y="1160"/>
                    <a:pt x="12434" y="1160"/>
                  </a:cubicBezTo>
                  <a:cubicBezTo>
                    <a:pt x="11545" y="1160"/>
                    <a:pt x="10588" y="1295"/>
                    <a:pt x="9666" y="1295"/>
                  </a:cubicBezTo>
                  <a:cubicBezTo>
                    <a:pt x="9378" y="1295"/>
                    <a:pt x="9093" y="1282"/>
                    <a:pt x="8815" y="1247"/>
                  </a:cubicBezTo>
                  <a:cubicBezTo>
                    <a:pt x="7940" y="1131"/>
                    <a:pt x="7006" y="839"/>
                    <a:pt x="6130" y="693"/>
                  </a:cubicBezTo>
                  <a:cubicBezTo>
                    <a:pt x="5141" y="534"/>
                    <a:pt x="3789" y="1"/>
                    <a:pt x="25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39"/>
            <p:cNvSpPr/>
            <p:nvPr/>
          </p:nvSpPr>
          <p:spPr>
            <a:xfrm>
              <a:off x="1510550" y="850250"/>
              <a:ext cx="1541750" cy="125300"/>
            </a:xfrm>
            <a:custGeom>
              <a:avLst/>
              <a:gdLst/>
              <a:ahLst/>
              <a:cxnLst/>
              <a:rect l="l" t="t" r="r" b="b"/>
              <a:pathLst>
                <a:path w="61670" h="5012" extrusionOk="0">
                  <a:moveTo>
                    <a:pt x="1747" y="0"/>
                  </a:moveTo>
                  <a:cubicBezTo>
                    <a:pt x="1690" y="0"/>
                    <a:pt x="1633" y="1"/>
                    <a:pt x="1577" y="1"/>
                  </a:cubicBezTo>
                  <a:cubicBezTo>
                    <a:pt x="2" y="30"/>
                    <a:pt x="0" y="2923"/>
                    <a:pt x="1488" y="2923"/>
                  </a:cubicBezTo>
                  <a:cubicBezTo>
                    <a:pt x="1517" y="2923"/>
                    <a:pt x="1547" y="2922"/>
                    <a:pt x="1577" y="2920"/>
                  </a:cubicBezTo>
                  <a:cubicBezTo>
                    <a:pt x="2039" y="2886"/>
                    <a:pt x="2503" y="2871"/>
                    <a:pt x="2967" y="2871"/>
                  </a:cubicBezTo>
                  <a:cubicBezTo>
                    <a:pt x="6950" y="2871"/>
                    <a:pt x="10973" y="3983"/>
                    <a:pt x="14973" y="4087"/>
                  </a:cubicBezTo>
                  <a:cubicBezTo>
                    <a:pt x="17162" y="4146"/>
                    <a:pt x="19351" y="4788"/>
                    <a:pt x="21569" y="4934"/>
                  </a:cubicBezTo>
                  <a:cubicBezTo>
                    <a:pt x="22425" y="4992"/>
                    <a:pt x="23284" y="5012"/>
                    <a:pt x="24145" y="5012"/>
                  </a:cubicBezTo>
                  <a:cubicBezTo>
                    <a:pt x="25865" y="5012"/>
                    <a:pt x="27591" y="4934"/>
                    <a:pt x="29303" y="4934"/>
                  </a:cubicBezTo>
                  <a:cubicBezTo>
                    <a:pt x="34673" y="4905"/>
                    <a:pt x="39926" y="4117"/>
                    <a:pt x="45267" y="3766"/>
                  </a:cubicBezTo>
                  <a:cubicBezTo>
                    <a:pt x="46230" y="3698"/>
                    <a:pt x="47192" y="3683"/>
                    <a:pt x="48155" y="3683"/>
                  </a:cubicBezTo>
                  <a:cubicBezTo>
                    <a:pt x="48936" y="3683"/>
                    <a:pt x="49717" y="3693"/>
                    <a:pt x="50498" y="3693"/>
                  </a:cubicBezTo>
                  <a:cubicBezTo>
                    <a:pt x="51235" y="3693"/>
                    <a:pt x="51972" y="3684"/>
                    <a:pt x="52709" y="3650"/>
                  </a:cubicBezTo>
                  <a:cubicBezTo>
                    <a:pt x="55453" y="3533"/>
                    <a:pt x="58138" y="2686"/>
                    <a:pt x="60852" y="2249"/>
                  </a:cubicBezTo>
                  <a:cubicBezTo>
                    <a:pt x="61640" y="2103"/>
                    <a:pt x="61669" y="819"/>
                    <a:pt x="60852" y="731"/>
                  </a:cubicBezTo>
                  <a:lnTo>
                    <a:pt x="60852" y="702"/>
                  </a:lnTo>
                  <a:cubicBezTo>
                    <a:pt x="60427" y="659"/>
                    <a:pt x="60003" y="641"/>
                    <a:pt x="59580" y="641"/>
                  </a:cubicBezTo>
                  <a:cubicBezTo>
                    <a:pt x="57392" y="641"/>
                    <a:pt x="55232" y="1125"/>
                    <a:pt x="53030" y="1198"/>
                  </a:cubicBezTo>
                  <a:cubicBezTo>
                    <a:pt x="52457" y="1217"/>
                    <a:pt x="51884" y="1224"/>
                    <a:pt x="51313" y="1224"/>
                  </a:cubicBezTo>
                  <a:cubicBezTo>
                    <a:pt x="50127" y="1224"/>
                    <a:pt x="48945" y="1196"/>
                    <a:pt x="47760" y="1196"/>
                  </a:cubicBezTo>
                  <a:cubicBezTo>
                    <a:pt x="46931" y="1196"/>
                    <a:pt x="46101" y="1210"/>
                    <a:pt x="45267" y="1256"/>
                  </a:cubicBezTo>
                  <a:cubicBezTo>
                    <a:pt x="39926" y="1577"/>
                    <a:pt x="34702" y="2365"/>
                    <a:pt x="29303" y="2365"/>
                  </a:cubicBezTo>
                  <a:cubicBezTo>
                    <a:pt x="27809" y="2365"/>
                    <a:pt x="26285" y="2416"/>
                    <a:pt x="24761" y="2416"/>
                  </a:cubicBezTo>
                  <a:cubicBezTo>
                    <a:pt x="23694" y="2416"/>
                    <a:pt x="22626" y="2391"/>
                    <a:pt x="21569" y="2307"/>
                  </a:cubicBezTo>
                  <a:cubicBezTo>
                    <a:pt x="19351" y="2161"/>
                    <a:pt x="17191" y="1548"/>
                    <a:pt x="14973" y="1431"/>
                  </a:cubicBezTo>
                  <a:cubicBezTo>
                    <a:pt x="12813" y="1344"/>
                    <a:pt x="10712" y="994"/>
                    <a:pt x="8581" y="760"/>
                  </a:cubicBezTo>
                  <a:cubicBezTo>
                    <a:pt x="6303" y="561"/>
                    <a:pt x="4025" y="0"/>
                    <a:pt x="17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39"/>
            <p:cNvSpPr/>
            <p:nvPr/>
          </p:nvSpPr>
          <p:spPr>
            <a:xfrm>
              <a:off x="1497425" y="1008550"/>
              <a:ext cx="1496500" cy="73300"/>
            </a:xfrm>
            <a:custGeom>
              <a:avLst/>
              <a:gdLst/>
              <a:ahLst/>
              <a:cxnLst/>
              <a:rect l="l" t="t" r="r" b="b"/>
              <a:pathLst>
                <a:path w="59860" h="2932" extrusionOk="0">
                  <a:moveTo>
                    <a:pt x="1277" y="0"/>
                  </a:moveTo>
                  <a:cubicBezTo>
                    <a:pt x="1" y="0"/>
                    <a:pt x="23" y="2483"/>
                    <a:pt x="1343" y="2483"/>
                  </a:cubicBezTo>
                  <a:cubicBezTo>
                    <a:pt x="3563" y="2483"/>
                    <a:pt x="5810" y="2835"/>
                    <a:pt x="8059" y="2835"/>
                  </a:cubicBezTo>
                  <a:cubicBezTo>
                    <a:pt x="8145" y="2835"/>
                    <a:pt x="8232" y="2835"/>
                    <a:pt x="8318" y="2834"/>
                  </a:cubicBezTo>
                  <a:lnTo>
                    <a:pt x="15585" y="2804"/>
                  </a:lnTo>
                  <a:cubicBezTo>
                    <a:pt x="15904" y="2802"/>
                    <a:pt x="16222" y="2802"/>
                    <a:pt x="16540" y="2802"/>
                  </a:cubicBezTo>
                  <a:cubicBezTo>
                    <a:pt x="20354" y="2802"/>
                    <a:pt x="24168" y="2932"/>
                    <a:pt x="28000" y="2932"/>
                  </a:cubicBezTo>
                  <a:cubicBezTo>
                    <a:pt x="28599" y="2932"/>
                    <a:pt x="29198" y="2928"/>
                    <a:pt x="29799" y="2921"/>
                  </a:cubicBezTo>
                  <a:cubicBezTo>
                    <a:pt x="34585" y="2834"/>
                    <a:pt x="39284" y="2863"/>
                    <a:pt x="44041" y="2629"/>
                  </a:cubicBezTo>
                  <a:cubicBezTo>
                    <a:pt x="49207" y="2367"/>
                    <a:pt x="54343" y="1666"/>
                    <a:pt x="59480" y="1374"/>
                  </a:cubicBezTo>
                  <a:cubicBezTo>
                    <a:pt x="59859" y="1345"/>
                    <a:pt x="59859" y="703"/>
                    <a:pt x="59480" y="703"/>
                  </a:cubicBezTo>
                  <a:lnTo>
                    <a:pt x="59509" y="703"/>
                  </a:lnTo>
                  <a:cubicBezTo>
                    <a:pt x="57062" y="593"/>
                    <a:pt x="54667" y="380"/>
                    <a:pt x="52202" y="380"/>
                  </a:cubicBezTo>
                  <a:cubicBezTo>
                    <a:pt x="52050" y="380"/>
                    <a:pt x="51898" y="380"/>
                    <a:pt x="51746" y="382"/>
                  </a:cubicBezTo>
                  <a:cubicBezTo>
                    <a:pt x="49294" y="440"/>
                    <a:pt x="46843" y="586"/>
                    <a:pt x="44391" y="674"/>
                  </a:cubicBezTo>
                  <a:cubicBezTo>
                    <a:pt x="42119" y="755"/>
                    <a:pt x="39854" y="780"/>
                    <a:pt x="37589" y="780"/>
                  </a:cubicBezTo>
                  <a:cubicBezTo>
                    <a:pt x="34995" y="780"/>
                    <a:pt x="32401" y="748"/>
                    <a:pt x="29799" y="732"/>
                  </a:cubicBezTo>
                  <a:cubicBezTo>
                    <a:pt x="25158" y="732"/>
                    <a:pt x="20547" y="499"/>
                    <a:pt x="15936" y="499"/>
                  </a:cubicBezTo>
                  <a:cubicBezTo>
                    <a:pt x="13396" y="499"/>
                    <a:pt x="10857" y="499"/>
                    <a:pt x="8318" y="528"/>
                  </a:cubicBezTo>
                  <a:cubicBezTo>
                    <a:pt x="7559" y="528"/>
                    <a:pt x="6788" y="554"/>
                    <a:pt x="6020" y="554"/>
                  </a:cubicBezTo>
                  <a:cubicBezTo>
                    <a:pt x="5636" y="554"/>
                    <a:pt x="5254" y="547"/>
                    <a:pt x="4874" y="528"/>
                  </a:cubicBezTo>
                  <a:cubicBezTo>
                    <a:pt x="3707" y="470"/>
                    <a:pt x="2540" y="61"/>
                    <a:pt x="1343" y="3"/>
                  </a:cubicBezTo>
                  <a:cubicBezTo>
                    <a:pt x="1320" y="1"/>
                    <a:pt x="1298" y="0"/>
                    <a:pt x="12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39"/>
            <p:cNvSpPr/>
            <p:nvPr/>
          </p:nvSpPr>
          <p:spPr>
            <a:xfrm>
              <a:off x="1485025" y="1146350"/>
              <a:ext cx="1516200" cy="78150"/>
            </a:xfrm>
            <a:custGeom>
              <a:avLst/>
              <a:gdLst/>
              <a:ahLst/>
              <a:cxnLst/>
              <a:rect l="l" t="t" r="r" b="b"/>
              <a:pathLst>
                <a:path w="60648" h="3126" extrusionOk="0">
                  <a:moveTo>
                    <a:pt x="1663" y="1"/>
                  </a:moveTo>
                  <a:cubicBezTo>
                    <a:pt x="1537" y="1"/>
                    <a:pt x="1411" y="3"/>
                    <a:pt x="1284" y="7"/>
                  </a:cubicBezTo>
                  <a:cubicBezTo>
                    <a:pt x="23" y="35"/>
                    <a:pt x="1" y="2402"/>
                    <a:pt x="1218" y="2402"/>
                  </a:cubicBezTo>
                  <a:cubicBezTo>
                    <a:pt x="1240" y="2402"/>
                    <a:pt x="1262" y="2401"/>
                    <a:pt x="1284" y="2400"/>
                  </a:cubicBezTo>
                  <a:cubicBezTo>
                    <a:pt x="1551" y="2385"/>
                    <a:pt x="1818" y="2378"/>
                    <a:pt x="2084" y="2378"/>
                  </a:cubicBezTo>
                  <a:cubicBezTo>
                    <a:pt x="4873" y="2378"/>
                    <a:pt x="7631" y="3126"/>
                    <a:pt x="10414" y="3126"/>
                  </a:cubicBezTo>
                  <a:cubicBezTo>
                    <a:pt x="10998" y="3126"/>
                    <a:pt x="11584" y="3093"/>
                    <a:pt x="12171" y="3013"/>
                  </a:cubicBezTo>
                  <a:cubicBezTo>
                    <a:pt x="14622" y="2692"/>
                    <a:pt x="17190" y="2779"/>
                    <a:pt x="19671" y="2721"/>
                  </a:cubicBezTo>
                  <a:cubicBezTo>
                    <a:pt x="20042" y="2713"/>
                    <a:pt x="20412" y="2709"/>
                    <a:pt x="20782" y="2709"/>
                  </a:cubicBezTo>
                  <a:cubicBezTo>
                    <a:pt x="23090" y="2709"/>
                    <a:pt x="25383" y="2850"/>
                    <a:pt x="27697" y="2925"/>
                  </a:cubicBezTo>
                  <a:cubicBezTo>
                    <a:pt x="28211" y="2939"/>
                    <a:pt x="28725" y="2945"/>
                    <a:pt x="29239" y="2945"/>
                  </a:cubicBezTo>
                  <a:cubicBezTo>
                    <a:pt x="34182" y="2945"/>
                    <a:pt x="39126" y="2368"/>
                    <a:pt x="44070" y="2341"/>
                  </a:cubicBezTo>
                  <a:cubicBezTo>
                    <a:pt x="46697" y="2312"/>
                    <a:pt x="49294" y="2371"/>
                    <a:pt x="51921" y="2196"/>
                  </a:cubicBezTo>
                  <a:cubicBezTo>
                    <a:pt x="54723" y="2050"/>
                    <a:pt x="57408" y="1320"/>
                    <a:pt x="60209" y="941"/>
                  </a:cubicBezTo>
                  <a:cubicBezTo>
                    <a:pt x="60647" y="882"/>
                    <a:pt x="60647" y="153"/>
                    <a:pt x="60209" y="94"/>
                  </a:cubicBezTo>
                  <a:cubicBezTo>
                    <a:pt x="59640" y="57"/>
                    <a:pt x="59071" y="42"/>
                    <a:pt x="58502" y="42"/>
                  </a:cubicBezTo>
                  <a:cubicBezTo>
                    <a:pt x="56415" y="42"/>
                    <a:pt x="54329" y="240"/>
                    <a:pt x="52242" y="240"/>
                  </a:cubicBezTo>
                  <a:cubicBezTo>
                    <a:pt x="49528" y="240"/>
                    <a:pt x="46813" y="182"/>
                    <a:pt x="44070" y="182"/>
                  </a:cubicBezTo>
                  <a:cubicBezTo>
                    <a:pt x="39267" y="182"/>
                    <a:pt x="34465" y="679"/>
                    <a:pt x="29662" y="679"/>
                  </a:cubicBezTo>
                  <a:cubicBezTo>
                    <a:pt x="29007" y="679"/>
                    <a:pt x="28352" y="670"/>
                    <a:pt x="27697" y="649"/>
                  </a:cubicBezTo>
                  <a:cubicBezTo>
                    <a:pt x="24723" y="547"/>
                    <a:pt x="21749" y="415"/>
                    <a:pt x="18769" y="415"/>
                  </a:cubicBezTo>
                  <a:cubicBezTo>
                    <a:pt x="16632" y="415"/>
                    <a:pt x="14491" y="483"/>
                    <a:pt x="12346" y="678"/>
                  </a:cubicBezTo>
                  <a:cubicBezTo>
                    <a:pt x="11528" y="767"/>
                    <a:pt x="10706" y="812"/>
                    <a:pt x="9882" y="812"/>
                  </a:cubicBezTo>
                  <a:cubicBezTo>
                    <a:pt x="8823" y="812"/>
                    <a:pt x="7764" y="738"/>
                    <a:pt x="6713" y="590"/>
                  </a:cubicBezTo>
                  <a:cubicBezTo>
                    <a:pt x="5057" y="346"/>
                    <a:pt x="3350" y="1"/>
                    <a:pt x="16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39"/>
            <p:cNvSpPr/>
            <p:nvPr/>
          </p:nvSpPr>
          <p:spPr>
            <a:xfrm>
              <a:off x="1438325" y="1265625"/>
              <a:ext cx="1534425" cy="91800"/>
            </a:xfrm>
            <a:custGeom>
              <a:avLst/>
              <a:gdLst/>
              <a:ahLst/>
              <a:cxnLst/>
              <a:rect l="l" t="t" r="r" b="b"/>
              <a:pathLst>
                <a:path w="61377" h="3672" extrusionOk="0">
                  <a:moveTo>
                    <a:pt x="2769" y="0"/>
                  </a:moveTo>
                  <a:cubicBezTo>
                    <a:pt x="2262" y="0"/>
                    <a:pt x="1752" y="22"/>
                    <a:pt x="1255" y="22"/>
                  </a:cubicBezTo>
                  <a:cubicBezTo>
                    <a:pt x="0" y="22"/>
                    <a:pt x="0" y="2357"/>
                    <a:pt x="1255" y="2357"/>
                  </a:cubicBezTo>
                  <a:cubicBezTo>
                    <a:pt x="1416" y="2352"/>
                    <a:pt x="1578" y="2350"/>
                    <a:pt x="1741" y="2350"/>
                  </a:cubicBezTo>
                  <a:cubicBezTo>
                    <a:pt x="2578" y="2350"/>
                    <a:pt x="3430" y="2414"/>
                    <a:pt x="4261" y="2561"/>
                  </a:cubicBezTo>
                  <a:cubicBezTo>
                    <a:pt x="4525" y="2610"/>
                    <a:pt x="4789" y="2627"/>
                    <a:pt x="5053" y="2627"/>
                  </a:cubicBezTo>
                  <a:cubicBezTo>
                    <a:pt x="5697" y="2627"/>
                    <a:pt x="6344" y="2524"/>
                    <a:pt x="6998" y="2524"/>
                  </a:cubicBezTo>
                  <a:cubicBezTo>
                    <a:pt x="7204" y="2524"/>
                    <a:pt x="7410" y="2535"/>
                    <a:pt x="7618" y="2561"/>
                  </a:cubicBezTo>
                  <a:cubicBezTo>
                    <a:pt x="9748" y="2824"/>
                    <a:pt x="11879" y="3203"/>
                    <a:pt x="14039" y="3232"/>
                  </a:cubicBezTo>
                  <a:cubicBezTo>
                    <a:pt x="16378" y="3289"/>
                    <a:pt x="18717" y="3672"/>
                    <a:pt x="21056" y="3672"/>
                  </a:cubicBezTo>
                  <a:cubicBezTo>
                    <a:pt x="21139" y="3672"/>
                    <a:pt x="21222" y="3671"/>
                    <a:pt x="21306" y="3670"/>
                  </a:cubicBezTo>
                  <a:cubicBezTo>
                    <a:pt x="23933" y="3643"/>
                    <a:pt x="26534" y="3405"/>
                    <a:pt x="29133" y="3405"/>
                  </a:cubicBezTo>
                  <a:cubicBezTo>
                    <a:pt x="29277" y="3405"/>
                    <a:pt x="29421" y="3406"/>
                    <a:pt x="29565" y="3407"/>
                  </a:cubicBezTo>
                  <a:cubicBezTo>
                    <a:pt x="29644" y="3408"/>
                    <a:pt x="29723" y="3408"/>
                    <a:pt x="29801" y="3408"/>
                  </a:cubicBezTo>
                  <a:cubicBezTo>
                    <a:pt x="35002" y="3408"/>
                    <a:pt x="40092" y="2472"/>
                    <a:pt x="45296" y="2357"/>
                  </a:cubicBezTo>
                  <a:cubicBezTo>
                    <a:pt x="47952" y="2328"/>
                    <a:pt x="50637" y="2357"/>
                    <a:pt x="53293" y="2240"/>
                  </a:cubicBezTo>
                  <a:cubicBezTo>
                    <a:pt x="54577" y="2182"/>
                    <a:pt x="55919" y="2211"/>
                    <a:pt x="57203" y="2065"/>
                  </a:cubicBezTo>
                  <a:cubicBezTo>
                    <a:pt x="58488" y="1919"/>
                    <a:pt x="59655" y="1510"/>
                    <a:pt x="60939" y="1394"/>
                  </a:cubicBezTo>
                  <a:cubicBezTo>
                    <a:pt x="61377" y="1306"/>
                    <a:pt x="61377" y="664"/>
                    <a:pt x="60939" y="577"/>
                  </a:cubicBezTo>
                  <a:cubicBezTo>
                    <a:pt x="58153" y="188"/>
                    <a:pt x="55296" y="96"/>
                    <a:pt x="52441" y="96"/>
                  </a:cubicBezTo>
                  <a:cubicBezTo>
                    <a:pt x="50152" y="96"/>
                    <a:pt x="47864" y="155"/>
                    <a:pt x="45617" y="168"/>
                  </a:cubicBezTo>
                  <a:cubicBezTo>
                    <a:pt x="40553" y="195"/>
                    <a:pt x="35568" y="1053"/>
                    <a:pt x="30489" y="1053"/>
                  </a:cubicBezTo>
                  <a:cubicBezTo>
                    <a:pt x="30181" y="1053"/>
                    <a:pt x="29873" y="1050"/>
                    <a:pt x="29565" y="1043"/>
                  </a:cubicBezTo>
                  <a:cubicBezTo>
                    <a:pt x="29440" y="1042"/>
                    <a:pt x="29315" y="1041"/>
                    <a:pt x="29190" y="1041"/>
                  </a:cubicBezTo>
                  <a:cubicBezTo>
                    <a:pt x="26686" y="1041"/>
                    <a:pt x="24157" y="1306"/>
                    <a:pt x="21656" y="1306"/>
                  </a:cubicBezTo>
                  <a:cubicBezTo>
                    <a:pt x="19204" y="1306"/>
                    <a:pt x="16753" y="898"/>
                    <a:pt x="14330" y="898"/>
                  </a:cubicBezTo>
                  <a:cubicBezTo>
                    <a:pt x="12025" y="898"/>
                    <a:pt x="9748" y="372"/>
                    <a:pt x="7443" y="197"/>
                  </a:cubicBezTo>
                  <a:cubicBezTo>
                    <a:pt x="7203" y="171"/>
                    <a:pt x="6967" y="163"/>
                    <a:pt x="6733" y="163"/>
                  </a:cubicBezTo>
                  <a:cubicBezTo>
                    <a:pt x="6266" y="163"/>
                    <a:pt x="5808" y="197"/>
                    <a:pt x="5339" y="197"/>
                  </a:cubicBezTo>
                  <a:cubicBezTo>
                    <a:pt x="4988" y="197"/>
                    <a:pt x="4631" y="178"/>
                    <a:pt x="4261" y="110"/>
                  </a:cubicBezTo>
                  <a:cubicBezTo>
                    <a:pt x="3780" y="22"/>
                    <a:pt x="3276" y="0"/>
                    <a:pt x="27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8" name="Google Shape;318;p39"/>
          <p:cNvSpPr/>
          <p:nvPr/>
        </p:nvSpPr>
        <p:spPr>
          <a:xfrm rot="5400000" flipH="1">
            <a:off x="69312" y="5330008"/>
            <a:ext cx="1761208" cy="1969273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319" name="Google Shape;319;p39"/>
          <p:cNvGrpSpPr/>
          <p:nvPr/>
        </p:nvGrpSpPr>
        <p:grpSpPr>
          <a:xfrm rot="5400000">
            <a:off x="-949658" y="5174323"/>
            <a:ext cx="2310132" cy="1261973"/>
            <a:chOff x="6928067" y="2555588"/>
            <a:chExt cx="1830919" cy="1000190"/>
          </a:xfrm>
        </p:grpSpPr>
        <p:sp>
          <p:nvSpPr>
            <p:cNvPr id="320" name="Google Shape;320;p39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21" name="Google Shape;321;p39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322" name="Google Shape;322;p39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3" name="Google Shape;323;p39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4" name="Google Shape;324;p39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5" name="Google Shape;325;p39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6" name="Google Shape;326;p39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7" name="Google Shape;327;p39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8" name="Google Shape;328;p39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9" name="Google Shape;329;p39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0" name="Google Shape;330;p39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31" name="Google Shape;331;p39"/>
          <p:cNvSpPr/>
          <p:nvPr/>
        </p:nvSpPr>
        <p:spPr>
          <a:xfrm rot="8999932">
            <a:off x="-528359" y="5757253"/>
            <a:ext cx="2346979" cy="1150835"/>
          </a:xfrm>
          <a:custGeom>
            <a:avLst/>
            <a:gdLst/>
            <a:ahLst/>
            <a:cxnLst/>
            <a:rect l="l" t="t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lnTo>
                  <a:pt x="10559" y="8671"/>
                </a:ln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9"/>
          <p:cNvSpPr/>
          <p:nvPr/>
        </p:nvSpPr>
        <p:spPr>
          <a:xfrm>
            <a:off x="9725101" y="-384799"/>
            <a:ext cx="2914225" cy="7353081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4192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40"/>
          <p:cNvSpPr txBox="1">
            <a:spLocks noGrp="1"/>
          </p:cNvSpPr>
          <p:nvPr>
            <p:ph type="title"/>
          </p:nvPr>
        </p:nvSpPr>
        <p:spPr>
          <a:xfrm>
            <a:off x="1450933" y="1617400"/>
            <a:ext cx="47968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35" name="Google Shape;335;p40"/>
          <p:cNvSpPr txBox="1">
            <a:spLocks noGrp="1"/>
          </p:cNvSpPr>
          <p:nvPr>
            <p:ph type="subTitle" idx="1"/>
          </p:nvPr>
        </p:nvSpPr>
        <p:spPr>
          <a:xfrm>
            <a:off x="1450933" y="3593800"/>
            <a:ext cx="47968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36" name="Google Shape;336;p40"/>
          <p:cNvSpPr/>
          <p:nvPr/>
        </p:nvSpPr>
        <p:spPr>
          <a:xfrm rot="5400000">
            <a:off x="59976" y="-502425"/>
            <a:ext cx="1761208" cy="1969273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337" name="Google Shape;337;p40"/>
          <p:cNvGrpSpPr/>
          <p:nvPr/>
        </p:nvGrpSpPr>
        <p:grpSpPr>
          <a:xfrm rot="5400000" flipH="1">
            <a:off x="-958994" y="360558"/>
            <a:ext cx="2310132" cy="1261973"/>
            <a:chOff x="6928067" y="2555588"/>
            <a:chExt cx="1830919" cy="1000190"/>
          </a:xfrm>
        </p:grpSpPr>
        <p:sp>
          <p:nvSpPr>
            <p:cNvPr id="338" name="Google Shape;338;p40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39" name="Google Shape;339;p40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340" name="Google Shape;340;p40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1" name="Google Shape;341;p40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2" name="Google Shape;342;p40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3" name="Google Shape;343;p40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344;p40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" name="Google Shape;345;p40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" name="Google Shape;346;p40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347;p40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40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49" name="Google Shape;349;p40"/>
          <p:cNvSpPr/>
          <p:nvPr/>
        </p:nvSpPr>
        <p:spPr>
          <a:xfrm rot="1800068" flipH="1">
            <a:off x="-537695" y="-111234"/>
            <a:ext cx="2346979" cy="1150835"/>
          </a:xfrm>
          <a:custGeom>
            <a:avLst/>
            <a:gdLst/>
            <a:ahLst/>
            <a:cxnLst/>
            <a:rect l="l" t="t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lnTo>
                  <a:pt x="10559" y="8671"/>
                </a:ln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350" name="Google Shape;350;p40"/>
          <p:cNvGrpSpPr/>
          <p:nvPr/>
        </p:nvGrpSpPr>
        <p:grpSpPr>
          <a:xfrm>
            <a:off x="176969" y="5497133"/>
            <a:ext cx="1548260" cy="979184"/>
            <a:chOff x="5161625" y="732525"/>
            <a:chExt cx="456050" cy="288425"/>
          </a:xfrm>
        </p:grpSpPr>
        <p:sp>
          <p:nvSpPr>
            <p:cNvPr id="351" name="Google Shape;351;p40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40"/>
          <p:cNvSpPr/>
          <p:nvPr/>
        </p:nvSpPr>
        <p:spPr>
          <a:xfrm rot="5400067">
            <a:off x="7354662" y="2942851"/>
            <a:ext cx="6141804" cy="4549272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29781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1"/>
          <p:cNvSpPr txBox="1">
            <a:spLocks noGrp="1"/>
          </p:cNvSpPr>
          <p:nvPr>
            <p:ph type="title"/>
          </p:nvPr>
        </p:nvSpPr>
        <p:spPr>
          <a:xfrm>
            <a:off x="8502000" y="3408833"/>
            <a:ext cx="2892400" cy="2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grpSp>
        <p:nvGrpSpPr>
          <p:cNvPr id="363" name="Google Shape;363;p41"/>
          <p:cNvGrpSpPr/>
          <p:nvPr/>
        </p:nvGrpSpPr>
        <p:grpSpPr>
          <a:xfrm>
            <a:off x="862625" y="3257692"/>
            <a:ext cx="661485" cy="3658385"/>
            <a:chOff x="5379800" y="2555600"/>
            <a:chExt cx="236425" cy="1307500"/>
          </a:xfrm>
        </p:grpSpPr>
        <p:sp>
          <p:nvSpPr>
            <p:cNvPr id="364" name="Google Shape;364;p41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41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41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41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41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41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41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41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2" name="Google Shape;372;p41"/>
          <p:cNvGrpSpPr/>
          <p:nvPr/>
        </p:nvGrpSpPr>
        <p:grpSpPr>
          <a:xfrm>
            <a:off x="174630" y="3040776"/>
            <a:ext cx="726816" cy="3919648"/>
            <a:chOff x="5133900" y="2478075"/>
            <a:chExt cx="259775" cy="1400875"/>
          </a:xfrm>
        </p:grpSpPr>
        <p:sp>
          <p:nvSpPr>
            <p:cNvPr id="373" name="Google Shape;373;p41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41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41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41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41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41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41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41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41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41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309549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42"/>
          <p:cNvSpPr txBox="1">
            <a:spLocks noGrp="1"/>
          </p:cNvSpPr>
          <p:nvPr>
            <p:ph type="title"/>
          </p:nvPr>
        </p:nvSpPr>
        <p:spPr>
          <a:xfrm>
            <a:off x="4666767" y="2145151"/>
            <a:ext cx="6574000" cy="18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endParaRPr/>
          </a:p>
        </p:txBody>
      </p:sp>
      <p:sp>
        <p:nvSpPr>
          <p:cNvPr id="385" name="Google Shape;385;p42"/>
          <p:cNvSpPr txBox="1">
            <a:spLocks noGrp="1"/>
          </p:cNvSpPr>
          <p:nvPr>
            <p:ph type="body" idx="1"/>
          </p:nvPr>
        </p:nvSpPr>
        <p:spPr>
          <a:xfrm>
            <a:off x="4666767" y="4021251"/>
            <a:ext cx="6574000" cy="6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386" name="Google Shape;386;p42"/>
          <p:cNvSpPr/>
          <p:nvPr/>
        </p:nvSpPr>
        <p:spPr>
          <a:xfrm>
            <a:off x="-1748167" y="-570867"/>
            <a:ext cx="6909085" cy="4084888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42"/>
          <p:cNvSpPr/>
          <p:nvPr/>
        </p:nvSpPr>
        <p:spPr>
          <a:xfrm>
            <a:off x="9563801" y="-502567"/>
            <a:ext cx="1845460" cy="1734160"/>
          </a:xfrm>
          <a:custGeom>
            <a:avLst/>
            <a:gdLst/>
            <a:ahLst/>
            <a:cxnLst/>
            <a:rect l="l" t="t" r="r" b="b"/>
            <a:pathLst>
              <a:path w="64384" h="60501" extrusionOk="0">
                <a:moveTo>
                  <a:pt x="29565" y="1"/>
                </a:moveTo>
                <a:cubicBezTo>
                  <a:pt x="21716" y="1"/>
                  <a:pt x="14503" y="2837"/>
                  <a:pt x="11033" y="10802"/>
                </a:cubicBezTo>
                <a:cubicBezTo>
                  <a:pt x="6538" y="13311"/>
                  <a:pt x="1" y="34325"/>
                  <a:pt x="2073" y="44890"/>
                </a:cubicBezTo>
                <a:cubicBezTo>
                  <a:pt x="4244" y="55890"/>
                  <a:pt x="13924" y="60500"/>
                  <a:pt x="24671" y="60500"/>
                </a:cubicBezTo>
                <a:cubicBezTo>
                  <a:pt x="37905" y="60500"/>
                  <a:pt x="52758" y="53509"/>
                  <a:pt x="57204" y="42847"/>
                </a:cubicBezTo>
                <a:cubicBezTo>
                  <a:pt x="61290" y="33041"/>
                  <a:pt x="64383" y="13603"/>
                  <a:pt x="52826" y="6745"/>
                </a:cubicBezTo>
                <a:cubicBezTo>
                  <a:pt x="46781" y="3139"/>
                  <a:pt x="37822" y="1"/>
                  <a:pt x="295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388" name="Google Shape;388;p42"/>
          <p:cNvGrpSpPr/>
          <p:nvPr/>
        </p:nvGrpSpPr>
        <p:grpSpPr>
          <a:xfrm rot="3615558">
            <a:off x="8558529" y="599644"/>
            <a:ext cx="1548251" cy="979177"/>
            <a:chOff x="5161625" y="732525"/>
            <a:chExt cx="456050" cy="288425"/>
          </a:xfrm>
        </p:grpSpPr>
        <p:sp>
          <p:nvSpPr>
            <p:cNvPr id="389" name="Google Shape;389;p4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4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4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4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4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4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4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4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4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98" name="Google Shape;398;p42"/>
          <p:cNvGrpSpPr/>
          <p:nvPr/>
        </p:nvGrpSpPr>
        <p:grpSpPr>
          <a:xfrm rot="5400000">
            <a:off x="6922155" y="4411673"/>
            <a:ext cx="2063208" cy="3562735"/>
            <a:chOff x="428525" y="2080425"/>
            <a:chExt cx="639900" cy="1104975"/>
          </a:xfrm>
        </p:grpSpPr>
        <p:sp>
          <p:nvSpPr>
            <p:cNvPr id="399" name="Google Shape;399;p42"/>
            <p:cNvSpPr/>
            <p:nvPr/>
          </p:nvSpPr>
          <p:spPr>
            <a:xfrm>
              <a:off x="428525" y="2080425"/>
              <a:ext cx="607075" cy="1104975"/>
            </a:xfrm>
            <a:custGeom>
              <a:avLst/>
              <a:gdLst/>
              <a:ahLst/>
              <a:cxnLst/>
              <a:rect l="l" t="t" r="r" b="b"/>
              <a:pathLst>
                <a:path w="24283" h="44199" extrusionOk="0">
                  <a:moveTo>
                    <a:pt x="20955" y="1"/>
                  </a:moveTo>
                  <a:cubicBezTo>
                    <a:pt x="18941" y="234"/>
                    <a:pt x="16957" y="730"/>
                    <a:pt x="15060" y="1518"/>
                  </a:cubicBezTo>
                  <a:cubicBezTo>
                    <a:pt x="14184" y="1898"/>
                    <a:pt x="13279" y="2190"/>
                    <a:pt x="12375" y="2511"/>
                  </a:cubicBezTo>
                  <a:cubicBezTo>
                    <a:pt x="11090" y="2919"/>
                    <a:pt x="9835" y="3415"/>
                    <a:pt x="8639" y="3999"/>
                  </a:cubicBezTo>
                  <a:cubicBezTo>
                    <a:pt x="7471" y="4583"/>
                    <a:pt x="6421" y="5371"/>
                    <a:pt x="5545" y="6305"/>
                  </a:cubicBezTo>
                  <a:cubicBezTo>
                    <a:pt x="5312" y="6538"/>
                    <a:pt x="5049" y="6772"/>
                    <a:pt x="4786" y="7034"/>
                  </a:cubicBezTo>
                  <a:cubicBezTo>
                    <a:pt x="4144" y="7618"/>
                    <a:pt x="3561" y="8231"/>
                    <a:pt x="3065" y="8902"/>
                  </a:cubicBezTo>
                  <a:cubicBezTo>
                    <a:pt x="1284" y="11383"/>
                    <a:pt x="0" y="15848"/>
                    <a:pt x="146" y="18854"/>
                  </a:cubicBezTo>
                  <a:lnTo>
                    <a:pt x="204" y="19584"/>
                  </a:lnTo>
                  <a:cubicBezTo>
                    <a:pt x="350" y="22327"/>
                    <a:pt x="525" y="25188"/>
                    <a:pt x="1401" y="27785"/>
                  </a:cubicBezTo>
                  <a:cubicBezTo>
                    <a:pt x="2014" y="29711"/>
                    <a:pt x="3006" y="32163"/>
                    <a:pt x="4903" y="34206"/>
                  </a:cubicBezTo>
                  <a:lnTo>
                    <a:pt x="5195" y="34498"/>
                  </a:lnTo>
                  <a:cubicBezTo>
                    <a:pt x="6275" y="35665"/>
                    <a:pt x="7413" y="36891"/>
                    <a:pt x="8405" y="38146"/>
                  </a:cubicBezTo>
                  <a:cubicBezTo>
                    <a:pt x="8581" y="38350"/>
                    <a:pt x="8726" y="38584"/>
                    <a:pt x="8902" y="38788"/>
                  </a:cubicBezTo>
                  <a:cubicBezTo>
                    <a:pt x="9456" y="39576"/>
                    <a:pt x="10069" y="40306"/>
                    <a:pt x="10799" y="40948"/>
                  </a:cubicBezTo>
                  <a:cubicBezTo>
                    <a:pt x="14325" y="43847"/>
                    <a:pt x="19837" y="44198"/>
                    <a:pt x="22296" y="44198"/>
                  </a:cubicBezTo>
                  <a:cubicBezTo>
                    <a:pt x="22584" y="44198"/>
                    <a:pt x="22831" y="44193"/>
                    <a:pt x="23027" y="44187"/>
                  </a:cubicBezTo>
                  <a:lnTo>
                    <a:pt x="23027" y="43895"/>
                  </a:lnTo>
                  <a:cubicBezTo>
                    <a:pt x="22833" y="43901"/>
                    <a:pt x="22588" y="43906"/>
                    <a:pt x="22301" y="43906"/>
                  </a:cubicBezTo>
                  <a:cubicBezTo>
                    <a:pt x="19876" y="43906"/>
                    <a:pt x="14445" y="43559"/>
                    <a:pt x="10974" y="40714"/>
                  </a:cubicBezTo>
                  <a:cubicBezTo>
                    <a:pt x="10273" y="40101"/>
                    <a:pt x="9660" y="39372"/>
                    <a:pt x="9135" y="38613"/>
                  </a:cubicBezTo>
                  <a:cubicBezTo>
                    <a:pt x="8960" y="38379"/>
                    <a:pt x="8785" y="38175"/>
                    <a:pt x="8610" y="37942"/>
                  </a:cubicBezTo>
                  <a:cubicBezTo>
                    <a:pt x="7617" y="36687"/>
                    <a:pt x="6479" y="35461"/>
                    <a:pt x="5370" y="34293"/>
                  </a:cubicBezTo>
                  <a:lnTo>
                    <a:pt x="5107" y="34002"/>
                  </a:lnTo>
                  <a:cubicBezTo>
                    <a:pt x="3240" y="32017"/>
                    <a:pt x="2277" y="29565"/>
                    <a:pt x="1664" y="27698"/>
                  </a:cubicBezTo>
                  <a:cubicBezTo>
                    <a:pt x="788" y="25100"/>
                    <a:pt x="642" y="22298"/>
                    <a:pt x="496" y="19555"/>
                  </a:cubicBezTo>
                  <a:lnTo>
                    <a:pt x="467" y="18825"/>
                  </a:lnTo>
                  <a:cubicBezTo>
                    <a:pt x="292" y="15877"/>
                    <a:pt x="1547" y="11500"/>
                    <a:pt x="3269" y="9048"/>
                  </a:cubicBezTo>
                  <a:cubicBezTo>
                    <a:pt x="3794" y="8377"/>
                    <a:pt x="4349" y="7793"/>
                    <a:pt x="4962" y="7239"/>
                  </a:cubicBezTo>
                  <a:cubicBezTo>
                    <a:pt x="5224" y="6976"/>
                    <a:pt x="5487" y="6743"/>
                    <a:pt x="5720" y="6509"/>
                  </a:cubicBezTo>
                  <a:cubicBezTo>
                    <a:pt x="6596" y="5575"/>
                    <a:pt x="7617" y="4816"/>
                    <a:pt x="8756" y="4233"/>
                  </a:cubicBezTo>
                  <a:cubicBezTo>
                    <a:pt x="9952" y="3649"/>
                    <a:pt x="11178" y="3153"/>
                    <a:pt x="12462" y="2773"/>
                  </a:cubicBezTo>
                  <a:cubicBezTo>
                    <a:pt x="13338" y="2452"/>
                    <a:pt x="14272" y="2131"/>
                    <a:pt x="15147" y="1781"/>
                  </a:cubicBezTo>
                  <a:cubicBezTo>
                    <a:pt x="17015" y="993"/>
                    <a:pt x="19000" y="497"/>
                    <a:pt x="20984" y="293"/>
                  </a:cubicBezTo>
                  <a:cubicBezTo>
                    <a:pt x="21393" y="293"/>
                    <a:pt x="21801" y="322"/>
                    <a:pt x="22181" y="351"/>
                  </a:cubicBezTo>
                  <a:cubicBezTo>
                    <a:pt x="22736" y="419"/>
                    <a:pt x="23190" y="461"/>
                    <a:pt x="23536" y="461"/>
                  </a:cubicBezTo>
                  <a:cubicBezTo>
                    <a:pt x="23935" y="461"/>
                    <a:pt x="24188" y="404"/>
                    <a:pt x="24282" y="263"/>
                  </a:cubicBezTo>
                  <a:lnTo>
                    <a:pt x="24049" y="88"/>
                  </a:lnTo>
                  <a:cubicBezTo>
                    <a:pt x="23991" y="157"/>
                    <a:pt x="23790" y="181"/>
                    <a:pt x="23530" y="181"/>
                  </a:cubicBezTo>
                  <a:cubicBezTo>
                    <a:pt x="23127" y="181"/>
                    <a:pt x="22582" y="124"/>
                    <a:pt x="22210" y="88"/>
                  </a:cubicBezTo>
                  <a:cubicBezTo>
                    <a:pt x="21801" y="30"/>
                    <a:pt x="21393" y="1"/>
                    <a:pt x="209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42"/>
            <p:cNvSpPr/>
            <p:nvPr/>
          </p:nvSpPr>
          <p:spPr>
            <a:xfrm>
              <a:off x="904975" y="2557400"/>
              <a:ext cx="74425" cy="125000"/>
            </a:xfrm>
            <a:custGeom>
              <a:avLst/>
              <a:gdLst/>
              <a:ahLst/>
              <a:cxnLst/>
              <a:rect l="l" t="t" r="r" b="b"/>
              <a:pathLst>
                <a:path w="2977" h="5000" extrusionOk="0">
                  <a:moveTo>
                    <a:pt x="2739" y="1"/>
                  </a:moveTo>
                  <a:cubicBezTo>
                    <a:pt x="1949" y="1"/>
                    <a:pt x="1197" y="266"/>
                    <a:pt x="613" y="797"/>
                  </a:cubicBezTo>
                  <a:cubicBezTo>
                    <a:pt x="204" y="1205"/>
                    <a:pt x="0" y="1789"/>
                    <a:pt x="58" y="2373"/>
                  </a:cubicBezTo>
                  <a:cubicBezTo>
                    <a:pt x="88" y="3219"/>
                    <a:pt x="613" y="4387"/>
                    <a:pt x="1372" y="4824"/>
                  </a:cubicBezTo>
                  <a:cubicBezTo>
                    <a:pt x="1576" y="4941"/>
                    <a:pt x="1810" y="5000"/>
                    <a:pt x="2043" y="5000"/>
                  </a:cubicBezTo>
                  <a:cubicBezTo>
                    <a:pt x="2276" y="5000"/>
                    <a:pt x="2510" y="4941"/>
                    <a:pt x="2714" y="4824"/>
                  </a:cubicBezTo>
                  <a:lnTo>
                    <a:pt x="2598" y="4562"/>
                  </a:lnTo>
                  <a:cubicBezTo>
                    <a:pt x="2422" y="4664"/>
                    <a:pt x="2233" y="4715"/>
                    <a:pt x="2047" y="4715"/>
                  </a:cubicBezTo>
                  <a:cubicBezTo>
                    <a:pt x="1861" y="4715"/>
                    <a:pt x="1678" y="4664"/>
                    <a:pt x="1518" y="4562"/>
                  </a:cubicBezTo>
                  <a:cubicBezTo>
                    <a:pt x="876" y="4182"/>
                    <a:pt x="379" y="3132"/>
                    <a:pt x="350" y="2344"/>
                  </a:cubicBezTo>
                  <a:cubicBezTo>
                    <a:pt x="292" y="1848"/>
                    <a:pt x="467" y="1351"/>
                    <a:pt x="817" y="1001"/>
                  </a:cubicBezTo>
                  <a:cubicBezTo>
                    <a:pt x="1374" y="551"/>
                    <a:pt x="2050" y="293"/>
                    <a:pt x="2760" y="293"/>
                  </a:cubicBezTo>
                  <a:cubicBezTo>
                    <a:pt x="2832" y="293"/>
                    <a:pt x="2904" y="295"/>
                    <a:pt x="2977" y="301"/>
                  </a:cubicBezTo>
                  <a:lnTo>
                    <a:pt x="2977" y="9"/>
                  </a:lnTo>
                  <a:cubicBezTo>
                    <a:pt x="2897" y="4"/>
                    <a:pt x="2818" y="1"/>
                    <a:pt x="27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42"/>
            <p:cNvSpPr/>
            <p:nvPr/>
          </p:nvSpPr>
          <p:spPr>
            <a:xfrm>
              <a:off x="865575" y="2502775"/>
              <a:ext cx="110175" cy="229750"/>
            </a:xfrm>
            <a:custGeom>
              <a:avLst/>
              <a:gdLst/>
              <a:ahLst/>
              <a:cxnLst/>
              <a:rect l="l" t="t" r="r" b="b"/>
              <a:pathLst>
                <a:path w="4407" h="9190" extrusionOk="0">
                  <a:moveTo>
                    <a:pt x="4052" y="0"/>
                  </a:moveTo>
                  <a:cubicBezTo>
                    <a:pt x="3140" y="0"/>
                    <a:pt x="2304" y="655"/>
                    <a:pt x="1605" y="1172"/>
                  </a:cubicBezTo>
                  <a:lnTo>
                    <a:pt x="1313" y="1406"/>
                  </a:lnTo>
                  <a:cubicBezTo>
                    <a:pt x="58" y="2340"/>
                    <a:pt x="0" y="3361"/>
                    <a:pt x="321" y="4996"/>
                  </a:cubicBezTo>
                  <a:cubicBezTo>
                    <a:pt x="555" y="6105"/>
                    <a:pt x="1664" y="8469"/>
                    <a:pt x="2977" y="9052"/>
                  </a:cubicBezTo>
                  <a:cubicBezTo>
                    <a:pt x="3161" y="9144"/>
                    <a:pt x="3363" y="9189"/>
                    <a:pt x="3566" y="9189"/>
                  </a:cubicBezTo>
                  <a:cubicBezTo>
                    <a:pt x="3814" y="9189"/>
                    <a:pt x="4066" y="9122"/>
                    <a:pt x="4290" y="8994"/>
                  </a:cubicBezTo>
                  <a:lnTo>
                    <a:pt x="4144" y="8731"/>
                  </a:lnTo>
                  <a:cubicBezTo>
                    <a:pt x="3970" y="8842"/>
                    <a:pt x="3771" y="8893"/>
                    <a:pt x="3573" y="8893"/>
                  </a:cubicBezTo>
                  <a:cubicBezTo>
                    <a:pt x="3406" y="8893"/>
                    <a:pt x="3241" y="8857"/>
                    <a:pt x="3094" y="8790"/>
                  </a:cubicBezTo>
                  <a:cubicBezTo>
                    <a:pt x="1839" y="8235"/>
                    <a:pt x="788" y="5842"/>
                    <a:pt x="613" y="4937"/>
                  </a:cubicBezTo>
                  <a:cubicBezTo>
                    <a:pt x="321" y="3390"/>
                    <a:pt x="379" y="2486"/>
                    <a:pt x="1518" y="1639"/>
                  </a:cubicBezTo>
                  <a:lnTo>
                    <a:pt x="1810" y="1406"/>
                  </a:lnTo>
                  <a:cubicBezTo>
                    <a:pt x="2473" y="902"/>
                    <a:pt x="3281" y="277"/>
                    <a:pt x="4102" y="277"/>
                  </a:cubicBezTo>
                  <a:cubicBezTo>
                    <a:pt x="4184" y="277"/>
                    <a:pt x="4266" y="284"/>
                    <a:pt x="4349" y="297"/>
                  </a:cubicBezTo>
                  <a:lnTo>
                    <a:pt x="4407" y="34"/>
                  </a:lnTo>
                  <a:cubicBezTo>
                    <a:pt x="4288" y="11"/>
                    <a:pt x="4169" y="0"/>
                    <a:pt x="40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42"/>
            <p:cNvSpPr/>
            <p:nvPr/>
          </p:nvSpPr>
          <p:spPr>
            <a:xfrm>
              <a:off x="823975" y="2458750"/>
              <a:ext cx="171475" cy="321425"/>
            </a:xfrm>
            <a:custGeom>
              <a:avLst/>
              <a:gdLst/>
              <a:ahLst/>
              <a:cxnLst/>
              <a:rect l="l" t="t" r="r" b="b"/>
              <a:pathLst>
                <a:path w="6859" h="12857" extrusionOk="0">
                  <a:moveTo>
                    <a:pt x="6394" y="1"/>
                  </a:moveTo>
                  <a:cubicBezTo>
                    <a:pt x="5121" y="1"/>
                    <a:pt x="3860" y="318"/>
                    <a:pt x="2715" y="890"/>
                  </a:cubicBezTo>
                  <a:cubicBezTo>
                    <a:pt x="905" y="1854"/>
                    <a:pt x="0" y="2787"/>
                    <a:pt x="30" y="5151"/>
                  </a:cubicBezTo>
                  <a:cubicBezTo>
                    <a:pt x="146" y="9996"/>
                    <a:pt x="2452" y="12798"/>
                    <a:pt x="6363" y="12856"/>
                  </a:cubicBezTo>
                  <a:lnTo>
                    <a:pt x="6363" y="12565"/>
                  </a:lnTo>
                  <a:cubicBezTo>
                    <a:pt x="1080" y="12477"/>
                    <a:pt x="380" y="7340"/>
                    <a:pt x="351" y="5122"/>
                  </a:cubicBezTo>
                  <a:cubicBezTo>
                    <a:pt x="292" y="2904"/>
                    <a:pt x="1110" y="2087"/>
                    <a:pt x="2861" y="1153"/>
                  </a:cubicBezTo>
                  <a:cubicBezTo>
                    <a:pt x="3944" y="585"/>
                    <a:pt x="5142" y="292"/>
                    <a:pt x="6353" y="292"/>
                  </a:cubicBezTo>
                  <a:cubicBezTo>
                    <a:pt x="6512" y="292"/>
                    <a:pt x="6671" y="297"/>
                    <a:pt x="6830" y="307"/>
                  </a:cubicBezTo>
                  <a:lnTo>
                    <a:pt x="6859" y="15"/>
                  </a:lnTo>
                  <a:cubicBezTo>
                    <a:pt x="6704" y="5"/>
                    <a:pt x="6549" y="1"/>
                    <a:pt x="639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42"/>
            <p:cNvSpPr/>
            <p:nvPr/>
          </p:nvSpPr>
          <p:spPr>
            <a:xfrm>
              <a:off x="796250" y="2395625"/>
              <a:ext cx="217450" cy="446575"/>
            </a:xfrm>
            <a:custGeom>
              <a:avLst/>
              <a:gdLst/>
              <a:ahLst/>
              <a:cxnLst/>
              <a:rect l="l" t="t" r="r" b="b"/>
              <a:pathLst>
                <a:path w="8698" h="17863" extrusionOk="0">
                  <a:moveTo>
                    <a:pt x="8639" y="1"/>
                  </a:moveTo>
                  <a:cubicBezTo>
                    <a:pt x="6275" y="497"/>
                    <a:pt x="3970" y="1577"/>
                    <a:pt x="2540" y="2919"/>
                  </a:cubicBezTo>
                  <a:cubicBezTo>
                    <a:pt x="584" y="4700"/>
                    <a:pt x="0" y="6480"/>
                    <a:pt x="526" y="9077"/>
                  </a:cubicBezTo>
                  <a:cubicBezTo>
                    <a:pt x="584" y="9398"/>
                    <a:pt x="643" y="9778"/>
                    <a:pt x="701" y="10128"/>
                  </a:cubicBezTo>
                  <a:cubicBezTo>
                    <a:pt x="993" y="11850"/>
                    <a:pt x="1372" y="14010"/>
                    <a:pt x="2394" y="15294"/>
                  </a:cubicBezTo>
                  <a:cubicBezTo>
                    <a:pt x="3773" y="16932"/>
                    <a:pt x="5804" y="17863"/>
                    <a:pt x="7956" y="17863"/>
                  </a:cubicBezTo>
                  <a:cubicBezTo>
                    <a:pt x="7989" y="17863"/>
                    <a:pt x="8022" y="17863"/>
                    <a:pt x="8056" y="17862"/>
                  </a:cubicBezTo>
                  <a:lnTo>
                    <a:pt x="8056" y="17570"/>
                  </a:lnTo>
                  <a:cubicBezTo>
                    <a:pt x="8023" y="17571"/>
                    <a:pt x="7990" y="17571"/>
                    <a:pt x="7957" y="17571"/>
                  </a:cubicBezTo>
                  <a:cubicBezTo>
                    <a:pt x="5892" y="17571"/>
                    <a:pt x="3949" y="16670"/>
                    <a:pt x="2627" y="15090"/>
                  </a:cubicBezTo>
                  <a:cubicBezTo>
                    <a:pt x="1635" y="13864"/>
                    <a:pt x="1255" y="11762"/>
                    <a:pt x="964" y="10070"/>
                  </a:cubicBezTo>
                  <a:cubicBezTo>
                    <a:pt x="905" y="9690"/>
                    <a:pt x="847" y="9340"/>
                    <a:pt x="788" y="9019"/>
                  </a:cubicBezTo>
                  <a:cubicBezTo>
                    <a:pt x="292" y="6538"/>
                    <a:pt x="876" y="4816"/>
                    <a:pt x="2715" y="3124"/>
                  </a:cubicBezTo>
                  <a:cubicBezTo>
                    <a:pt x="4116" y="1839"/>
                    <a:pt x="6363" y="760"/>
                    <a:pt x="8698" y="263"/>
                  </a:cubicBezTo>
                  <a:lnTo>
                    <a:pt x="86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42"/>
            <p:cNvSpPr/>
            <p:nvPr/>
          </p:nvSpPr>
          <p:spPr>
            <a:xfrm>
              <a:off x="740800" y="2355500"/>
              <a:ext cx="274350" cy="531200"/>
            </a:xfrm>
            <a:custGeom>
              <a:avLst/>
              <a:gdLst/>
              <a:ahLst/>
              <a:cxnLst/>
              <a:rect l="l" t="t" r="r" b="b"/>
              <a:pathLst>
                <a:path w="10974" h="21248" extrusionOk="0">
                  <a:moveTo>
                    <a:pt x="10799" y="1"/>
                  </a:moveTo>
                  <a:cubicBezTo>
                    <a:pt x="10449" y="146"/>
                    <a:pt x="10098" y="263"/>
                    <a:pt x="9719" y="292"/>
                  </a:cubicBezTo>
                  <a:cubicBezTo>
                    <a:pt x="9310" y="351"/>
                    <a:pt x="8931" y="468"/>
                    <a:pt x="8581" y="613"/>
                  </a:cubicBezTo>
                  <a:cubicBezTo>
                    <a:pt x="8055" y="847"/>
                    <a:pt x="7589" y="1139"/>
                    <a:pt x="7122" y="1431"/>
                  </a:cubicBezTo>
                  <a:cubicBezTo>
                    <a:pt x="6830" y="1606"/>
                    <a:pt x="6538" y="1781"/>
                    <a:pt x="6275" y="1956"/>
                  </a:cubicBezTo>
                  <a:cubicBezTo>
                    <a:pt x="4612" y="2861"/>
                    <a:pt x="2335" y="4437"/>
                    <a:pt x="963" y="6596"/>
                  </a:cubicBezTo>
                  <a:cubicBezTo>
                    <a:pt x="59" y="8027"/>
                    <a:pt x="0" y="10245"/>
                    <a:pt x="847" y="12550"/>
                  </a:cubicBezTo>
                  <a:cubicBezTo>
                    <a:pt x="934" y="12784"/>
                    <a:pt x="1022" y="13017"/>
                    <a:pt x="1080" y="13280"/>
                  </a:cubicBezTo>
                  <a:cubicBezTo>
                    <a:pt x="1810" y="15352"/>
                    <a:pt x="2569" y="17512"/>
                    <a:pt x="4495" y="18737"/>
                  </a:cubicBezTo>
                  <a:lnTo>
                    <a:pt x="4728" y="18883"/>
                  </a:lnTo>
                  <a:cubicBezTo>
                    <a:pt x="6460" y="19980"/>
                    <a:pt x="8448" y="21248"/>
                    <a:pt x="10552" y="21248"/>
                  </a:cubicBezTo>
                  <a:cubicBezTo>
                    <a:pt x="10576" y="21248"/>
                    <a:pt x="10600" y="21248"/>
                    <a:pt x="10624" y="21247"/>
                  </a:cubicBezTo>
                  <a:lnTo>
                    <a:pt x="10624" y="20956"/>
                  </a:lnTo>
                  <a:cubicBezTo>
                    <a:pt x="10600" y="20956"/>
                    <a:pt x="10577" y="20956"/>
                    <a:pt x="10554" y="20956"/>
                  </a:cubicBezTo>
                  <a:cubicBezTo>
                    <a:pt x="8535" y="20956"/>
                    <a:pt x="6577" y="19717"/>
                    <a:pt x="4874" y="18621"/>
                  </a:cubicBezTo>
                  <a:lnTo>
                    <a:pt x="4641" y="18504"/>
                  </a:lnTo>
                  <a:cubicBezTo>
                    <a:pt x="2831" y="17337"/>
                    <a:pt x="2073" y="15235"/>
                    <a:pt x="1372" y="13163"/>
                  </a:cubicBezTo>
                  <a:cubicBezTo>
                    <a:pt x="1285" y="12930"/>
                    <a:pt x="1197" y="12696"/>
                    <a:pt x="1109" y="12463"/>
                  </a:cubicBezTo>
                  <a:cubicBezTo>
                    <a:pt x="321" y="10245"/>
                    <a:pt x="351" y="8114"/>
                    <a:pt x="1226" y="6772"/>
                  </a:cubicBezTo>
                  <a:cubicBezTo>
                    <a:pt x="2539" y="4641"/>
                    <a:pt x="4787" y="3123"/>
                    <a:pt x="6421" y="2219"/>
                  </a:cubicBezTo>
                  <a:cubicBezTo>
                    <a:pt x="6684" y="2073"/>
                    <a:pt x="6976" y="1868"/>
                    <a:pt x="7267" y="1693"/>
                  </a:cubicBezTo>
                  <a:cubicBezTo>
                    <a:pt x="7734" y="1401"/>
                    <a:pt x="8201" y="1139"/>
                    <a:pt x="8698" y="905"/>
                  </a:cubicBezTo>
                  <a:cubicBezTo>
                    <a:pt x="9048" y="759"/>
                    <a:pt x="9427" y="643"/>
                    <a:pt x="9807" y="613"/>
                  </a:cubicBezTo>
                  <a:cubicBezTo>
                    <a:pt x="10186" y="555"/>
                    <a:pt x="10595" y="438"/>
                    <a:pt x="10974" y="263"/>
                  </a:cubicBezTo>
                  <a:lnTo>
                    <a:pt x="107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42"/>
            <p:cNvSpPr/>
            <p:nvPr/>
          </p:nvSpPr>
          <p:spPr>
            <a:xfrm>
              <a:off x="697750" y="2309525"/>
              <a:ext cx="340750" cy="624000"/>
            </a:xfrm>
            <a:custGeom>
              <a:avLst/>
              <a:gdLst/>
              <a:ahLst/>
              <a:cxnLst/>
              <a:rect l="l" t="t" r="r" b="b"/>
              <a:pathLst>
                <a:path w="13630" h="24960" extrusionOk="0">
                  <a:moveTo>
                    <a:pt x="13426" y="1"/>
                  </a:moveTo>
                  <a:cubicBezTo>
                    <a:pt x="13017" y="147"/>
                    <a:pt x="12608" y="234"/>
                    <a:pt x="12200" y="322"/>
                  </a:cubicBezTo>
                  <a:cubicBezTo>
                    <a:pt x="11820" y="409"/>
                    <a:pt x="11470" y="497"/>
                    <a:pt x="11266" y="555"/>
                  </a:cubicBezTo>
                  <a:cubicBezTo>
                    <a:pt x="10799" y="701"/>
                    <a:pt x="10332" y="789"/>
                    <a:pt x="9894" y="906"/>
                  </a:cubicBezTo>
                  <a:cubicBezTo>
                    <a:pt x="8844" y="1081"/>
                    <a:pt x="7851" y="1402"/>
                    <a:pt x="6947" y="1927"/>
                  </a:cubicBezTo>
                  <a:cubicBezTo>
                    <a:pt x="3269" y="4174"/>
                    <a:pt x="1197" y="6247"/>
                    <a:pt x="613" y="8144"/>
                  </a:cubicBezTo>
                  <a:cubicBezTo>
                    <a:pt x="0" y="10011"/>
                    <a:pt x="351" y="13076"/>
                    <a:pt x="1022" y="15090"/>
                  </a:cubicBezTo>
                  <a:cubicBezTo>
                    <a:pt x="1956" y="18008"/>
                    <a:pt x="3094" y="21014"/>
                    <a:pt x="5633" y="22970"/>
                  </a:cubicBezTo>
                  <a:cubicBezTo>
                    <a:pt x="6567" y="23583"/>
                    <a:pt x="7589" y="24020"/>
                    <a:pt x="8668" y="24283"/>
                  </a:cubicBezTo>
                  <a:cubicBezTo>
                    <a:pt x="9576" y="24530"/>
                    <a:pt x="11260" y="24959"/>
                    <a:pt x="12526" y="24959"/>
                  </a:cubicBezTo>
                  <a:cubicBezTo>
                    <a:pt x="12604" y="24959"/>
                    <a:pt x="12680" y="24958"/>
                    <a:pt x="12754" y="24954"/>
                  </a:cubicBezTo>
                  <a:lnTo>
                    <a:pt x="12754" y="24662"/>
                  </a:lnTo>
                  <a:cubicBezTo>
                    <a:pt x="12677" y="24666"/>
                    <a:pt x="12599" y="24668"/>
                    <a:pt x="12518" y="24668"/>
                  </a:cubicBezTo>
                  <a:cubicBezTo>
                    <a:pt x="11284" y="24668"/>
                    <a:pt x="9660" y="24265"/>
                    <a:pt x="8756" y="23991"/>
                  </a:cubicBezTo>
                  <a:cubicBezTo>
                    <a:pt x="7705" y="23758"/>
                    <a:pt x="6713" y="23320"/>
                    <a:pt x="5837" y="22736"/>
                  </a:cubicBezTo>
                  <a:cubicBezTo>
                    <a:pt x="3328" y="20839"/>
                    <a:pt x="2248" y="18008"/>
                    <a:pt x="1285" y="15002"/>
                  </a:cubicBezTo>
                  <a:cubicBezTo>
                    <a:pt x="642" y="13018"/>
                    <a:pt x="292" y="10070"/>
                    <a:pt x="876" y="8231"/>
                  </a:cubicBezTo>
                  <a:cubicBezTo>
                    <a:pt x="1460" y="6363"/>
                    <a:pt x="3503" y="4379"/>
                    <a:pt x="7092" y="2161"/>
                  </a:cubicBezTo>
                  <a:cubicBezTo>
                    <a:pt x="7997" y="1664"/>
                    <a:pt x="8960" y="1343"/>
                    <a:pt x="9953" y="1168"/>
                  </a:cubicBezTo>
                  <a:cubicBezTo>
                    <a:pt x="10390" y="1081"/>
                    <a:pt x="10887" y="964"/>
                    <a:pt x="11353" y="818"/>
                  </a:cubicBezTo>
                  <a:cubicBezTo>
                    <a:pt x="11529" y="760"/>
                    <a:pt x="11879" y="672"/>
                    <a:pt x="12258" y="614"/>
                  </a:cubicBezTo>
                  <a:cubicBezTo>
                    <a:pt x="13338" y="351"/>
                    <a:pt x="13572" y="293"/>
                    <a:pt x="13630" y="205"/>
                  </a:cubicBezTo>
                  <a:lnTo>
                    <a:pt x="134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42"/>
            <p:cNvSpPr/>
            <p:nvPr/>
          </p:nvSpPr>
          <p:spPr>
            <a:xfrm>
              <a:off x="622600" y="2273775"/>
              <a:ext cx="409350" cy="712150"/>
            </a:xfrm>
            <a:custGeom>
              <a:avLst/>
              <a:gdLst/>
              <a:ahLst/>
              <a:cxnLst/>
              <a:rect l="l" t="t" r="r" b="b"/>
              <a:pathLst>
                <a:path w="16374" h="28486" extrusionOk="0">
                  <a:moveTo>
                    <a:pt x="16315" y="1"/>
                  </a:moveTo>
                  <a:cubicBezTo>
                    <a:pt x="15352" y="263"/>
                    <a:pt x="14301" y="497"/>
                    <a:pt x="13192" y="701"/>
                  </a:cubicBezTo>
                  <a:cubicBezTo>
                    <a:pt x="11850" y="964"/>
                    <a:pt x="10565" y="1285"/>
                    <a:pt x="9281" y="1664"/>
                  </a:cubicBezTo>
                  <a:cubicBezTo>
                    <a:pt x="4874" y="3007"/>
                    <a:pt x="2072" y="5400"/>
                    <a:pt x="934" y="8756"/>
                  </a:cubicBezTo>
                  <a:cubicBezTo>
                    <a:pt x="0" y="11500"/>
                    <a:pt x="1576" y="15236"/>
                    <a:pt x="2744" y="17979"/>
                  </a:cubicBezTo>
                  <a:cubicBezTo>
                    <a:pt x="2860" y="18212"/>
                    <a:pt x="2948" y="18446"/>
                    <a:pt x="3036" y="18650"/>
                  </a:cubicBezTo>
                  <a:cubicBezTo>
                    <a:pt x="3123" y="18884"/>
                    <a:pt x="3240" y="19117"/>
                    <a:pt x="3327" y="19351"/>
                  </a:cubicBezTo>
                  <a:cubicBezTo>
                    <a:pt x="4291" y="21685"/>
                    <a:pt x="5604" y="24867"/>
                    <a:pt x="7822" y="25976"/>
                  </a:cubicBezTo>
                  <a:cubicBezTo>
                    <a:pt x="9953" y="27026"/>
                    <a:pt x="13455" y="28252"/>
                    <a:pt x="16111" y="28486"/>
                  </a:cubicBezTo>
                  <a:lnTo>
                    <a:pt x="16140" y="28194"/>
                  </a:lnTo>
                  <a:cubicBezTo>
                    <a:pt x="13513" y="27960"/>
                    <a:pt x="10069" y="26734"/>
                    <a:pt x="7939" y="25713"/>
                  </a:cubicBezTo>
                  <a:cubicBezTo>
                    <a:pt x="5837" y="24662"/>
                    <a:pt x="4553" y="21540"/>
                    <a:pt x="3590" y="19234"/>
                  </a:cubicBezTo>
                  <a:cubicBezTo>
                    <a:pt x="3503" y="19000"/>
                    <a:pt x="3386" y="18767"/>
                    <a:pt x="3298" y="18533"/>
                  </a:cubicBezTo>
                  <a:cubicBezTo>
                    <a:pt x="3211" y="18329"/>
                    <a:pt x="3123" y="18096"/>
                    <a:pt x="3036" y="17862"/>
                  </a:cubicBezTo>
                  <a:cubicBezTo>
                    <a:pt x="1868" y="15177"/>
                    <a:pt x="292" y="11471"/>
                    <a:pt x="1197" y="8844"/>
                  </a:cubicBezTo>
                  <a:cubicBezTo>
                    <a:pt x="2306" y="5546"/>
                    <a:pt x="5049" y="3240"/>
                    <a:pt x="9369" y="1898"/>
                  </a:cubicBezTo>
                  <a:cubicBezTo>
                    <a:pt x="10565" y="1548"/>
                    <a:pt x="11937" y="1256"/>
                    <a:pt x="13221" y="993"/>
                  </a:cubicBezTo>
                  <a:cubicBezTo>
                    <a:pt x="14359" y="789"/>
                    <a:pt x="15410" y="555"/>
                    <a:pt x="16373" y="293"/>
                  </a:cubicBezTo>
                  <a:lnTo>
                    <a:pt x="1631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42"/>
            <p:cNvSpPr/>
            <p:nvPr/>
          </p:nvSpPr>
          <p:spPr>
            <a:xfrm>
              <a:off x="598525" y="2241675"/>
              <a:ext cx="450925" cy="804925"/>
            </a:xfrm>
            <a:custGeom>
              <a:avLst/>
              <a:gdLst/>
              <a:ahLst/>
              <a:cxnLst/>
              <a:rect l="l" t="t" r="r" b="b"/>
              <a:pathLst>
                <a:path w="18037" h="32197" extrusionOk="0">
                  <a:moveTo>
                    <a:pt x="17978" y="1"/>
                  </a:moveTo>
                  <a:lnTo>
                    <a:pt x="17716" y="30"/>
                  </a:lnTo>
                  <a:cubicBezTo>
                    <a:pt x="14856" y="438"/>
                    <a:pt x="12141" y="818"/>
                    <a:pt x="9340" y="1810"/>
                  </a:cubicBezTo>
                  <a:lnTo>
                    <a:pt x="8873" y="1985"/>
                  </a:lnTo>
                  <a:cubicBezTo>
                    <a:pt x="7442" y="2481"/>
                    <a:pt x="6100" y="2978"/>
                    <a:pt x="4874" y="3999"/>
                  </a:cubicBezTo>
                  <a:cubicBezTo>
                    <a:pt x="3736" y="4991"/>
                    <a:pt x="2714" y="6100"/>
                    <a:pt x="1810" y="7326"/>
                  </a:cubicBezTo>
                  <a:lnTo>
                    <a:pt x="1781" y="7385"/>
                  </a:lnTo>
                  <a:cubicBezTo>
                    <a:pt x="847" y="8581"/>
                    <a:pt x="175" y="9457"/>
                    <a:pt x="88" y="11033"/>
                  </a:cubicBezTo>
                  <a:cubicBezTo>
                    <a:pt x="0" y="12813"/>
                    <a:pt x="409" y="14564"/>
                    <a:pt x="817" y="16228"/>
                  </a:cubicBezTo>
                  <a:lnTo>
                    <a:pt x="934" y="16782"/>
                  </a:lnTo>
                  <a:cubicBezTo>
                    <a:pt x="1810" y="20372"/>
                    <a:pt x="2977" y="25304"/>
                    <a:pt x="6304" y="28252"/>
                  </a:cubicBezTo>
                  <a:cubicBezTo>
                    <a:pt x="6479" y="28398"/>
                    <a:pt x="6654" y="28573"/>
                    <a:pt x="6830" y="28748"/>
                  </a:cubicBezTo>
                  <a:cubicBezTo>
                    <a:pt x="7384" y="29332"/>
                    <a:pt x="8055" y="29828"/>
                    <a:pt x="8756" y="30237"/>
                  </a:cubicBezTo>
                  <a:cubicBezTo>
                    <a:pt x="9223" y="30441"/>
                    <a:pt x="9748" y="30558"/>
                    <a:pt x="10244" y="30587"/>
                  </a:cubicBezTo>
                  <a:cubicBezTo>
                    <a:pt x="10594" y="30645"/>
                    <a:pt x="10916" y="30704"/>
                    <a:pt x="11266" y="30791"/>
                  </a:cubicBezTo>
                  <a:cubicBezTo>
                    <a:pt x="11674" y="30908"/>
                    <a:pt x="12112" y="31054"/>
                    <a:pt x="12579" y="31200"/>
                  </a:cubicBezTo>
                  <a:cubicBezTo>
                    <a:pt x="13995" y="31672"/>
                    <a:pt x="15621" y="32196"/>
                    <a:pt x="16982" y="32196"/>
                  </a:cubicBezTo>
                  <a:cubicBezTo>
                    <a:pt x="17052" y="32196"/>
                    <a:pt x="17122" y="32195"/>
                    <a:pt x="17190" y="32192"/>
                  </a:cubicBezTo>
                  <a:lnTo>
                    <a:pt x="17190" y="31900"/>
                  </a:lnTo>
                  <a:cubicBezTo>
                    <a:pt x="17123" y="31903"/>
                    <a:pt x="17055" y="31904"/>
                    <a:pt x="16987" y="31904"/>
                  </a:cubicBezTo>
                  <a:cubicBezTo>
                    <a:pt x="15656" y="31904"/>
                    <a:pt x="14082" y="31381"/>
                    <a:pt x="12667" y="30937"/>
                  </a:cubicBezTo>
                  <a:cubicBezTo>
                    <a:pt x="12200" y="30762"/>
                    <a:pt x="11762" y="30616"/>
                    <a:pt x="11353" y="30499"/>
                  </a:cubicBezTo>
                  <a:cubicBezTo>
                    <a:pt x="11003" y="30412"/>
                    <a:pt x="10653" y="30353"/>
                    <a:pt x="10303" y="30324"/>
                  </a:cubicBezTo>
                  <a:cubicBezTo>
                    <a:pt x="9836" y="30266"/>
                    <a:pt x="9340" y="30149"/>
                    <a:pt x="8902" y="29974"/>
                  </a:cubicBezTo>
                  <a:cubicBezTo>
                    <a:pt x="8201" y="29565"/>
                    <a:pt x="7588" y="29098"/>
                    <a:pt x="7034" y="28515"/>
                  </a:cubicBezTo>
                  <a:cubicBezTo>
                    <a:pt x="6859" y="28340"/>
                    <a:pt x="6684" y="28164"/>
                    <a:pt x="6509" y="28018"/>
                  </a:cubicBezTo>
                  <a:cubicBezTo>
                    <a:pt x="3240" y="25129"/>
                    <a:pt x="2072" y="20255"/>
                    <a:pt x="1226" y="16695"/>
                  </a:cubicBezTo>
                  <a:lnTo>
                    <a:pt x="1109" y="16169"/>
                  </a:lnTo>
                  <a:cubicBezTo>
                    <a:pt x="701" y="14506"/>
                    <a:pt x="292" y="12784"/>
                    <a:pt x="380" y="11062"/>
                  </a:cubicBezTo>
                  <a:cubicBezTo>
                    <a:pt x="467" y="9544"/>
                    <a:pt x="1109" y="8727"/>
                    <a:pt x="2014" y="7560"/>
                  </a:cubicBezTo>
                  <a:lnTo>
                    <a:pt x="2043" y="7501"/>
                  </a:lnTo>
                  <a:cubicBezTo>
                    <a:pt x="2919" y="6305"/>
                    <a:pt x="3940" y="5196"/>
                    <a:pt x="5078" y="4233"/>
                  </a:cubicBezTo>
                  <a:cubicBezTo>
                    <a:pt x="6246" y="3240"/>
                    <a:pt x="7588" y="2773"/>
                    <a:pt x="8989" y="2277"/>
                  </a:cubicBezTo>
                  <a:lnTo>
                    <a:pt x="9456" y="2102"/>
                  </a:lnTo>
                  <a:cubicBezTo>
                    <a:pt x="12229" y="1110"/>
                    <a:pt x="14914" y="730"/>
                    <a:pt x="17745" y="322"/>
                  </a:cubicBezTo>
                  <a:lnTo>
                    <a:pt x="18037" y="293"/>
                  </a:lnTo>
                  <a:lnTo>
                    <a:pt x="1797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42"/>
            <p:cNvSpPr/>
            <p:nvPr/>
          </p:nvSpPr>
          <p:spPr>
            <a:xfrm>
              <a:off x="540150" y="2180400"/>
              <a:ext cx="515150" cy="928825"/>
            </a:xfrm>
            <a:custGeom>
              <a:avLst/>
              <a:gdLst/>
              <a:ahLst/>
              <a:cxnLst/>
              <a:rect l="l" t="t" r="r" b="b"/>
              <a:pathLst>
                <a:path w="20606" h="37153" extrusionOk="0">
                  <a:moveTo>
                    <a:pt x="20518" y="0"/>
                  </a:moveTo>
                  <a:cubicBezTo>
                    <a:pt x="18883" y="496"/>
                    <a:pt x="17161" y="934"/>
                    <a:pt x="15469" y="1343"/>
                  </a:cubicBezTo>
                  <a:cubicBezTo>
                    <a:pt x="13221" y="1926"/>
                    <a:pt x="10857" y="2510"/>
                    <a:pt x="8668" y="3298"/>
                  </a:cubicBezTo>
                  <a:cubicBezTo>
                    <a:pt x="5516" y="4436"/>
                    <a:pt x="2364" y="7793"/>
                    <a:pt x="1372" y="11120"/>
                  </a:cubicBezTo>
                  <a:cubicBezTo>
                    <a:pt x="0" y="15556"/>
                    <a:pt x="59" y="19146"/>
                    <a:pt x="1518" y="23144"/>
                  </a:cubicBezTo>
                  <a:cubicBezTo>
                    <a:pt x="2773" y="26617"/>
                    <a:pt x="5079" y="30294"/>
                    <a:pt x="7997" y="33505"/>
                  </a:cubicBezTo>
                  <a:cubicBezTo>
                    <a:pt x="10857" y="36657"/>
                    <a:pt x="15031" y="37036"/>
                    <a:pt x="19409" y="37153"/>
                  </a:cubicBezTo>
                  <a:lnTo>
                    <a:pt x="19409" y="36861"/>
                  </a:lnTo>
                  <a:cubicBezTo>
                    <a:pt x="15089" y="36715"/>
                    <a:pt x="11003" y="36365"/>
                    <a:pt x="8231" y="33300"/>
                  </a:cubicBezTo>
                  <a:cubicBezTo>
                    <a:pt x="5312" y="30119"/>
                    <a:pt x="3036" y="26500"/>
                    <a:pt x="1781" y="23056"/>
                  </a:cubicBezTo>
                  <a:cubicBezTo>
                    <a:pt x="351" y="19116"/>
                    <a:pt x="321" y="15585"/>
                    <a:pt x="1635" y="11207"/>
                  </a:cubicBezTo>
                  <a:cubicBezTo>
                    <a:pt x="2627" y="7968"/>
                    <a:pt x="5692" y="4670"/>
                    <a:pt x="8727" y="3590"/>
                  </a:cubicBezTo>
                  <a:cubicBezTo>
                    <a:pt x="10945" y="2802"/>
                    <a:pt x="13280" y="2218"/>
                    <a:pt x="15527" y="1634"/>
                  </a:cubicBezTo>
                  <a:cubicBezTo>
                    <a:pt x="17220" y="1226"/>
                    <a:pt x="18971" y="788"/>
                    <a:pt x="20605" y="263"/>
                  </a:cubicBezTo>
                  <a:lnTo>
                    <a:pt x="205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42"/>
            <p:cNvSpPr/>
            <p:nvPr/>
          </p:nvSpPr>
          <p:spPr>
            <a:xfrm>
              <a:off x="483225" y="2138800"/>
              <a:ext cx="585200" cy="1011300"/>
            </a:xfrm>
            <a:custGeom>
              <a:avLst/>
              <a:gdLst/>
              <a:ahLst/>
              <a:cxnLst/>
              <a:rect l="l" t="t" r="r" b="b"/>
              <a:pathLst>
                <a:path w="23408" h="40452" extrusionOk="0">
                  <a:moveTo>
                    <a:pt x="23291" y="1"/>
                  </a:moveTo>
                  <a:cubicBezTo>
                    <a:pt x="22795" y="263"/>
                    <a:pt x="22065" y="292"/>
                    <a:pt x="21394" y="292"/>
                  </a:cubicBezTo>
                  <a:cubicBezTo>
                    <a:pt x="21073" y="292"/>
                    <a:pt x="20781" y="292"/>
                    <a:pt x="20489" y="322"/>
                  </a:cubicBezTo>
                  <a:cubicBezTo>
                    <a:pt x="19292" y="468"/>
                    <a:pt x="18125" y="701"/>
                    <a:pt x="16987" y="1051"/>
                  </a:cubicBezTo>
                  <a:lnTo>
                    <a:pt x="16257" y="1226"/>
                  </a:lnTo>
                  <a:lnTo>
                    <a:pt x="15294" y="1460"/>
                  </a:lnTo>
                  <a:cubicBezTo>
                    <a:pt x="13193" y="1956"/>
                    <a:pt x="11004" y="2481"/>
                    <a:pt x="9165" y="3707"/>
                  </a:cubicBezTo>
                  <a:cubicBezTo>
                    <a:pt x="8611" y="4057"/>
                    <a:pt x="7998" y="4320"/>
                    <a:pt x="7356" y="4553"/>
                  </a:cubicBezTo>
                  <a:cubicBezTo>
                    <a:pt x="7035" y="4670"/>
                    <a:pt x="6684" y="4816"/>
                    <a:pt x="6363" y="4962"/>
                  </a:cubicBezTo>
                  <a:cubicBezTo>
                    <a:pt x="5313" y="5517"/>
                    <a:pt x="4350" y="6217"/>
                    <a:pt x="3503" y="7063"/>
                  </a:cubicBezTo>
                  <a:cubicBezTo>
                    <a:pt x="964" y="9486"/>
                    <a:pt x="264" y="13513"/>
                    <a:pt x="89" y="15118"/>
                  </a:cubicBezTo>
                  <a:cubicBezTo>
                    <a:pt x="1" y="16315"/>
                    <a:pt x="30" y="17483"/>
                    <a:pt x="234" y="18650"/>
                  </a:cubicBezTo>
                  <a:cubicBezTo>
                    <a:pt x="264" y="18913"/>
                    <a:pt x="293" y="19175"/>
                    <a:pt x="322" y="19438"/>
                  </a:cubicBezTo>
                  <a:cubicBezTo>
                    <a:pt x="380" y="19992"/>
                    <a:pt x="410" y="20547"/>
                    <a:pt x="439" y="21101"/>
                  </a:cubicBezTo>
                  <a:cubicBezTo>
                    <a:pt x="439" y="22006"/>
                    <a:pt x="526" y="22911"/>
                    <a:pt x="701" y="23787"/>
                  </a:cubicBezTo>
                  <a:cubicBezTo>
                    <a:pt x="1314" y="26384"/>
                    <a:pt x="2803" y="28398"/>
                    <a:pt x="4029" y="29886"/>
                  </a:cubicBezTo>
                  <a:cubicBezTo>
                    <a:pt x="4700" y="30674"/>
                    <a:pt x="5429" y="31433"/>
                    <a:pt x="6188" y="32133"/>
                  </a:cubicBezTo>
                  <a:cubicBezTo>
                    <a:pt x="7210" y="33009"/>
                    <a:pt x="8114" y="34031"/>
                    <a:pt x="8932" y="35140"/>
                  </a:cubicBezTo>
                  <a:cubicBezTo>
                    <a:pt x="9661" y="36307"/>
                    <a:pt x="10595" y="37328"/>
                    <a:pt x="11675" y="38146"/>
                  </a:cubicBezTo>
                  <a:cubicBezTo>
                    <a:pt x="12667" y="38875"/>
                    <a:pt x="13747" y="39050"/>
                    <a:pt x="14856" y="39255"/>
                  </a:cubicBezTo>
                  <a:cubicBezTo>
                    <a:pt x="15294" y="39313"/>
                    <a:pt x="15732" y="39401"/>
                    <a:pt x="16170" y="39517"/>
                  </a:cubicBezTo>
                  <a:cubicBezTo>
                    <a:pt x="16928" y="39663"/>
                    <a:pt x="17687" y="39780"/>
                    <a:pt x="18475" y="39838"/>
                  </a:cubicBezTo>
                  <a:cubicBezTo>
                    <a:pt x="19613" y="39926"/>
                    <a:pt x="20781" y="40014"/>
                    <a:pt x="21627" y="40451"/>
                  </a:cubicBezTo>
                  <a:lnTo>
                    <a:pt x="21744" y="40189"/>
                  </a:lnTo>
                  <a:cubicBezTo>
                    <a:pt x="20839" y="39751"/>
                    <a:pt x="19643" y="39634"/>
                    <a:pt x="18475" y="39547"/>
                  </a:cubicBezTo>
                  <a:cubicBezTo>
                    <a:pt x="17716" y="39488"/>
                    <a:pt x="16958" y="39401"/>
                    <a:pt x="16228" y="39226"/>
                  </a:cubicBezTo>
                  <a:cubicBezTo>
                    <a:pt x="15790" y="39109"/>
                    <a:pt x="15323" y="39050"/>
                    <a:pt x="14885" y="38963"/>
                  </a:cubicBezTo>
                  <a:cubicBezTo>
                    <a:pt x="13776" y="38759"/>
                    <a:pt x="12755" y="38583"/>
                    <a:pt x="11850" y="37912"/>
                  </a:cubicBezTo>
                  <a:cubicBezTo>
                    <a:pt x="10770" y="37095"/>
                    <a:pt x="9866" y="36103"/>
                    <a:pt x="9165" y="34964"/>
                  </a:cubicBezTo>
                  <a:cubicBezTo>
                    <a:pt x="8348" y="33855"/>
                    <a:pt x="7414" y="32805"/>
                    <a:pt x="6363" y="31900"/>
                  </a:cubicBezTo>
                  <a:cubicBezTo>
                    <a:pt x="5605" y="31229"/>
                    <a:pt x="4904" y="30499"/>
                    <a:pt x="4233" y="29711"/>
                  </a:cubicBezTo>
                  <a:cubicBezTo>
                    <a:pt x="3036" y="28252"/>
                    <a:pt x="1577" y="26267"/>
                    <a:pt x="964" y="23728"/>
                  </a:cubicBezTo>
                  <a:cubicBezTo>
                    <a:pt x="789" y="22882"/>
                    <a:pt x="701" y="21977"/>
                    <a:pt x="701" y="21101"/>
                  </a:cubicBezTo>
                  <a:cubicBezTo>
                    <a:pt x="701" y="20547"/>
                    <a:pt x="672" y="19963"/>
                    <a:pt x="614" y="19409"/>
                  </a:cubicBezTo>
                  <a:cubicBezTo>
                    <a:pt x="585" y="19146"/>
                    <a:pt x="555" y="18883"/>
                    <a:pt x="526" y="18621"/>
                  </a:cubicBezTo>
                  <a:cubicBezTo>
                    <a:pt x="322" y="17483"/>
                    <a:pt x="264" y="16315"/>
                    <a:pt x="351" y="15177"/>
                  </a:cubicBezTo>
                  <a:cubicBezTo>
                    <a:pt x="526" y="13601"/>
                    <a:pt x="1198" y="9661"/>
                    <a:pt x="3678" y="7297"/>
                  </a:cubicBezTo>
                  <a:cubicBezTo>
                    <a:pt x="4495" y="6480"/>
                    <a:pt x="5429" y="5779"/>
                    <a:pt x="6451" y="5225"/>
                  </a:cubicBezTo>
                  <a:cubicBezTo>
                    <a:pt x="6772" y="5079"/>
                    <a:pt x="7122" y="4933"/>
                    <a:pt x="7443" y="4816"/>
                  </a:cubicBezTo>
                  <a:cubicBezTo>
                    <a:pt x="8085" y="4583"/>
                    <a:pt x="8727" y="4291"/>
                    <a:pt x="9311" y="3911"/>
                  </a:cubicBezTo>
                  <a:cubicBezTo>
                    <a:pt x="11062" y="2744"/>
                    <a:pt x="13222" y="2219"/>
                    <a:pt x="15323" y="1722"/>
                  </a:cubicBezTo>
                  <a:lnTo>
                    <a:pt x="16286" y="1489"/>
                  </a:lnTo>
                  <a:lnTo>
                    <a:pt x="17016" y="1314"/>
                  </a:lnTo>
                  <a:cubicBezTo>
                    <a:pt x="18154" y="993"/>
                    <a:pt x="19322" y="759"/>
                    <a:pt x="20489" y="613"/>
                  </a:cubicBezTo>
                  <a:cubicBezTo>
                    <a:pt x="20752" y="584"/>
                    <a:pt x="21044" y="584"/>
                    <a:pt x="21365" y="584"/>
                  </a:cubicBezTo>
                  <a:cubicBezTo>
                    <a:pt x="22094" y="555"/>
                    <a:pt x="22824" y="555"/>
                    <a:pt x="23408" y="263"/>
                  </a:cubicBezTo>
                  <a:lnTo>
                    <a:pt x="2329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0" name="Google Shape;410;p42"/>
          <p:cNvGrpSpPr/>
          <p:nvPr/>
        </p:nvGrpSpPr>
        <p:grpSpPr>
          <a:xfrm rot="-5806368" flipH="1">
            <a:off x="6799027" y="5935396"/>
            <a:ext cx="2310140" cy="1261979"/>
            <a:chOff x="6928067" y="2555588"/>
            <a:chExt cx="1830919" cy="1000190"/>
          </a:xfrm>
        </p:grpSpPr>
        <p:sp>
          <p:nvSpPr>
            <p:cNvPr id="411" name="Google Shape;411;p42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12" name="Google Shape;412;p42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413" name="Google Shape;413;p42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4" name="Google Shape;414;p42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5" name="Google Shape;415;p42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6" name="Google Shape;416;p42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7" name="Google Shape;417;p42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8" name="Google Shape;418;p42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9" name="Google Shape;419;p42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0" name="Google Shape;420;p42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1" name="Google Shape;421;p42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3630246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4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chemeClr val="dk2"/>
              </a:buClr>
              <a:buSzPts val="1333"/>
              <a:buFont typeface="Arial"/>
              <a:buNone/>
              <a:defRPr sz="1333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buClr>
                <a:schemeClr val="dk2"/>
              </a:buClr>
              <a:buSzPts val="1333"/>
              <a:buFont typeface="Arial"/>
              <a:buNone/>
              <a:defRPr sz="1333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buClr>
                <a:schemeClr val="dk2"/>
              </a:buClr>
              <a:buSzPts val="1333"/>
              <a:buFont typeface="Arial"/>
              <a:buNone/>
              <a:defRPr sz="1333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buClr>
                <a:schemeClr val="dk2"/>
              </a:buClr>
              <a:buSzPts val="1333"/>
              <a:buFont typeface="Arial"/>
              <a:buNone/>
              <a:defRPr sz="1333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buClr>
                <a:schemeClr val="dk2"/>
              </a:buClr>
              <a:buSzPts val="1333"/>
              <a:buFont typeface="Arial"/>
              <a:buNone/>
              <a:defRPr sz="1333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buClr>
                <a:schemeClr val="dk2"/>
              </a:buClr>
              <a:buSzPts val="1333"/>
              <a:buFont typeface="Arial"/>
              <a:buNone/>
              <a:defRPr sz="1333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buClr>
                <a:schemeClr val="dk2"/>
              </a:buClr>
              <a:buSzPts val="1333"/>
              <a:buFont typeface="Arial"/>
              <a:buNone/>
              <a:defRPr sz="1333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buClr>
                <a:schemeClr val="dk2"/>
              </a:buClr>
              <a:buSzPts val="1333"/>
              <a:buFont typeface="Arial"/>
              <a:buNone/>
              <a:defRPr sz="1333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buClr>
                <a:schemeClr val="dk2"/>
              </a:buClr>
              <a:buSzPts val="1333"/>
              <a:buFont typeface="Arial"/>
              <a:buNone/>
              <a:defRPr sz="1333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57A3A3"/>
              </a:buClr>
            </a:pPr>
            <a:fld id="{00000000-1234-1234-1234-123412341234}" type="slidenum">
              <a:rPr lang="en-US">
                <a:solidFill>
                  <a:srgbClr val="57A3A3"/>
                </a:solidFill>
              </a:rPr>
              <a:pPr>
                <a:buClr>
                  <a:srgbClr val="57A3A3"/>
                </a:buClr>
              </a:pPr>
              <a:t>‹#›</a:t>
            </a:fld>
            <a:endParaRPr>
              <a:solidFill>
                <a:srgbClr val="57A3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54035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44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26" name="Google Shape;426;p44"/>
          <p:cNvSpPr txBox="1">
            <a:spLocks noGrp="1"/>
          </p:cNvSpPr>
          <p:nvPr>
            <p:ph type="title" idx="2"/>
          </p:nvPr>
        </p:nvSpPr>
        <p:spPr>
          <a:xfrm>
            <a:off x="1489767" y="2635833"/>
            <a:ext cx="2261600" cy="8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427" name="Google Shape;427;p44"/>
          <p:cNvSpPr txBox="1">
            <a:spLocks noGrp="1"/>
          </p:cNvSpPr>
          <p:nvPr>
            <p:ph type="title" idx="3"/>
          </p:nvPr>
        </p:nvSpPr>
        <p:spPr>
          <a:xfrm>
            <a:off x="951033" y="3712333"/>
            <a:ext cx="33392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428" name="Google Shape;428;p44"/>
          <p:cNvSpPr txBox="1">
            <a:spLocks noGrp="1"/>
          </p:cNvSpPr>
          <p:nvPr>
            <p:ph type="subTitle" idx="1"/>
          </p:nvPr>
        </p:nvSpPr>
        <p:spPr>
          <a:xfrm>
            <a:off x="951033" y="4318868"/>
            <a:ext cx="3339200" cy="8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29" name="Google Shape;429;p44"/>
          <p:cNvSpPr txBox="1">
            <a:spLocks noGrp="1"/>
          </p:cNvSpPr>
          <p:nvPr>
            <p:ph type="title" idx="4"/>
          </p:nvPr>
        </p:nvSpPr>
        <p:spPr>
          <a:xfrm>
            <a:off x="4965149" y="2635833"/>
            <a:ext cx="2261600" cy="8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430" name="Google Shape;430;p44"/>
          <p:cNvSpPr txBox="1">
            <a:spLocks noGrp="1"/>
          </p:cNvSpPr>
          <p:nvPr>
            <p:ph type="title" idx="5"/>
          </p:nvPr>
        </p:nvSpPr>
        <p:spPr>
          <a:xfrm>
            <a:off x="4426416" y="3712333"/>
            <a:ext cx="33392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431" name="Google Shape;431;p44"/>
          <p:cNvSpPr txBox="1">
            <a:spLocks noGrp="1"/>
          </p:cNvSpPr>
          <p:nvPr>
            <p:ph type="subTitle" idx="6"/>
          </p:nvPr>
        </p:nvSpPr>
        <p:spPr>
          <a:xfrm>
            <a:off x="4426416" y="4318868"/>
            <a:ext cx="3339200" cy="8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32" name="Google Shape;432;p44"/>
          <p:cNvSpPr txBox="1">
            <a:spLocks noGrp="1"/>
          </p:cNvSpPr>
          <p:nvPr>
            <p:ph type="title" idx="7"/>
          </p:nvPr>
        </p:nvSpPr>
        <p:spPr>
          <a:xfrm>
            <a:off x="8440533" y="2635833"/>
            <a:ext cx="2261600" cy="8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433" name="Google Shape;433;p44"/>
          <p:cNvSpPr txBox="1">
            <a:spLocks noGrp="1"/>
          </p:cNvSpPr>
          <p:nvPr>
            <p:ph type="title" idx="8"/>
          </p:nvPr>
        </p:nvSpPr>
        <p:spPr>
          <a:xfrm>
            <a:off x="7901799" y="3712333"/>
            <a:ext cx="33392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434" name="Google Shape;434;p44"/>
          <p:cNvSpPr txBox="1">
            <a:spLocks noGrp="1"/>
          </p:cNvSpPr>
          <p:nvPr>
            <p:ph type="subTitle" idx="9"/>
          </p:nvPr>
        </p:nvSpPr>
        <p:spPr>
          <a:xfrm>
            <a:off x="7901800" y="4318868"/>
            <a:ext cx="3339200" cy="8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35" name="Google Shape;435;p44"/>
          <p:cNvSpPr/>
          <p:nvPr/>
        </p:nvSpPr>
        <p:spPr>
          <a:xfrm>
            <a:off x="115305" y="-278816"/>
            <a:ext cx="2292848" cy="1698261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436" name="Google Shape;436;p44"/>
          <p:cNvGrpSpPr/>
          <p:nvPr/>
        </p:nvGrpSpPr>
        <p:grpSpPr>
          <a:xfrm>
            <a:off x="-290105" y="5581705"/>
            <a:ext cx="2130985" cy="995787"/>
            <a:chOff x="2431350" y="1519275"/>
            <a:chExt cx="925925" cy="432675"/>
          </a:xfrm>
        </p:grpSpPr>
        <p:sp>
          <p:nvSpPr>
            <p:cNvPr id="437" name="Google Shape;437;p44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44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44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44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44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44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3" name="Google Shape;443;p44"/>
          <p:cNvSpPr/>
          <p:nvPr/>
        </p:nvSpPr>
        <p:spPr>
          <a:xfrm rot="6641666">
            <a:off x="-213385" y="317834"/>
            <a:ext cx="1601551" cy="1194607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44"/>
          <p:cNvSpPr/>
          <p:nvPr/>
        </p:nvSpPr>
        <p:spPr>
          <a:xfrm rot="-5400000">
            <a:off x="10360372" y="5604300"/>
            <a:ext cx="1761208" cy="1969273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445" name="Google Shape;445;p44"/>
          <p:cNvGrpSpPr/>
          <p:nvPr/>
        </p:nvGrpSpPr>
        <p:grpSpPr>
          <a:xfrm rot="-5400000" flipH="1">
            <a:off x="10830422" y="5448615"/>
            <a:ext cx="2310132" cy="1261973"/>
            <a:chOff x="6928067" y="2555588"/>
            <a:chExt cx="1830919" cy="1000190"/>
          </a:xfrm>
        </p:grpSpPr>
        <p:sp>
          <p:nvSpPr>
            <p:cNvPr id="446" name="Google Shape;446;p44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47" name="Google Shape;447;p44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448" name="Google Shape;448;p44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9" name="Google Shape;449;p44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0" name="Google Shape;450;p44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1" name="Google Shape;451;p44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2" name="Google Shape;452;p44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3" name="Google Shape;453;p44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4" name="Google Shape;454;p44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5" name="Google Shape;455;p44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6" name="Google Shape;456;p44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57" name="Google Shape;457;p44"/>
          <p:cNvSpPr/>
          <p:nvPr/>
        </p:nvSpPr>
        <p:spPr>
          <a:xfrm rot="-8999932" flipH="1">
            <a:off x="10372272" y="6031544"/>
            <a:ext cx="2346979" cy="1150835"/>
          </a:xfrm>
          <a:custGeom>
            <a:avLst/>
            <a:gdLst/>
            <a:ahLst/>
            <a:cxnLst/>
            <a:rect l="l" t="t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lnTo>
                  <a:pt x="10559" y="8671"/>
                </a:ln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458" name="Google Shape;458;p44"/>
          <p:cNvGrpSpPr/>
          <p:nvPr/>
        </p:nvGrpSpPr>
        <p:grpSpPr>
          <a:xfrm rot="5400000">
            <a:off x="10548986" y="555466"/>
            <a:ext cx="1548260" cy="979184"/>
            <a:chOff x="5161625" y="732525"/>
            <a:chExt cx="456050" cy="288425"/>
          </a:xfrm>
        </p:grpSpPr>
        <p:sp>
          <p:nvSpPr>
            <p:cNvPr id="459" name="Google Shape;459;p44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44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61" name="Google Shape;461;p44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2;p44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44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44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44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44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44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290887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45"/>
          <p:cNvSpPr txBox="1">
            <a:spLocks noGrp="1"/>
          </p:cNvSpPr>
          <p:nvPr>
            <p:ph type="subTitle" idx="1"/>
          </p:nvPr>
        </p:nvSpPr>
        <p:spPr>
          <a:xfrm>
            <a:off x="1580500" y="3337467"/>
            <a:ext cx="4246800" cy="15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70" name="Google Shape;470;p45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71" name="Google Shape;471;p45"/>
          <p:cNvSpPr/>
          <p:nvPr/>
        </p:nvSpPr>
        <p:spPr>
          <a:xfrm>
            <a:off x="4239" y="5858251"/>
            <a:ext cx="2292848" cy="1698261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472" name="Google Shape;472;p45"/>
          <p:cNvSpPr/>
          <p:nvPr/>
        </p:nvSpPr>
        <p:spPr>
          <a:xfrm rot="6641666">
            <a:off x="-213418" y="5706901"/>
            <a:ext cx="1601551" cy="1194607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473" name="Google Shape;473;p45"/>
          <p:cNvGrpSpPr/>
          <p:nvPr/>
        </p:nvGrpSpPr>
        <p:grpSpPr>
          <a:xfrm>
            <a:off x="10301569" y="149300"/>
            <a:ext cx="1548260" cy="979184"/>
            <a:chOff x="5161625" y="732525"/>
            <a:chExt cx="456050" cy="288425"/>
          </a:xfrm>
        </p:grpSpPr>
        <p:sp>
          <p:nvSpPr>
            <p:cNvPr id="474" name="Google Shape;474;p45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45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45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45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45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45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45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45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45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209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45825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4" name="Google Shape;484;p46"/>
          <p:cNvGrpSpPr/>
          <p:nvPr/>
        </p:nvGrpSpPr>
        <p:grpSpPr>
          <a:xfrm rot="6300008">
            <a:off x="-6268" y="571590"/>
            <a:ext cx="1548235" cy="979168"/>
            <a:chOff x="5161625" y="732525"/>
            <a:chExt cx="456050" cy="288425"/>
          </a:xfrm>
        </p:grpSpPr>
        <p:sp>
          <p:nvSpPr>
            <p:cNvPr id="485" name="Google Shape;485;p46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46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46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46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46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46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46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46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46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4" name="Google Shape;494;p46"/>
          <p:cNvGrpSpPr/>
          <p:nvPr/>
        </p:nvGrpSpPr>
        <p:grpSpPr>
          <a:xfrm rot="10800000">
            <a:off x="10525454" y="5709833"/>
            <a:ext cx="1548260" cy="979184"/>
            <a:chOff x="5161625" y="732525"/>
            <a:chExt cx="456050" cy="288425"/>
          </a:xfrm>
        </p:grpSpPr>
        <p:sp>
          <p:nvSpPr>
            <p:cNvPr id="495" name="Google Shape;495;p46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46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46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46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46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46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46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46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46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4" name="Google Shape;504;p46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371728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47"/>
          <p:cNvSpPr txBox="1">
            <a:spLocks noGrp="1"/>
          </p:cNvSpPr>
          <p:nvPr>
            <p:ph type="ctrTitle"/>
          </p:nvPr>
        </p:nvSpPr>
        <p:spPr>
          <a:xfrm>
            <a:off x="3348767" y="516133"/>
            <a:ext cx="5494400" cy="1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9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507" name="Google Shape;507;p47"/>
          <p:cNvSpPr txBox="1">
            <a:spLocks noGrp="1"/>
          </p:cNvSpPr>
          <p:nvPr>
            <p:ph type="subTitle" idx="1"/>
          </p:nvPr>
        </p:nvSpPr>
        <p:spPr>
          <a:xfrm>
            <a:off x="3348800" y="2312608"/>
            <a:ext cx="5494400" cy="1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508" name="Google Shape;508;p47"/>
          <p:cNvSpPr/>
          <p:nvPr/>
        </p:nvSpPr>
        <p:spPr>
          <a:xfrm rot="10800000">
            <a:off x="4545208" y="6407319"/>
            <a:ext cx="2292848" cy="1698261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509" name="Google Shape;509;p47"/>
          <p:cNvGrpSpPr/>
          <p:nvPr/>
        </p:nvGrpSpPr>
        <p:grpSpPr>
          <a:xfrm rot="-5400000">
            <a:off x="-811820" y="5016412"/>
            <a:ext cx="3428944" cy="1601573"/>
            <a:chOff x="1438325" y="603625"/>
            <a:chExt cx="1613975" cy="753800"/>
          </a:xfrm>
        </p:grpSpPr>
        <p:sp>
          <p:nvSpPr>
            <p:cNvPr id="510" name="Google Shape;510;p47"/>
            <p:cNvSpPr/>
            <p:nvPr/>
          </p:nvSpPr>
          <p:spPr>
            <a:xfrm>
              <a:off x="1609775" y="603625"/>
              <a:ext cx="1434125" cy="85425"/>
            </a:xfrm>
            <a:custGeom>
              <a:avLst/>
              <a:gdLst/>
              <a:ahLst/>
              <a:cxnLst/>
              <a:rect l="l" t="t" r="r" b="b"/>
              <a:pathLst>
                <a:path w="57365" h="3417" extrusionOk="0">
                  <a:moveTo>
                    <a:pt x="26543" y="1"/>
                  </a:moveTo>
                  <a:cubicBezTo>
                    <a:pt x="23079" y="1"/>
                    <a:pt x="19728" y="1067"/>
                    <a:pt x="16257" y="1286"/>
                  </a:cubicBezTo>
                  <a:cubicBezTo>
                    <a:pt x="14761" y="1379"/>
                    <a:pt x="13260" y="1411"/>
                    <a:pt x="11757" y="1411"/>
                  </a:cubicBezTo>
                  <a:cubicBezTo>
                    <a:pt x="8619" y="1411"/>
                    <a:pt x="5473" y="1273"/>
                    <a:pt x="2344" y="1273"/>
                  </a:cubicBezTo>
                  <a:cubicBezTo>
                    <a:pt x="1825" y="1273"/>
                    <a:pt x="1307" y="1277"/>
                    <a:pt x="789" y="1286"/>
                  </a:cubicBezTo>
                  <a:cubicBezTo>
                    <a:pt x="1" y="1286"/>
                    <a:pt x="1" y="2745"/>
                    <a:pt x="789" y="2745"/>
                  </a:cubicBezTo>
                  <a:cubicBezTo>
                    <a:pt x="2415" y="2764"/>
                    <a:pt x="4048" y="2773"/>
                    <a:pt x="5682" y="2773"/>
                  </a:cubicBezTo>
                  <a:cubicBezTo>
                    <a:pt x="9209" y="2773"/>
                    <a:pt x="12747" y="2728"/>
                    <a:pt x="16257" y="2628"/>
                  </a:cubicBezTo>
                  <a:cubicBezTo>
                    <a:pt x="18913" y="2535"/>
                    <a:pt x="21700" y="2262"/>
                    <a:pt x="24450" y="2262"/>
                  </a:cubicBezTo>
                  <a:cubicBezTo>
                    <a:pt x="25992" y="2262"/>
                    <a:pt x="27522" y="2348"/>
                    <a:pt x="29011" y="2599"/>
                  </a:cubicBezTo>
                  <a:cubicBezTo>
                    <a:pt x="30747" y="2901"/>
                    <a:pt x="32483" y="2980"/>
                    <a:pt x="34218" y="2980"/>
                  </a:cubicBezTo>
                  <a:cubicBezTo>
                    <a:pt x="36117" y="2980"/>
                    <a:pt x="38015" y="2886"/>
                    <a:pt x="39914" y="2886"/>
                  </a:cubicBezTo>
                  <a:cubicBezTo>
                    <a:pt x="40979" y="2886"/>
                    <a:pt x="42043" y="2915"/>
                    <a:pt x="43108" y="3008"/>
                  </a:cubicBezTo>
                  <a:cubicBezTo>
                    <a:pt x="47631" y="3416"/>
                    <a:pt x="52126" y="3154"/>
                    <a:pt x="56649" y="3387"/>
                  </a:cubicBezTo>
                  <a:cubicBezTo>
                    <a:pt x="56667" y="3389"/>
                    <a:pt x="56684" y="3389"/>
                    <a:pt x="56701" y="3389"/>
                  </a:cubicBezTo>
                  <a:cubicBezTo>
                    <a:pt x="57351" y="3389"/>
                    <a:pt x="57365" y="2301"/>
                    <a:pt x="56795" y="2045"/>
                  </a:cubicBezTo>
                  <a:lnTo>
                    <a:pt x="56825" y="2045"/>
                  </a:lnTo>
                  <a:cubicBezTo>
                    <a:pt x="52709" y="60"/>
                    <a:pt x="48157" y="790"/>
                    <a:pt x="43808" y="498"/>
                  </a:cubicBezTo>
                  <a:cubicBezTo>
                    <a:pt x="42538" y="410"/>
                    <a:pt x="41276" y="367"/>
                    <a:pt x="40014" y="367"/>
                  </a:cubicBezTo>
                  <a:cubicBezTo>
                    <a:pt x="38752" y="367"/>
                    <a:pt x="37489" y="410"/>
                    <a:pt x="36220" y="498"/>
                  </a:cubicBezTo>
                  <a:cubicBezTo>
                    <a:pt x="35467" y="550"/>
                    <a:pt x="34709" y="577"/>
                    <a:pt x="33949" y="577"/>
                  </a:cubicBezTo>
                  <a:cubicBezTo>
                    <a:pt x="32177" y="577"/>
                    <a:pt x="30397" y="434"/>
                    <a:pt x="28661" y="148"/>
                  </a:cubicBezTo>
                  <a:cubicBezTo>
                    <a:pt x="27949" y="45"/>
                    <a:pt x="27244" y="1"/>
                    <a:pt x="26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47"/>
            <p:cNvSpPr/>
            <p:nvPr/>
          </p:nvSpPr>
          <p:spPr>
            <a:xfrm>
              <a:off x="1571825" y="716225"/>
              <a:ext cx="1432875" cy="101600"/>
            </a:xfrm>
            <a:custGeom>
              <a:avLst/>
              <a:gdLst/>
              <a:ahLst/>
              <a:cxnLst/>
              <a:rect l="l" t="t" r="r" b="b"/>
              <a:pathLst>
                <a:path w="57315" h="4064" extrusionOk="0">
                  <a:moveTo>
                    <a:pt x="2585" y="1"/>
                  </a:moveTo>
                  <a:cubicBezTo>
                    <a:pt x="2013" y="1"/>
                    <a:pt x="1474" y="121"/>
                    <a:pt x="1023" y="459"/>
                  </a:cubicBezTo>
                  <a:cubicBezTo>
                    <a:pt x="0" y="1214"/>
                    <a:pt x="664" y="2964"/>
                    <a:pt x="1573" y="2964"/>
                  </a:cubicBezTo>
                  <a:cubicBezTo>
                    <a:pt x="1753" y="2964"/>
                    <a:pt x="1943" y="2895"/>
                    <a:pt x="2132" y="2736"/>
                  </a:cubicBezTo>
                  <a:cubicBezTo>
                    <a:pt x="2312" y="2580"/>
                    <a:pt x="2563" y="2523"/>
                    <a:pt x="2847" y="2523"/>
                  </a:cubicBezTo>
                  <a:cubicBezTo>
                    <a:pt x="3577" y="2523"/>
                    <a:pt x="4525" y="2898"/>
                    <a:pt x="5050" y="2940"/>
                  </a:cubicBezTo>
                  <a:cubicBezTo>
                    <a:pt x="6013" y="3028"/>
                    <a:pt x="6947" y="3057"/>
                    <a:pt x="7911" y="3232"/>
                  </a:cubicBezTo>
                  <a:cubicBezTo>
                    <a:pt x="8688" y="3363"/>
                    <a:pt x="9489" y="3404"/>
                    <a:pt x="10299" y="3404"/>
                  </a:cubicBezTo>
                  <a:cubicBezTo>
                    <a:pt x="11648" y="3404"/>
                    <a:pt x="13018" y="3290"/>
                    <a:pt x="14331" y="3290"/>
                  </a:cubicBezTo>
                  <a:cubicBezTo>
                    <a:pt x="17234" y="3273"/>
                    <a:pt x="20168" y="3137"/>
                    <a:pt x="23096" y="3137"/>
                  </a:cubicBezTo>
                  <a:cubicBezTo>
                    <a:pt x="24996" y="3137"/>
                    <a:pt x="26894" y="3194"/>
                    <a:pt x="28778" y="3378"/>
                  </a:cubicBezTo>
                  <a:cubicBezTo>
                    <a:pt x="31025" y="3611"/>
                    <a:pt x="33331" y="3786"/>
                    <a:pt x="35607" y="3816"/>
                  </a:cubicBezTo>
                  <a:cubicBezTo>
                    <a:pt x="37577" y="3794"/>
                    <a:pt x="39546" y="3676"/>
                    <a:pt x="41516" y="3676"/>
                  </a:cubicBezTo>
                  <a:cubicBezTo>
                    <a:pt x="42202" y="3676"/>
                    <a:pt x="42889" y="3690"/>
                    <a:pt x="43575" y="3728"/>
                  </a:cubicBezTo>
                  <a:cubicBezTo>
                    <a:pt x="45700" y="3843"/>
                    <a:pt x="47996" y="4064"/>
                    <a:pt x="50280" y="4064"/>
                  </a:cubicBezTo>
                  <a:cubicBezTo>
                    <a:pt x="52637" y="4064"/>
                    <a:pt x="54982" y="3829"/>
                    <a:pt x="57117" y="2998"/>
                  </a:cubicBezTo>
                  <a:cubicBezTo>
                    <a:pt x="57315" y="2914"/>
                    <a:pt x="57294" y="2501"/>
                    <a:pt x="57080" y="2501"/>
                  </a:cubicBezTo>
                  <a:cubicBezTo>
                    <a:pt x="57073" y="2501"/>
                    <a:pt x="57066" y="2501"/>
                    <a:pt x="57058" y="2502"/>
                  </a:cubicBezTo>
                  <a:cubicBezTo>
                    <a:pt x="56804" y="2515"/>
                    <a:pt x="56549" y="2520"/>
                    <a:pt x="56294" y="2520"/>
                  </a:cubicBezTo>
                  <a:cubicBezTo>
                    <a:pt x="54116" y="2520"/>
                    <a:pt x="51901" y="2120"/>
                    <a:pt x="49733" y="2094"/>
                  </a:cubicBezTo>
                  <a:cubicBezTo>
                    <a:pt x="47223" y="2094"/>
                    <a:pt x="44742" y="1860"/>
                    <a:pt x="42232" y="1831"/>
                  </a:cubicBezTo>
                  <a:cubicBezTo>
                    <a:pt x="41396" y="1821"/>
                    <a:pt x="40559" y="1818"/>
                    <a:pt x="39722" y="1818"/>
                  </a:cubicBezTo>
                  <a:cubicBezTo>
                    <a:pt x="38049" y="1818"/>
                    <a:pt x="36376" y="1831"/>
                    <a:pt x="34703" y="1831"/>
                  </a:cubicBezTo>
                  <a:cubicBezTo>
                    <a:pt x="32193" y="1831"/>
                    <a:pt x="29770" y="1335"/>
                    <a:pt x="27260" y="1160"/>
                  </a:cubicBezTo>
                  <a:cubicBezTo>
                    <a:pt x="25626" y="1053"/>
                    <a:pt x="23982" y="1017"/>
                    <a:pt x="22333" y="1017"/>
                  </a:cubicBezTo>
                  <a:cubicBezTo>
                    <a:pt x="19037" y="1017"/>
                    <a:pt x="15722" y="1160"/>
                    <a:pt x="12434" y="1160"/>
                  </a:cubicBezTo>
                  <a:cubicBezTo>
                    <a:pt x="11545" y="1160"/>
                    <a:pt x="10588" y="1295"/>
                    <a:pt x="9666" y="1295"/>
                  </a:cubicBezTo>
                  <a:cubicBezTo>
                    <a:pt x="9378" y="1295"/>
                    <a:pt x="9093" y="1282"/>
                    <a:pt x="8815" y="1247"/>
                  </a:cubicBezTo>
                  <a:cubicBezTo>
                    <a:pt x="7940" y="1131"/>
                    <a:pt x="7006" y="839"/>
                    <a:pt x="6130" y="693"/>
                  </a:cubicBezTo>
                  <a:cubicBezTo>
                    <a:pt x="5141" y="534"/>
                    <a:pt x="3789" y="1"/>
                    <a:pt x="25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47"/>
            <p:cNvSpPr/>
            <p:nvPr/>
          </p:nvSpPr>
          <p:spPr>
            <a:xfrm>
              <a:off x="1510550" y="850250"/>
              <a:ext cx="1541750" cy="125300"/>
            </a:xfrm>
            <a:custGeom>
              <a:avLst/>
              <a:gdLst/>
              <a:ahLst/>
              <a:cxnLst/>
              <a:rect l="l" t="t" r="r" b="b"/>
              <a:pathLst>
                <a:path w="61670" h="5012" extrusionOk="0">
                  <a:moveTo>
                    <a:pt x="1747" y="0"/>
                  </a:moveTo>
                  <a:cubicBezTo>
                    <a:pt x="1690" y="0"/>
                    <a:pt x="1633" y="1"/>
                    <a:pt x="1577" y="1"/>
                  </a:cubicBezTo>
                  <a:cubicBezTo>
                    <a:pt x="2" y="30"/>
                    <a:pt x="0" y="2923"/>
                    <a:pt x="1488" y="2923"/>
                  </a:cubicBezTo>
                  <a:cubicBezTo>
                    <a:pt x="1517" y="2923"/>
                    <a:pt x="1547" y="2922"/>
                    <a:pt x="1577" y="2920"/>
                  </a:cubicBezTo>
                  <a:cubicBezTo>
                    <a:pt x="2039" y="2886"/>
                    <a:pt x="2503" y="2871"/>
                    <a:pt x="2967" y="2871"/>
                  </a:cubicBezTo>
                  <a:cubicBezTo>
                    <a:pt x="6950" y="2871"/>
                    <a:pt x="10973" y="3983"/>
                    <a:pt x="14973" y="4087"/>
                  </a:cubicBezTo>
                  <a:cubicBezTo>
                    <a:pt x="17162" y="4146"/>
                    <a:pt x="19351" y="4788"/>
                    <a:pt x="21569" y="4934"/>
                  </a:cubicBezTo>
                  <a:cubicBezTo>
                    <a:pt x="22425" y="4992"/>
                    <a:pt x="23284" y="5012"/>
                    <a:pt x="24145" y="5012"/>
                  </a:cubicBezTo>
                  <a:cubicBezTo>
                    <a:pt x="25865" y="5012"/>
                    <a:pt x="27591" y="4934"/>
                    <a:pt x="29303" y="4934"/>
                  </a:cubicBezTo>
                  <a:cubicBezTo>
                    <a:pt x="34673" y="4905"/>
                    <a:pt x="39926" y="4117"/>
                    <a:pt x="45267" y="3766"/>
                  </a:cubicBezTo>
                  <a:cubicBezTo>
                    <a:pt x="46230" y="3698"/>
                    <a:pt x="47192" y="3683"/>
                    <a:pt x="48155" y="3683"/>
                  </a:cubicBezTo>
                  <a:cubicBezTo>
                    <a:pt x="48936" y="3683"/>
                    <a:pt x="49717" y="3693"/>
                    <a:pt x="50498" y="3693"/>
                  </a:cubicBezTo>
                  <a:cubicBezTo>
                    <a:pt x="51235" y="3693"/>
                    <a:pt x="51972" y="3684"/>
                    <a:pt x="52709" y="3650"/>
                  </a:cubicBezTo>
                  <a:cubicBezTo>
                    <a:pt x="55453" y="3533"/>
                    <a:pt x="58138" y="2686"/>
                    <a:pt x="60852" y="2249"/>
                  </a:cubicBezTo>
                  <a:cubicBezTo>
                    <a:pt x="61640" y="2103"/>
                    <a:pt x="61669" y="819"/>
                    <a:pt x="60852" y="731"/>
                  </a:cubicBezTo>
                  <a:lnTo>
                    <a:pt x="60852" y="702"/>
                  </a:lnTo>
                  <a:cubicBezTo>
                    <a:pt x="60427" y="659"/>
                    <a:pt x="60003" y="641"/>
                    <a:pt x="59580" y="641"/>
                  </a:cubicBezTo>
                  <a:cubicBezTo>
                    <a:pt x="57392" y="641"/>
                    <a:pt x="55232" y="1125"/>
                    <a:pt x="53030" y="1198"/>
                  </a:cubicBezTo>
                  <a:cubicBezTo>
                    <a:pt x="52457" y="1217"/>
                    <a:pt x="51884" y="1224"/>
                    <a:pt x="51313" y="1224"/>
                  </a:cubicBezTo>
                  <a:cubicBezTo>
                    <a:pt x="50127" y="1224"/>
                    <a:pt x="48945" y="1196"/>
                    <a:pt x="47760" y="1196"/>
                  </a:cubicBezTo>
                  <a:cubicBezTo>
                    <a:pt x="46931" y="1196"/>
                    <a:pt x="46101" y="1210"/>
                    <a:pt x="45267" y="1256"/>
                  </a:cubicBezTo>
                  <a:cubicBezTo>
                    <a:pt x="39926" y="1577"/>
                    <a:pt x="34702" y="2365"/>
                    <a:pt x="29303" y="2365"/>
                  </a:cubicBezTo>
                  <a:cubicBezTo>
                    <a:pt x="27809" y="2365"/>
                    <a:pt x="26285" y="2416"/>
                    <a:pt x="24761" y="2416"/>
                  </a:cubicBezTo>
                  <a:cubicBezTo>
                    <a:pt x="23694" y="2416"/>
                    <a:pt x="22626" y="2391"/>
                    <a:pt x="21569" y="2307"/>
                  </a:cubicBezTo>
                  <a:cubicBezTo>
                    <a:pt x="19351" y="2161"/>
                    <a:pt x="17191" y="1548"/>
                    <a:pt x="14973" y="1431"/>
                  </a:cubicBezTo>
                  <a:cubicBezTo>
                    <a:pt x="12813" y="1344"/>
                    <a:pt x="10712" y="994"/>
                    <a:pt x="8581" y="760"/>
                  </a:cubicBezTo>
                  <a:cubicBezTo>
                    <a:pt x="6303" y="561"/>
                    <a:pt x="4025" y="0"/>
                    <a:pt x="17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47"/>
            <p:cNvSpPr/>
            <p:nvPr/>
          </p:nvSpPr>
          <p:spPr>
            <a:xfrm>
              <a:off x="1497425" y="1008550"/>
              <a:ext cx="1496500" cy="73300"/>
            </a:xfrm>
            <a:custGeom>
              <a:avLst/>
              <a:gdLst/>
              <a:ahLst/>
              <a:cxnLst/>
              <a:rect l="l" t="t" r="r" b="b"/>
              <a:pathLst>
                <a:path w="59860" h="2932" extrusionOk="0">
                  <a:moveTo>
                    <a:pt x="1277" y="0"/>
                  </a:moveTo>
                  <a:cubicBezTo>
                    <a:pt x="1" y="0"/>
                    <a:pt x="23" y="2483"/>
                    <a:pt x="1343" y="2483"/>
                  </a:cubicBezTo>
                  <a:cubicBezTo>
                    <a:pt x="3563" y="2483"/>
                    <a:pt x="5810" y="2835"/>
                    <a:pt x="8059" y="2835"/>
                  </a:cubicBezTo>
                  <a:cubicBezTo>
                    <a:pt x="8145" y="2835"/>
                    <a:pt x="8232" y="2835"/>
                    <a:pt x="8318" y="2834"/>
                  </a:cubicBezTo>
                  <a:lnTo>
                    <a:pt x="15585" y="2804"/>
                  </a:lnTo>
                  <a:cubicBezTo>
                    <a:pt x="15904" y="2802"/>
                    <a:pt x="16222" y="2802"/>
                    <a:pt x="16540" y="2802"/>
                  </a:cubicBezTo>
                  <a:cubicBezTo>
                    <a:pt x="20354" y="2802"/>
                    <a:pt x="24168" y="2932"/>
                    <a:pt x="28000" y="2932"/>
                  </a:cubicBezTo>
                  <a:cubicBezTo>
                    <a:pt x="28599" y="2932"/>
                    <a:pt x="29198" y="2928"/>
                    <a:pt x="29799" y="2921"/>
                  </a:cubicBezTo>
                  <a:cubicBezTo>
                    <a:pt x="34585" y="2834"/>
                    <a:pt x="39284" y="2863"/>
                    <a:pt x="44041" y="2629"/>
                  </a:cubicBezTo>
                  <a:cubicBezTo>
                    <a:pt x="49207" y="2367"/>
                    <a:pt x="54343" y="1666"/>
                    <a:pt x="59480" y="1374"/>
                  </a:cubicBezTo>
                  <a:cubicBezTo>
                    <a:pt x="59859" y="1345"/>
                    <a:pt x="59859" y="703"/>
                    <a:pt x="59480" y="703"/>
                  </a:cubicBezTo>
                  <a:lnTo>
                    <a:pt x="59509" y="703"/>
                  </a:lnTo>
                  <a:cubicBezTo>
                    <a:pt x="57062" y="593"/>
                    <a:pt x="54667" y="380"/>
                    <a:pt x="52202" y="380"/>
                  </a:cubicBezTo>
                  <a:cubicBezTo>
                    <a:pt x="52050" y="380"/>
                    <a:pt x="51898" y="380"/>
                    <a:pt x="51746" y="382"/>
                  </a:cubicBezTo>
                  <a:cubicBezTo>
                    <a:pt x="49294" y="440"/>
                    <a:pt x="46843" y="586"/>
                    <a:pt x="44391" y="674"/>
                  </a:cubicBezTo>
                  <a:cubicBezTo>
                    <a:pt x="42119" y="755"/>
                    <a:pt x="39854" y="780"/>
                    <a:pt x="37589" y="780"/>
                  </a:cubicBezTo>
                  <a:cubicBezTo>
                    <a:pt x="34995" y="780"/>
                    <a:pt x="32401" y="748"/>
                    <a:pt x="29799" y="732"/>
                  </a:cubicBezTo>
                  <a:cubicBezTo>
                    <a:pt x="25158" y="732"/>
                    <a:pt x="20547" y="499"/>
                    <a:pt x="15936" y="499"/>
                  </a:cubicBezTo>
                  <a:cubicBezTo>
                    <a:pt x="13396" y="499"/>
                    <a:pt x="10857" y="499"/>
                    <a:pt x="8318" y="528"/>
                  </a:cubicBezTo>
                  <a:cubicBezTo>
                    <a:pt x="7559" y="528"/>
                    <a:pt x="6788" y="554"/>
                    <a:pt x="6020" y="554"/>
                  </a:cubicBezTo>
                  <a:cubicBezTo>
                    <a:pt x="5636" y="554"/>
                    <a:pt x="5254" y="547"/>
                    <a:pt x="4874" y="528"/>
                  </a:cubicBezTo>
                  <a:cubicBezTo>
                    <a:pt x="3707" y="470"/>
                    <a:pt x="2540" y="61"/>
                    <a:pt x="1343" y="3"/>
                  </a:cubicBezTo>
                  <a:cubicBezTo>
                    <a:pt x="1320" y="1"/>
                    <a:pt x="1298" y="0"/>
                    <a:pt x="1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47"/>
            <p:cNvSpPr/>
            <p:nvPr/>
          </p:nvSpPr>
          <p:spPr>
            <a:xfrm>
              <a:off x="1485025" y="1146350"/>
              <a:ext cx="1516200" cy="78150"/>
            </a:xfrm>
            <a:custGeom>
              <a:avLst/>
              <a:gdLst/>
              <a:ahLst/>
              <a:cxnLst/>
              <a:rect l="l" t="t" r="r" b="b"/>
              <a:pathLst>
                <a:path w="60648" h="3126" extrusionOk="0">
                  <a:moveTo>
                    <a:pt x="1663" y="1"/>
                  </a:moveTo>
                  <a:cubicBezTo>
                    <a:pt x="1537" y="1"/>
                    <a:pt x="1411" y="3"/>
                    <a:pt x="1284" y="7"/>
                  </a:cubicBezTo>
                  <a:cubicBezTo>
                    <a:pt x="23" y="35"/>
                    <a:pt x="1" y="2402"/>
                    <a:pt x="1218" y="2402"/>
                  </a:cubicBezTo>
                  <a:cubicBezTo>
                    <a:pt x="1240" y="2402"/>
                    <a:pt x="1262" y="2401"/>
                    <a:pt x="1284" y="2400"/>
                  </a:cubicBezTo>
                  <a:cubicBezTo>
                    <a:pt x="1551" y="2385"/>
                    <a:pt x="1818" y="2378"/>
                    <a:pt x="2084" y="2378"/>
                  </a:cubicBezTo>
                  <a:cubicBezTo>
                    <a:pt x="4873" y="2378"/>
                    <a:pt x="7631" y="3126"/>
                    <a:pt x="10414" y="3126"/>
                  </a:cubicBezTo>
                  <a:cubicBezTo>
                    <a:pt x="10998" y="3126"/>
                    <a:pt x="11584" y="3093"/>
                    <a:pt x="12171" y="3013"/>
                  </a:cubicBezTo>
                  <a:cubicBezTo>
                    <a:pt x="14622" y="2692"/>
                    <a:pt x="17190" y="2779"/>
                    <a:pt x="19671" y="2721"/>
                  </a:cubicBezTo>
                  <a:cubicBezTo>
                    <a:pt x="20042" y="2713"/>
                    <a:pt x="20412" y="2709"/>
                    <a:pt x="20782" y="2709"/>
                  </a:cubicBezTo>
                  <a:cubicBezTo>
                    <a:pt x="23090" y="2709"/>
                    <a:pt x="25383" y="2850"/>
                    <a:pt x="27697" y="2925"/>
                  </a:cubicBezTo>
                  <a:cubicBezTo>
                    <a:pt x="28211" y="2939"/>
                    <a:pt x="28725" y="2945"/>
                    <a:pt x="29239" y="2945"/>
                  </a:cubicBezTo>
                  <a:cubicBezTo>
                    <a:pt x="34182" y="2945"/>
                    <a:pt x="39126" y="2368"/>
                    <a:pt x="44070" y="2341"/>
                  </a:cubicBezTo>
                  <a:cubicBezTo>
                    <a:pt x="46697" y="2312"/>
                    <a:pt x="49294" y="2371"/>
                    <a:pt x="51921" y="2196"/>
                  </a:cubicBezTo>
                  <a:cubicBezTo>
                    <a:pt x="54723" y="2050"/>
                    <a:pt x="57408" y="1320"/>
                    <a:pt x="60209" y="941"/>
                  </a:cubicBezTo>
                  <a:cubicBezTo>
                    <a:pt x="60647" y="882"/>
                    <a:pt x="60647" y="153"/>
                    <a:pt x="60209" y="94"/>
                  </a:cubicBezTo>
                  <a:cubicBezTo>
                    <a:pt x="59640" y="57"/>
                    <a:pt x="59071" y="42"/>
                    <a:pt x="58502" y="42"/>
                  </a:cubicBezTo>
                  <a:cubicBezTo>
                    <a:pt x="56415" y="42"/>
                    <a:pt x="54329" y="240"/>
                    <a:pt x="52242" y="240"/>
                  </a:cubicBezTo>
                  <a:cubicBezTo>
                    <a:pt x="49528" y="240"/>
                    <a:pt x="46813" y="182"/>
                    <a:pt x="44070" y="182"/>
                  </a:cubicBezTo>
                  <a:cubicBezTo>
                    <a:pt x="39267" y="182"/>
                    <a:pt x="34465" y="679"/>
                    <a:pt x="29662" y="679"/>
                  </a:cubicBezTo>
                  <a:cubicBezTo>
                    <a:pt x="29007" y="679"/>
                    <a:pt x="28352" y="670"/>
                    <a:pt x="27697" y="649"/>
                  </a:cubicBezTo>
                  <a:cubicBezTo>
                    <a:pt x="24723" y="547"/>
                    <a:pt x="21749" y="415"/>
                    <a:pt x="18769" y="415"/>
                  </a:cubicBezTo>
                  <a:cubicBezTo>
                    <a:pt x="16632" y="415"/>
                    <a:pt x="14491" y="483"/>
                    <a:pt x="12346" y="678"/>
                  </a:cubicBezTo>
                  <a:cubicBezTo>
                    <a:pt x="11528" y="767"/>
                    <a:pt x="10706" y="812"/>
                    <a:pt x="9882" y="812"/>
                  </a:cubicBezTo>
                  <a:cubicBezTo>
                    <a:pt x="8823" y="812"/>
                    <a:pt x="7764" y="738"/>
                    <a:pt x="6713" y="590"/>
                  </a:cubicBezTo>
                  <a:cubicBezTo>
                    <a:pt x="5057" y="346"/>
                    <a:pt x="3350" y="1"/>
                    <a:pt x="16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47"/>
            <p:cNvSpPr/>
            <p:nvPr/>
          </p:nvSpPr>
          <p:spPr>
            <a:xfrm>
              <a:off x="1438325" y="1265625"/>
              <a:ext cx="1534425" cy="91800"/>
            </a:xfrm>
            <a:custGeom>
              <a:avLst/>
              <a:gdLst/>
              <a:ahLst/>
              <a:cxnLst/>
              <a:rect l="l" t="t" r="r" b="b"/>
              <a:pathLst>
                <a:path w="61377" h="3672" extrusionOk="0">
                  <a:moveTo>
                    <a:pt x="2769" y="0"/>
                  </a:moveTo>
                  <a:cubicBezTo>
                    <a:pt x="2262" y="0"/>
                    <a:pt x="1752" y="22"/>
                    <a:pt x="1255" y="22"/>
                  </a:cubicBezTo>
                  <a:cubicBezTo>
                    <a:pt x="0" y="22"/>
                    <a:pt x="0" y="2357"/>
                    <a:pt x="1255" y="2357"/>
                  </a:cubicBezTo>
                  <a:cubicBezTo>
                    <a:pt x="1416" y="2352"/>
                    <a:pt x="1578" y="2350"/>
                    <a:pt x="1741" y="2350"/>
                  </a:cubicBezTo>
                  <a:cubicBezTo>
                    <a:pt x="2578" y="2350"/>
                    <a:pt x="3430" y="2414"/>
                    <a:pt x="4261" y="2561"/>
                  </a:cubicBezTo>
                  <a:cubicBezTo>
                    <a:pt x="4525" y="2610"/>
                    <a:pt x="4789" y="2627"/>
                    <a:pt x="5053" y="2627"/>
                  </a:cubicBezTo>
                  <a:cubicBezTo>
                    <a:pt x="5697" y="2627"/>
                    <a:pt x="6344" y="2524"/>
                    <a:pt x="6998" y="2524"/>
                  </a:cubicBezTo>
                  <a:cubicBezTo>
                    <a:pt x="7204" y="2524"/>
                    <a:pt x="7410" y="2535"/>
                    <a:pt x="7618" y="2561"/>
                  </a:cubicBezTo>
                  <a:cubicBezTo>
                    <a:pt x="9748" y="2824"/>
                    <a:pt x="11879" y="3203"/>
                    <a:pt x="14039" y="3232"/>
                  </a:cubicBezTo>
                  <a:cubicBezTo>
                    <a:pt x="16378" y="3289"/>
                    <a:pt x="18717" y="3672"/>
                    <a:pt x="21056" y="3672"/>
                  </a:cubicBezTo>
                  <a:cubicBezTo>
                    <a:pt x="21139" y="3672"/>
                    <a:pt x="21222" y="3671"/>
                    <a:pt x="21306" y="3670"/>
                  </a:cubicBezTo>
                  <a:cubicBezTo>
                    <a:pt x="23933" y="3643"/>
                    <a:pt x="26534" y="3405"/>
                    <a:pt x="29133" y="3405"/>
                  </a:cubicBezTo>
                  <a:cubicBezTo>
                    <a:pt x="29277" y="3405"/>
                    <a:pt x="29421" y="3406"/>
                    <a:pt x="29565" y="3407"/>
                  </a:cubicBezTo>
                  <a:cubicBezTo>
                    <a:pt x="29644" y="3408"/>
                    <a:pt x="29723" y="3408"/>
                    <a:pt x="29801" y="3408"/>
                  </a:cubicBezTo>
                  <a:cubicBezTo>
                    <a:pt x="35002" y="3408"/>
                    <a:pt x="40092" y="2472"/>
                    <a:pt x="45296" y="2357"/>
                  </a:cubicBezTo>
                  <a:cubicBezTo>
                    <a:pt x="47952" y="2328"/>
                    <a:pt x="50637" y="2357"/>
                    <a:pt x="53293" y="2240"/>
                  </a:cubicBezTo>
                  <a:cubicBezTo>
                    <a:pt x="54577" y="2182"/>
                    <a:pt x="55919" y="2211"/>
                    <a:pt x="57203" y="2065"/>
                  </a:cubicBezTo>
                  <a:cubicBezTo>
                    <a:pt x="58488" y="1919"/>
                    <a:pt x="59655" y="1510"/>
                    <a:pt x="60939" y="1394"/>
                  </a:cubicBezTo>
                  <a:cubicBezTo>
                    <a:pt x="61377" y="1306"/>
                    <a:pt x="61377" y="664"/>
                    <a:pt x="60939" y="577"/>
                  </a:cubicBezTo>
                  <a:cubicBezTo>
                    <a:pt x="58153" y="188"/>
                    <a:pt x="55296" y="96"/>
                    <a:pt x="52441" y="96"/>
                  </a:cubicBezTo>
                  <a:cubicBezTo>
                    <a:pt x="50152" y="96"/>
                    <a:pt x="47864" y="155"/>
                    <a:pt x="45617" y="168"/>
                  </a:cubicBezTo>
                  <a:cubicBezTo>
                    <a:pt x="40553" y="195"/>
                    <a:pt x="35568" y="1053"/>
                    <a:pt x="30489" y="1053"/>
                  </a:cubicBezTo>
                  <a:cubicBezTo>
                    <a:pt x="30181" y="1053"/>
                    <a:pt x="29873" y="1050"/>
                    <a:pt x="29565" y="1043"/>
                  </a:cubicBezTo>
                  <a:cubicBezTo>
                    <a:pt x="29440" y="1042"/>
                    <a:pt x="29315" y="1041"/>
                    <a:pt x="29190" y="1041"/>
                  </a:cubicBezTo>
                  <a:cubicBezTo>
                    <a:pt x="26686" y="1041"/>
                    <a:pt x="24157" y="1306"/>
                    <a:pt x="21656" y="1306"/>
                  </a:cubicBezTo>
                  <a:cubicBezTo>
                    <a:pt x="19204" y="1306"/>
                    <a:pt x="16753" y="898"/>
                    <a:pt x="14330" y="898"/>
                  </a:cubicBezTo>
                  <a:cubicBezTo>
                    <a:pt x="12025" y="898"/>
                    <a:pt x="9748" y="372"/>
                    <a:pt x="7443" y="197"/>
                  </a:cubicBezTo>
                  <a:cubicBezTo>
                    <a:pt x="7203" y="171"/>
                    <a:pt x="6967" y="163"/>
                    <a:pt x="6733" y="163"/>
                  </a:cubicBezTo>
                  <a:cubicBezTo>
                    <a:pt x="6266" y="163"/>
                    <a:pt x="5808" y="197"/>
                    <a:pt x="5339" y="197"/>
                  </a:cubicBezTo>
                  <a:cubicBezTo>
                    <a:pt x="4988" y="197"/>
                    <a:pt x="4631" y="178"/>
                    <a:pt x="4261" y="110"/>
                  </a:cubicBezTo>
                  <a:cubicBezTo>
                    <a:pt x="3780" y="22"/>
                    <a:pt x="3276" y="0"/>
                    <a:pt x="27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6" name="Google Shape;516;p47"/>
          <p:cNvSpPr/>
          <p:nvPr/>
        </p:nvSpPr>
        <p:spPr>
          <a:xfrm rot="5400000">
            <a:off x="-223299" y="822749"/>
            <a:ext cx="1305980" cy="1733153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47"/>
          <p:cNvSpPr/>
          <p:nvPr/>
        </p:nvSpPr>
        <p:spPr>
          <a:xfrm rot="-899949">
            <a:off x="5018854" y="6207511"/>
            <a:ext cx="2038137" cy="1845407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47"/>
          <p:cNvSpPr/>
          <p:nvPr/>
        </p:nvSpPr>
        <p:spPr>
          <a:xfrm rot="-2700084" flipH="1">
            <a:off x="-588093" y="734611"/>
            <a:ext cx="2346960" cy="1150860"/>
          </a:xfrm>
          <a:custGeom>
            <a:avLst/>
            <a:gdLst/>
            <a:ahLst/>
            <a:cxnLst/>
            <a:rect l="l" t="t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lnTo>
                  <a:pt x="10559" y="8671"/>
                </a:ln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519" name="Google Shape;519;p47"/>
          <p:cNvGrpSpPr/>
          <p:nvPr/>
        </p:nvGrpSpPr>
        <p:grpSpPr>
          <a:xfrm>
            <a:off x="870053" y="1801349"/>
            <a:ext cx="1548260" cy="979184"/>
            <a:chOff x="5161625" y="732525"/>
            <a:chExt cx="456050" cy="288425"/>
          </a:xfrm>
        </p:grpSpPr>
        <p:sp>
          <p:nvSpPr>
            <p:cNvPr id="520" name="Google Shape;520;p47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47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47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47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47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47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47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47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47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29" name="Google Shape;529;p47"/>
          <p:cNvGrpSpPr/>
          <p:nvPr/>
        </p:nvGrpSpPr>
        <p:grpSpPr>
          <a:xfrm rot="2923180">
            <a:off x="10092914" y="398012"/>
            <a:ext cx="1548223" cy="979160"/>
            <a:chOff x="5161625" y="732525"/>
            <a:chExt cx="456050" cy="288425"/>
          </a:xfrm>
        </p:grpSpPr>
        <p:sp>
          <p:nvSpPr>
            <p:cNvPr id="530" name="Google Shape;530;p47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31" name="Google Shape;531;p47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32" name="Google Shape;532;p47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33" name="Google Shape;533;p47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34" name="Google Shape;534;p47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47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47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47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47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39" name="Google Shape;539;p47"/>
          <p:cNvGrpSpPr/>
          <p:nvPr/>
        </p:nvGrpSpPr>
        <p:grpSpPr>
          <a:xfrm>
            <a:off x="10662191" y="2515804"/>
            <a:ext cx="1816548" cy="3136803"/>
            <a:chOff x="428525" y="2080425"/>
            <a:chExt cx="639900" cy="1104975"/>
          </a:xfrm>
        </p:grpSpPr>
        <p:sp>
          <p:nvSpPr>
            <p:cNvPr id="540" name="Google Shape;540;p47"/>
            <p:cNvSpPr/>
            <p:nvPr/>
          </p:nvSpPr>
          <p:spPr>
            <a:xfrm>
              <a:off x="428525" y="2080425"/>
              <a:ext cx="607075" cy="1104975"/>
            </a:xfrm>
            <a:custGeom>
              <a:avLst/>
              <a:gdLst/>
              <a:ahLst/>
              <a:cxnLst/>
              <a:rect l="l" t="t" r="r" b="b"/>
              <a:pathLst>
                <a:path w="24283" h="44199" extrusionOk="0">
                  <a:moveTo>
                    <a:pt x="20955" y="1"/>
                  </a:moveTo>
                  <a:cubicBezTo>
                    <a:pt x="18941" y="234"/>
                    <a:pt x="16957" y="730"/>
                    <a:pt x="15060" y="1518"/>
                  </a:cubicBezTo>
                  <a:cubicBezTo>
                    <a:pt x="14184" y="1898"/>
                    <a:pt x="13279" y="2190"/>
                    <a:pt x="12375" y="2511"/>
                  </a:cubicBezTo>
                  <a:cubicBezTo>
                    <a:pt x="11090" y="2919"/>
                    <a:pt x="9835" y="3415"/>
                    <a:pt x="8639" y="3999"/>
                  </a:cubicBezTo>
                  <a:cubicBezTo>
                    <a:pt x="7471" y="4583"/>
                    <a:pt x="6421" y="5371"/>
                    <a:pt x="5545" y="6305"/>
                  </a:cubicBezTo>
                  <a:cubicBezTo>
                    <a:pt x="5312" y="6538"/>
                    <a:pt x="5049" y="6772"/>
                    <a:pt x="4786" y="7034"/>
                  </a:cubicBezTo>
                  <a:cubicBezTo>
                    <a:pt x="4144" y="7618"/>
                    <a:pt x="3561" y="8231"/>
                    <a:pt x="3065" y="8902"/>
                  </a:cubicBezTo>
                  <a:cubicBezTo>
                    <a:pt x="1284" y="11383"/>
                    <a:pt x="0" y="15848"/>
                    <a:pt x="146" y="18854"/>
                  </a:cubicBezTo>
                  <a:lnTo>
                    <a:pt x="204" y="19584"/>
                  </a:lnTo>
                  <a:cubicBezTo>
                    <a:pt x="350" y="22327"/>
                    <a:pt x="525" y="25188"/>
                    <a:pt x="1401" y="27785"/>
                  </a:cubicBezTo>
                  <a:cubicBezTo>
                    <a:pt x="2014" y="29711"/>
                    <a:pt x="3006" y="32163"/>
                    <a:pt x="4903" y="34206"/>
                  </a:cubicBezTo>
                  <a:lnTo>
                    <a:pt x="5195" y="34498"/>
                  </a:lnTo>
                  <a:cubicBezTo>
                    <a:pt x="6275" y="35665"/>
                    <a:pt x="7413" y="36891"/>
                    <a:pt x="8405" y="38146"/>
                  </a:cubicBezTo>
                  <a:cubicBezTo>
                    <a:pt x="8581" y="38350"/>
                    <a:pt x="8726" y="38584"/>
                    <a:pt x="8902" y="38788"/>
                  </a:cubicBezTo>
                  <a:cubicBezTo>
                    <a:pt x="9456" y="39576"/>
                    <a:pt x="10069" y="40306"/>
                    <a:pt x="10799" y="40948"/>
                  </a:cubicBezTo>
                  <a:cubicBezTo>
                    <a:pt x="14325" y="43847"/>
                    <a:pt x="19837" y="44198"/>
                    <a:pt x="22296" y="44198"/>
                  </a:cubicBezTo>
                  <a:cubicBezTo>
                    <a:pt x="22584" y="44198"/>
                    <a:pt x="22831" y="44193"/>
                    <a:pt x="23027" y="44187"/>
                  </a:cubicBezTo>
                  <a:lnTo>
                    <a:pt x="23027" y="43895"/>
                  </a:lnTo>
                  <a:cubicBezTo>
                    <a:pt x="22833" y="43901"/>
                    <a:pt x="22588" y="43906"/>
                    <a:pt x="22301" y="43906"/>
                  </a:cubicBezTo>
                  <a:cubicBezTo>
                    <a:pt x="19876" y="43906"/>
                    <a:pt x="14445" y="43559"/>
                    <a:pt x="10974" y="40714"/>
                  </a:cubicBezTo>
                  <a:cubicBezTo>
                    <a:pt x="10273" y="40101"/>
                    <a:pt x="9660" y="39372"/>
                    <a:pt x="9135" y="38613"/>
                  </a:cubicBezTo>
                  <a:cubicBezTo>
                    <a:pt x="8960" y="38379"/>
                    <a:pt x="8785" y="38175"/>
                    <a:pt x="8610" y="37942"/>
                  </a:cubicBezTo>
                  <a:cubicBezTo>
                    <a:pt x="7617" y="36687"/>
                    <a:pt x="6479" y="35461"/>
                    <a:pt x="5370" y="34293"/>
                  </a:cubicBezTo>
                  <a:lnTo>
                    <a:pt x="5107" y="34002"/>
                  </a:lnTo>
                  <a:cubicBezTo>
                    <a:pt x="3240" y="32017"/>
                    <a:pt x="2277" y="29565"/>
                    <a:pt x="1664" y="27698"/>
                  </a:cubicBezTo>
                  <a:cubicBezTo>
                    <a:pt x="788" y="25100"/>
                    <a:pt x="642" y="22298"/>
                    <a:pt x="496" y="19555"/>
                  </a:cubicBezTo>
                  <a:lnTo>
                    <a:pt x="467" y="18825"/>
                  </a:lnTo>
                  <a:cubicBezTo>
                    <a:pt x="292" y="15877"/>
                    <a:pt x="1547" y="11500"/>
                    <a:pt x="3269" y="9048"/>
                  </a:cubicBezTo>
                  <a:cubicBezTo>
                    <a:pt x="3794" y="8377"/>
                    <a:pt x="4349" y="7793"/>
                    <a:pt x="4962" y="7239"/>
                  </a:cubicBezTo>
                  <a:cubicBezTo>
                    <a:pt x="5224" y="6976"/>
                    <a:pt x="5487" y="6743"/>
                    <a:pt x="5720" y="6509"/>
                  </a:cubicBezTo>
                  <a:cubicBezTo>
                    <a:pt x="6596" y="5575"/>
                    <a:pt x="7617" y="4816"/>
                    <a:pt x="8756" y="4233"/>
                  </a:cubicBezTo>
                  <a:cubicBezTo>
                    <a:pt x="9952" y="3649"/>
                    <a:pt x="11178" y="3153"/>
                    <a:pt x="12462" y="2773"/>
                  </a:cubicBezTo>
                  <a:cubicBezTo>
                    <a:pt x="13338" y="2452"/>
                    <a:pt x="14272" y="2131"/>
                    <a:pt x="15147" y="1781"/>
                  </a:cubicBezTo>
                  <a:cubicBezTo>
                    <a:pt x="17015" y="993"/>
                    <a:pt x="19000" y="497"/>
                    <a:pt x="20984" y="293"/>
                  </a:cubicBezTo>
                  <a:cubicBezTo>
                    <a:pt x="21393" y="293"/>
                    <a:pt x="21801" y="322"/>
                    <a:pt x="22181" y="351"/>
                  </a:cubicBezTo>
                  <a:cubicBezTo>
                    <a:pt x="22736" y="419"/>
                    <a:pt x="23190" y="461"/>
                    <a:pt x="23536" y="461"/>
                  </a:cubicBezTo>
                  <a:cubicBezTo>
                    <a:pt x="23935" y="461"/>
                    <a:pt x="24188" y="404"/>
                    <a:pt x="24282" y="263"/>
                  </a:cubicBezTo>
                  <a:lnTo>
                    <a:pt x="24049" y="88"/>
                  </a:lnTo>
                  <a:cubicBezTo>
                    <a:pt x="23991" y="157"/>
                    <a:pt x="23790" y="181"/>
                    <a:pt x="23530" y="181"/>
                  </a:cubicBezTo>
                  <a:cubicBezTo>
                    <a:pt x="23127" y="181"/>
                    <a:pt x="22582" y="124"/>
                    <a:pt x="22210" y="88"/>
                  </a:cubicBezTo>
                  <a:cubicBezTo>
                    <a:pt x="21801" y="30"/>
                    <a:pt x="21393" y="1"/>
                    <a:pt x="209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47"/>
            <p:cNvSpPr/>
            <p:nvPr/>
          </p:nvSpPr>
          <p:spPr>
            <a:xfrm>
              <a:off x="904975" y="2557400"/>
              <a:ext cx="74425" cy="125000"/>
            </a:xfrm>
            <a:custGeom>
              <a:avLst/>
              <a:gdLst/>
              <a:ahLst/>
              <a:cxnLst/>
              <a:rect l="l" t="t" r="r" b="b"/>
              <a:pathLst>
                <a:path w="2977" h="5000" extrusionOk="0">
                  <a:moveTo>
                    <a:pt x="2739" y="1"/>
                  </a:moveTo>
                  <a:cubicBezTo>
                    <a:pt x="1949" y="1"/>
                    <a:pt x="1197" y="266"/>
                    <a:pt x="613" y="797"/>
                  </a:cubicBezTo>
                  <a:cubicBezTo>
                    <a:pt x="204" y="1205"/>
                    <a:pt x="0" y="1789"/>
                    <a:pt x="58" y="2373"/>
                  </a:cubicBezTo>
                  <a:cubicBezTo>
                    <a:pt x="88" y="3219"/>
                    <a:pt x="613" y="4387"/>
                    <a:pt x="1372" y="4824"/>
                  </a:cubicBezTo>
                  <a:cubicBezTo>
                    <a:pt x="1576" y="4941"/>
                    <a:pt x="1810" y="5000"/>
                    <a:pt x="2043" y="5000"/>
                  </a:cubicBezTo>
                  <a:cubicBezTo>
                    <a:pt x="2276" y="5000"/>
                    <a:pt x="2510" y="4941"/>
                    <a:pt x="2714" y="4824"/>
                  </a:cubicBezTo>
                  <a:lnTo>
                    <a:pt x="2598" y="4562"/>
                  </a:lnTo>
                  <a:cubicBezTo>
                    <a:pt x="2422" y="4664"/>
                    <a:pt x="2233" y="4715"/>
                    <a:pt x="2047" y="4715"/>
                  </a:cubicBezTo>
                  <a:cubicBezTo>
                    <a:pt x="1861" y="4715"/>
                    <a:pt x="1678" y="4664"/>
                    <a:pt x="1518" y="4562"/>
                  </a:cubicBezTo>
                  <a:cubicBezTo>
                    <a:pt x="876" y="4182"/>
                    <a:pt x="379" y="3132"/>
                    <a:pt x="350" y="2344"/>
                  </a:cubicBezTo>
                  <a:cubicBezTo>
                    <a:pt x="292" y="1848"/>
                    <a:pt x="467" y="1351"/>
                    <a:pt x="817" y="1001"/>
                  </a:cubicBezTo>
                  <a:cubicBezTo>
                    <a:pt x="1374" y="551"/>
                    <a:pt x="2050" y="293"/>
                    <a:pt x="2760" y="293"/>
                  </a:cubicBezTo>
                  <a:cubicBezTo>
                    <a:pt x="2832" y="293"/>
                    <a:pt x="2904" y="295"/>
                    <a:pt x="2977" y="301"/>
                  </a:cubicBezTo>
                  <a:lnTo>
                    <a:pt x="2977" y="9"/>
                  </a:lnTo>
                  <a:cubicBezTo>
                    <a:pt x="2897" y="4"/>
                    <a:pt x="2818" y="1"/>
                    <a:pt x="27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47"/>
            <p:cNvSpPr/>
            <p:nvPr/>
          </p:nvSpPr>
          <p:spPr>
            <a:xfrm>
              <a:off x="865575" y="2502775"/>
              <a:ext cx="110175" cy="229750"/>
            </a:xfrm>
            <a:custGeom>
              <a:avLst/>
              <a:gdLst/>
              <a:ahLst/>
              <a:cxnLst/>
              <a:rect l="l" t="t" r="r" b="b"/>
              <a:pathLst>
                <a:path w="4407" h="9190" extrusionOk="0">
                  <a:moveTo>
                    <a:pt x="4052" y="0"/>
                  </a:moveTo>
                  <a:cubicBezTo>
                    <a:pt x="3140" y="0"/>
                    <a:pt x="2304" y="655"/>
                    <a:pt x="1605" y="1172"/>
                  </a:cubicBezTo>
                  <a:lnTo>
                    <a:pt x="1313" y="1406"/>
                  </a:lnTo>
                  <a:cubicBezTo>
                    <a:pt x="58" y="2340"/>
                    <a:pt x="0" y="3361"/>
                    <a:pt x="321" y="4996"/>
                  </a:cubicBezTo>
                  <a:cubicBezTo>
                    <a:pt x="555" y="6105"/>
                    <a:pt x="1664" y="8469"/>
                    <a:pt x="2977" y="9052"/>
                  </a:cubicBezTo>
                  <a:cubicBezTo>
                    <a:pt x="3161" y="9144"/>
                    <a:pt x="3363" y="9189"/>
                    <a:pt x="3566" y="9189"/>
                  </a:cubicBezTo>
                  <a:cubicBezTo>
                    <a:pt x="3814" y="9189"/>
                    <a:pt x="4066" y="9122"/>
                    <a:pt x="4290" y="8994"/>
                  </a:cubicBezTo>
                  <a:lnTo>
                    <a:pt x="4144" y="8731"/>
                  </a:lnTo>
                  <a:cubicBezTo>
                    <a:pt x="3970" y="8842"/>
                    <a:pt x="3771" y="8893"/>
                    <a:pt x="3573" y="8893"/>
                  </a:cubicBezTo>
                  <a:cubicBezTo>
                    <a:pt x="3406" y="8893"/>
                    <a:pt x="3241" y="8857"/>
                    <a:pt x="3094" y="8790"/>
                  </a:cubicBezTo>
                  <a:cubicBezTo>
                    <a:pt x="1839" y="8235"/>
                    <a:pt x="788" y="5842"/>
                    <a:pt x="613" y="4937"/>
                  </a:cubicBezTo>
                  <a:cubicBezTo>
                    <a:pt x="321" y="3390"/>
                    <a:pt x="379" y="2486"/>
                    <a:pt x="1518" y="1639"/>
                  </a:cubicBezTo>
                  <a:lnTo>
                    <a:pt x="1810" y="1406"/>
                  </a:lnTo>
                  <a:cubicBezTo>
                    <a:pt x="2473" y="902"/>
                    <a:pt x="3281" y="277"/>
                    <a:pt x="4102" y="277"/>
                  </a:cubicBezTo>
                  <a:cubicBezTo>
                    <a:pt x="4184" y="277"/>
                    <a:pt x="4266" y="284"/>
                    <a:pt x="4349" y="297"/>
                  </a:cubicBezTo>
                  <a:lnTo>
                    <a:pt x="4407" y="34"/>
                  </a:lnTo>
                  <a:cubicBezTo>
                    <a:pt x="4288" y="11"/>
                    <a:pt x="4169" y="0"/>
                    <a:pt x="40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47"/>
            <p:cNvSpPr/>
            <p:nvPr/>
          </p:nvSpPr>
          <p:spPr>
            <a:xfrm>
              <a:off x="823975" y="2458750"/>
              <a:ext cx="171475" cy="321425"/>
            </a:xfrm>
            <a:custGeom>
              <a:avLst/>
              <a:gdLst/>
              <a:ahLst/>
              <a:cxnLst/>
              <a:rect l="l" t="t" r="r" b="b"/>
              <a:pathLst>
                <a:path w="6859" h="12857" extrusionOk="0">
                  <a:moveTo>
                    <a:pt x="6394" y="1"/>
                  </a:moveTo>
                  <a:cubicBezTo>
                    <a:pt x="5121" y="1"/>
                    <a:pt x="3860" y="318"/>
                    <a:pt x="2715" y="890"/>
                  </a:cubicBezTo>
                  <a:cubicBezTo>
                    <a:pt x="905" y="1854"/>
                    <a:pt x="0" y="2787"/>
                    <a:pt x="30" y="5151"/>
                  </a:cubicBezTo>
                  <a:cubicBezTo>
                    <a:pt x="146" y="9996"/>
                    <a:pt x="2452" y="12798"/>
                    <a:pt x="6363" y="12856"/>
                  </a:cubicBezTo>
                  <a:lnTo>
                    <a:pt x="6363" y="12565"/>
                  </a:lnTo>
                  <a:cubicBezTo>
                    <a:pt x="1080" y="12477"/>
                    <a:pt x="380" y="7340"/>
                    <a:pt x="351" y="5122"/>
                  </a:cubicBezTo>
                  <a:cubicBezTo>
                    <a:pt x="292" y="2904"/>
                    <a:pt x="1110" y="2087"/>
                    <a:pt x="2861" y="1153"/>
                  </a:cubicBezTo>
                  <a:cubicBezTo>
                    <a:pt x="3944" y="585"/>
                    <a:pt x="5142" y="292"/>
                    <a:pt x="6353" y="292"/>
                  </a:cubicBezTo>
                  <a:cubicBezTo>
                    <a:pt x="6512" y="292"/>
                    <a:pt x="6671" y="297"/>
                    <a:pt x="6830" y="307"/>
                  </a:cubicBezTo>
                  <a:lnTo>
                    <a:pt x="6859" y="15"/>
                  </a:lnTo>
                  <a:cubicBezTo>
                    <a:pt x="6704" y="5"/>
                    <a:pt x="6549" y="1"/>
                    <a:pt x="639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47"/>
            <p:cNvSpPr/>
            <p:nvPr/>
          </p:nvSpPr>
          <p:spPr>
            <a:xfrm>
              <a:off x="796250" y="2395625"/>
              <a:ext cx="217450" cy="446575"/>
            </a:xfrm>
            <a:custGeom>
              <a:avLst/>
              <a:gdLst/>
              <a:ahLst/>
              <a:cxnLst/>
              <a:rect l="l" t="t" r="r" b="b"/>
              <a:pathLst>
                <a:path w="8698" h="17863" extrusionOk="0">
                  <a:moveTo>
                    <a:pt x="8639" y="1"/>
                  </a:moveTo>
                  <a:cubicBezTo>
                    <a:pt x="6275" y="497"/>
                    <a:pt x="3970" y="1577"/>
                    <a:pt x="2540" y="2919"/>
                  </a:cubicBezTo>
                  <a:cubicBezTo>
                    <a:pt x="584" y="4700"/>
                    <a:pt x="0" y="6480"/>
                    <a:pt x="526" y="9077"/>
                  </a:cubicBezTo>
                  <a:cubicBezTo>
                    <a:pt x="584" y="9398"/>
                    <a:pt x="643" y="9778"/>
                    <a:pt x="701" y="10128"/>
                  </a:cubicBezTo>
                  <a:cubicBezTo>
                    <a:pt x="993" y="11850"/>
                    <a:pt x="1372" y="14010"/>
                    <a:pt x="2394" y="15294"/>
                  </a:cubicBezTo>
                  <a:cubicBezTo>
                    <a:pt x="3773" y="16932"/>
                    <a:pt x="5804" y="17863"/>
                    <a:pt x="7956" y="17863"/>
                  </a:cubicBezTo>
                  <a:cubicBezTo>
                    <a:pt x="7989" y="17863"/>
                    <a:pt x="8022" y="17863"/>
                    <a:pt x="8056" y="17862"/>
                  </a:cubicBezTo>
                  <a:lnTo>
                    <a:pt x="8056" y="17570"/>
                  </a:lnTo>
                  <a:cubicBezTo>
                    <a:pt x="8023" y="17571"/>
                    <a:pt x="7990" y="17571"/>
                    <a:pt x="7957" y="17571"/>
                  </a:cubicBezTo>
                  <a:cubicBezTo>
                    <a:pt x="5892" y="17571"/>
                    <a:pt x="3949" y="16670"/>
                    <a:pt x="2627" y="15090"/>
                  </a:cubicBezTo>
                  <a:cubicBezTo>
                    <a:pt x="1635" y="13864"/>
                    <a:pt x="1255" y="11762"/>
                    <a:pt x="964" y="10070"/>
                  </a:cubicBezTo>
                  <a:cubicBezTo>
                    <a:pt x="905" y="9690"/>
                    <a:pt x="847" y="9340"/>
                    <a:pt x="788" y="9019"/>
                  </a:cubicBezTo>
                  <a:cubicBezTo>
                    <a:pt x="292" y="6538"/>
                    <a:pt x="876" y="4816"/>
                    <a:pt x="2715" y="3124"/>
                  </a:cubicBezTo>
                  <a:cubicBezTo>
                    <a:pt x="4116" y="1839"/>
                    <a:pt x="6363" y="760"/>
                    <a:pt x="8698" y="263"/>
                  </a:cubicBezTo>
                  <a:lnTo>
                    <a:pt x="86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47"/>
            <p:cNvSpPr/>
            <p:nvPr/>
          </p:nvSpPr>
          <p:spPr>
            <a:xfrm>
              <a:off x="740800" y="2355500"/>
              <a:ext cx="274350" cy="531200"/>
            </a:xfrm>
            <a:custGeom>
              <a:avLst/>
              <a:gdLst/>
              <a:ahLst/>
              <a:cxnLst/>
              <a:rect l="l" t="t" r="r" b="b"/>
              <a:pathLst>
                <a:path w="10974" h="21248" extrusionOk="0">
                  <a:moveTo>
                    <a:pt x="10799" y="1"/>
                  </a:moveTo>
                  <a:cubicBezTo>
                    <a:pt x="10449" y="146"/>
                    <a:pt x="10098" y="263"/>
                    <a:pt x="9719" y="292"/>
                  </a:cubicBezTo>
                  <a:cubicBezTo>
                    <a:pt x="9310" y="351"/>
                    <a:pt x="8931" y="468"/>
                    <a:pt x="8581" y="613"/>
                  </a:cubicBezTo>
                  <a:cubicBezTo>
                    <a:pt x="8055" y="847"/>
                    <a:pt x="7589" y="1139"/>
                    <a:pt x="7122" y="1431"/>
                  </a:cubicBezTo>
                  <a:cubicBezTo>
                    <a:pt x="6830" y="1606"/>
                    <a:pt x="6538" y="1781"/>
                    <a:pt x="6275" y="1956"/>
                  </a:cubicBezTo>
                  <a:cubicBezTo>
                    <a:pt x="4612" y="2861"/>
                    <a:pt x="2335" y="4437"/>
                    <a:pt x="963" y="6596"/>
                  </a:cubicBezTo>
                  <a:cubicBezTo>
                    <a:pt x="59" y="8027"/>
                    <a:pt x="0" y="10245"/>
                    <a:pt x="847" y="12550"/>
                  </a:cubicBezTo>
                  <a:cubicBezTo>
                    <a:pt x="934" y="12784"/>
                    <a:pt x="1022" y="13017"/>
                    <a:pt x="1080" y="13280"/>
                  </a:cubicBezTo>
                  <a:cubicBezTo>
                    <a:pt x="1810" y="15352"/>
                    <a:pt x="2569" y="17512"/>
                    <a:pt x="4495" y="18737"/>
                  </a:cubicBezTo>
                  <a:lnTo>
                    <a:pt x="4728" y="18883"/>
                  </a:lnTo>
                  <a:cubicBezTo>
                    <a:pt x="6460" y="19980"/>
                    <a:pt x="8448" y="21248"/>
                    <a:pt x="10552" y="21248"/>
                  </a:cubicBezTo>
                  <a:cubicBezTo>
                    <a:pt x="10576" y="21248"/>
                    <a:pt x="10600" y="21248"/>
                    <a:pt x="10624" y="21247"/>
                  </a:cubicBezTo>
                  <a:lnTo>
                    <a:pt x="10624" y="20956"/>
                  </a:lnTo>
                  <a:cubicBezTo>
                    <a:pt x="10600" y="20956"/>
                    <a:pt x="10577" y="20956"/>
                    <a:pt x="10554" y="20956"/>
                  </a:cubicBezTo>
                  <a:cubicBezTo>
                    <a:pt x="8535" y="20956"/>
                    <a:pt x="6577" y="19717"/>
                    <a:pt x="4874" y="18621"/>
                  </a:cubicBezTo>
                  <a:lnTo>
                    <a:pt x="4641" y="18504"/>
                  </a:lnTo>
                  <a:cubicBezTo>
                    <a:pt x="2831" y="17337"/>
                    <a:pt x="2073" y="15235"/>
                    <a:pt x="1372" y="13163"/>
                  </a:cubicBezTo>
                  <a:cubicBezTo>
                    <a:pt x="1285" y="12930"/>
                    <a:pt x="1197" y="12696"/>
                    <a:pt x="1109" y="12463"/>
                  </a:cubicBezTo>
                  <a:cubicBezTo>
                    <a:pt x="321" y="10245"/>
                    <a:pt x="351" y="8114"/>
                    <a:pt x="1226" y="6772"/>
                  </a:cubicBezTo>
                  <a:cubicBezTo>
                    <a:pt x="2539" y="4641"/>
                    <a:pt x="4787" y="3123"/>
                    <a:pt x="6421" y="2219"/>
                  </a:cubicBezTo>
                  <a:cubicBezTo>
                    <a:pt x="6684" y="2073"/>
                    <a:pt x="6976" y="1868"/>
                    <a:pt x="7267" y="1693"/>
                  </a:cubicBezTo>
                  <a:cubicBezTo>
                    <a:pt x="7734" y="1401"/>
                    <a:pt x="8201" y="1139"/>
                    <a:pt x="8698" y="905"/>
                  </a:cubicBezTo>
                  <a:cubicBezTo>
                    <a:pt x="9048" y="759"/>
                    <a:pt x="9427" y="643"/>
                    <a:pt x="9807" y="613"/>
                  </a:cubicBezTo>
                  <a:cubicBezTo>
                    <a:pt x="10186" y="555"/>
                    <a:pt x="10595" y="438"/>
                    <a:pt x="10974" y="263"/>
                  </a:cubicBezTo>
                  <a:lnTo>
                    <a:pt x="107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47"/>
            <p:cNvSpPr/>
            <p:nvPr/>
          </p:nvSpPr>
          <p:spPr>
            <a:xfrm>
              <a:off x="697750" y="2309525"/>
              <a:ext cx="340750" cy="624000"/>
            </a:xfrm>
            <a:custGeom>
              <a:avLst/>
              <a:gdLst/>
              <a:ahLst/>
              <a:cxnLst/>
              <a:rect l="l" t="t" r="r" b="b"/>
              <a:pathLst>
                <a:path w="13630" h="24960" extrusionOk="0">
                  <a:moveTo>
                    <a:pt x="13426" y="1"/>
                  </a:moveTo>
                  <a:cubicBezTo>
                    <a:pt x="13017" y="147"/>
                    <a:pt x="12608" y="234"/>
                    <a:pt x="12200" y="322"/>
                  </a:cubicBezTo>
                  <a:cubicBezTo>
                    <a:pt x="11820" y="409"/>
                    <a:pt x="11470" y="497"/>
                    <a:pt x="11266" y="555"/>
                  </a:cubicBezTo>
                  <a:cubicBezTo>
                    <a:pt x="10799" y="701"/>
                    <a:pt x="10332" y="789"/>
                    <a:pt x="9894" y="906"/>
                  </a:cubicBezTo>
                  <a:cubicBezTo>
                    <a:pt x="8844" y="1081"/>
                    <a:pt x="7851" y="1402"/>
                    <a:pt x="6947" y="1927"/>
                  </a:cubicBezTo>
                  <a:cubicBezTo>
                    <a:pt x="3269" y="4174"/>
                    <a:pt x="1197" y="6247"/>
                    <a:pt x="613" y="8144"/>
                  </a:cubicBezTo>
                  <a:cubicBezTo>
                    <a:pt x="0" y="10011"/>
                    <a:pt x="351" y="13076"/>
                    <a:pt x="1022" y="15090"/>
                  </a:cubicBezTo>
                  <a:cubicBezTo>
                    <a:pt x="1956" y="18008"/>
                    <a:pt x="3094" y="21014"/>
                    <a:pt x="5633" y="22970"/>
                  </a:cubicBezTo>
                  <a:cubicBezTo>
                    <a:pt x="6567" y="23583"/>
                    <a:pt x="7589" y="24020"/>
                    <a:pt x="8668" y="24283"/>
                  </a:cubicBezTo>
                  <a:cubicBezTo>
                    <a:pt x="9576" y="24530"/>
                    <a:pt x="11260" y="24959"/>
                    <a:pt x="12526" y="24959"/>
                  </a:cubicBezTo>
                  <a:cubicBezTo>
                    <a:pt x="12604" y="24959"/>
                    <a:pt x="12680" y="24958"/>
                    <a:pt x="12754" y="24954"/>
                  </a:cubicBezTo>
                  <a:lnTo>
                    <a:pt x="12754" y="24662"/>
                  </a:lnTo>
                  <a:cubicBezTo>
                    <a:pt x="12677" y="24666"/>
                    <a:pt x="12599" y="24668"/>
                    <a:pt x="12518" y="24668"/>
                  </a:cubicBezTo>
                  <a:cubicBezTo>
                    <a:pt x="11284" y="24668"/>
                    <a:pt x="9660" y="24265"/>
                    <a:pt x="8756" y="23991"/>
                  </a:cubicBezTo>
                  <a:cubicBezTo>
                    <a:pt x="7705" y="23758"/>
                    <a:pt x="6713" y="23320"/>
                    <a:pt x="5837" y="22736"/>
                  </a:cubicBezTo>
                  <a:cubicBezTo>
                    <a:pt x="3328" y="20839"/>
                    <a:pt x="2248" y="18008"/>
                    <a:pt x="1285" y="15002"/>
                  </a:cubicBezTo>
                  <a:cubicBezTo>
                    <a:pt x="642" y="13018"/>
                    <a:pt x="292" y="10070"/>
                    <a:pt x="876" y="8231"/>
                  </a:cubicBezTo>
                  <a:cubicBezTo>
                    <a:pt x="1460" y="6363"/>
                    <a:pt x="3503" y="4379"/>
                    <a:pt x="7092" y="2161"/>
                  </a:cubicBezTo>
                  <a:cubicBezTo>
                    <a:pt x="7997" y="1664"/>
                    <a:pt x="8960" y="1343"/>
                    <a:pt x="9953" y="1168"/>
                  </a:cubicBezTo>
                  <a:cubicBezTo>
                    <a:pt x="10390" y="1081"/>
                    <a:pt x="10887" y="964"/>
                    <a:pt x="11353" y="818"/>
                  </a:cubicBezTo>
                  <a:cubicBezTo>
                    <a:pt x="11529" y="760"/>
                    <a:pt x="11879" y="672"/>
                    <a:pt x="12258" y="614"/>
                  </a:cubicBezTo>
                  <a:cubicBezTo>
                    <a:pt x="13338" y="351"/>
                    <a:pt x="13572" y="293"/>
                    <a:pt x="13630" y="205"/>
                  </a:cubicBezTo>
                  <a:lnTo>
                    <a:pt x="134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47"/>
            <p:cNvSpPr/>
            <p:nvPr/>
          </p:nvSpPr>
          <p:spPr>
            <a:xfrm>
              <a:off x="622600" y="2273775"/>
              <a:ext cx="409350" cy="712150"/>
            </a:xfrm>
            <a:custGeom>
              <a:avLst/>
              <a:gdLst/>
              <a:ahLst/>
              <a:cxnLst/>
              <a:rect l="l" t="t" r="r" b="b"/>
              <a:pathLst>
                <a:path w="16374" h="28486" extrusionOk="0">
                  <a:moveTo>
                    <a:pt x="16315" y="1"/>
                  </a:moveTo>
                  <a:cubicBezTo>
                    <a:pt x="15352" y="263"/>
                    <a:pt x="14301" y="497"/>
                    <a:pt x="13192" y="701"/>
                  </a:cubicBezTo>
                  <a:cubicBezTo>
                    <a:pt x="11850" y="964"/>
                    <a:pt x="10565" y="1285"/>
                    <a:pt x="9281" y="1664"/>
                  </a:cubicBezTo>
                  <a:cubicBezTo>
                    <a:pt x="4874" y="3007"/>
                    <a:pt x="2072" y="5400"/>
                    <a:pt x="934" y="8756"/>
                  </a:cubicBezTo>
                  <a:cubicBezTo>
                    <a:pt x="0" y="11500"/>
                    <a:pt x="1576" y="15236"/>
                    <a:pt x="2744" y="17979"/>
                  </a:cubicBezTo>
                  <a:cubicBezTo>
                    <a:pt x="2860" y="18212"/>
                    <a:pt x="2948" y="18446"/>
                    <a:pt x="3036" y="18650"/>
                  </a:cubicBezTo>
                  <a:cubicBezTo>
                    <a:pt x="3123" y="18884"/>
                    <a:pt x="3240" y="19117"/>
                    <a:pt x="3327" y="19351"/>
                  </a:cubicBezTo>
                  <a:cubicBezTo>
                    <a:pt x="4291" y="21685"/>
                    <a:pt x="5604" y="24867"/>
                    <a:pt x="7822" y="25976"/>
                  </a:cubicBezTo>
                  <a:cubicBezTo>
                    <a:pt x="9953" y="27026"/>
                    <a:pt x="13455" y="28252"/>
                    <a:pt x="16111" y="28486"/>
                  </a:cubicBezTo>
                  <a:lnTo>
                    <a:pt x="16140" y="28194"/>
                  </a:lnTo>
                  <a:cubicBezTo>
                    <a:pt x="13513" y="27960"/>
                    <a:pt x="10069" y="26734"/>
                    <a:pt x="7939" y="25713"/>
                  </a:cubicBezTo>
                  <a:cubicBezTo>
                    <a:pt x="5837" y="24662"/>
                    <a:pt x="4553" y="21540"/>
                    <a:pt x="3590" y="19234"/>
                  </a:cubicBezTo>
                  <a:cubicBezTo>
                    <a:pt x="3503" y="19000"/>
                    <a:pt x="3386" y="18767"/>
                    <a:pt x="3298" y="18533"/>
                  </a:cubicBezTo>
                  <a:cubicBezTo>
                    <a:pt x="3211" y="18329"/>
                    <a:pt x="3123" y="18096"/>
                    <a:pt x="3036" y="17862"/>
                  </a:cubicBezTo>
                  <a:cubicBezTo>
                    <a:pt x="1868" y="15177"/>
                    <a:pt x="292" y="11471"/>
                    <a:pt x="1197" y="8844"/>
                  </a:cubicBezTo>
                  <a:cubicBezTo>
                    <a:pt x="2306" y="5546"/>
                    <a:pt x="5049" y="3240"/>
                    <a:pt x="9369" y="1898"/>
                  </a:cubicBezTo>
                  <a:cubicBezTo>
                    <a:pt x="10565" y="1548"/>
                    <a:pt x="11937" y="1256"/>
                    <a:pt x="13221" y="993"/>
                  </a:cubicBezTo>
                  <a:cubicBezTo>
                    <a:pt x="14359" y="789"/>
                    <a:pt x="15410" y="555"/>
                    <a:pt x="16373" y="293"/>
                  </a:cubicBezTo>
                  <a:lnTo>
                    <a:pt x="1631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47"/>
            <p:cNvSpPr/>
            <p:nvPr/>
          </p:nvSpPr>
          <p:spPr>
            <a:xfrm>
              <a:off x="598525" y="2241675"/>
              <a:ext cx="450925" cy="804925"/>
            </a:xfrm>
            <a:custGeom>
              <a:avLst/>
              <a:gdLst/>
              <a:ahLst/>
              <a:cxnLst/>
              <a:rect l="l" t="t" r="r" b="b"/>
              <a:pathLst>
                <a:path w="18037" h="32197" extrusionOk="0">
                  <a:moveTo>
                    <a:pt x="17978" y="1"/>
                  </a:moveTo>
                  <a:lnTo>
                    <a:pt x="17716" y="30"/>
                  </a:lnTo>
                  <a:cubicBezTo>
                    <a:pt x="14856" y="438"/>
                    <a:pt x="12141" y="818"/>
                    <a:pt x="9340" y="1810"/>
                  </a:cubicBezTo>
                  <a:lnTo>
                    <a:pt x="8873" y="1985"/>
                  </a:lnTo>
                  <a:cubicBezTo>
                    <a:pt x="7442" y="2481"/>
                    <a:pt x="6100" y="2978"/>
                    <a:pt x="4874" y="3999"/>
                  </a:cubicBezTo>
                  <a:cubicBezTo>
                    <a:pt x="3736" y="4991"/>
                    <a:pt x="2714" y="6100"/>
                    <a:pt x="1810" y="7326"/>
                  </a:cubicBezTo>
                  <a:lnTo>
                    <a:pt x="1781" y="7385"/>
                  </a:lnTo>
                  <a:cubicBezTo>
                    <a:pt x="847" y="8581"/>
                    <a:pt x="175" y="9457"/>
                    <a:pt x="88" y="11033"/>
                  </a:cubicBezTo>
                  <a:cubicBezTo>
                    <a:pt x="0" y="12813"/>
                    <a:pt x="409" y="14564"/>
                    <a:pt x="817" y="16228"/>
                  </a:cubicBezTo>
                  <a:lnTo>
                    <a:pt x="934" y="16782"/>
                  </a:lnTo>
                  <a:cubicBezTo>
                    <a:pt x="1810" y="20372"/>
                    <a:pt x="2977" y="25304"/>
                    <a:pt x="6304" y="28252"/>
                  </a:cubicBezTo>
                  <a:cubicBezTo>
                    <a:pt x="6479" y="28398"/>
                    <a:pt x="6654" y="28573"/>
                    <a:pt x="6830" y="28748"/>
                  </a:cubicBezTo>
                  <a:cubicBezTo>
                    <a:pt x="7384" y="29332"/>
                    <a:pt x="8055" y="29828"/>
                    <a:pt x="8756" y="30237"/>
                  </a:cubicBezTo>
                  <a:cubicBezTo>
                    <a:pt x="9223" y="30441"/>
                    <a:pt x="9748" y="30558"/>
                    <a:pt x="10244" y="30587"/>
                  </a:cubicBezTo>
                  <a:cubicBezTo>
                    <a:pt x="10594" y="30645"/>
                    <a:pt x="10916" y="30704"/>
                    <a:pt x="11266" y="30791"/>
                  </a:cubicBezTo>
                  <a:cubicBezTo>
                    <a:pt x="11674" y="30908"/>
                    <a:pt x="12112" y="31054"/>
                    <a:pt x="12579" y="31200"/>
                  </a:cubicBezTo>
                  <a:cubicBezTo>
                    <a:pt x="13995" y="31672"/>
                    <a:pt x="15621" y="32196"/>
                    <a:pt x="16982" y="32196"/>
                  </a:cubicBezTo>
                  <a:cubicBezTo>
                    <a:pt x="17052" y="32196"/>
                    <a:pt x="17122" y="32195"/>
                    <a:pt x="17190" y="32192"/>
                  </a:cubicBezTo>
                  <a:lnTo>
                    <a:pt x="17190" y="31900"/>
                  </a:lnTo>
                  <a:cubicBezTo>
                    <a:pt x="17123" y="31903"/>
                    <a:pt x="17055" y="31904"/>
                    <a:pt x="16987" y="31904"/>
                  </a:cubicBezTo>
                  <a:cubicBezTo>
                    <a:pt x="15656" y="31904"/>
                    <a:pt x="14082" y="31381"/>
                    <a:pt x="12667" y="30937"/>
                  </a:cubicBezTo>
                  <a:cubicBezTo>
                    <a:pt x="12200" y="30762"/>
                    <a:pt x="11762" y="30616"/>
                    <a:pt x="11353" y="30499"/>
                  </a:cubicBezTo>
                  <a:cubicBezTo>
                    <a:pt x="11003" y="30412"/>
                    <a:pt x="10653" y="30353"/>
                    <a:pt x="10303" y="30324"/>
                  </a:cubicBezTo>
                  <a:cubicBezTo>
                    <a:pt x="9836" y="30266"/>
                    <a:pt x="9340" y="30149"/>
                    <a:pt x="8902" y="29974"/>
                  </a:cubicBezTo>
                  <a:cubicBezTo>
                    <a:pt x="8201" y="29565"/>
                    <a:pt x="7588" y="29098"/>
                    <a:pt x="7034" y="28515"/>
                  </a:cubicBezTo>
                  <a:cubicBezTo>
                    <a:pt x="6859" y="28340"/>
                    <a:pt x="6684" y="28164"/>
                    <a:pt x="6509" y="28018"/>
                  </a:cubicBezTo>
                  <a:cubicBezTo>
                    <a:pt x="3240" y="25129"/>
                    <a:pt x="2072" y="20255"/>
                    <a:pt x="1226" y="16695"/>
                  </a:cubicBezTo>
                  <a:lnTo>
                    <a:pt x="1109" y="16169"/>
                  </a:lnTo>
                  <a:cubicBezTo>
                    <a:pt x="701" y="14506"/>
                    <a:pt x="292" y="12784"/>
                    <a:pt x="380" y="11062"/>
                  </a:cubicBezTo>
                  <a:cubicBezTo>
                    <a:pt x="467" y="9544"/>
                    <a:pt x="1109" y="8727"/>
                    <a:pt x="2014" y="7560"/>
                  </a:cubicBezTo>
                  <a:lnTo>
                    <a:pt x="2043" y="7501"/>
                  </a:lnTo>
                  <a:cubicBezTo>
                    <a:pt x="2919" y="6305"/>
                    <a:pt x="3940" y="5196"/>
                    <a:pt x="5078" y="4233"/>
                  </a:cubicBezTo>
                  <a:cubicBezTo>
                    <a:pt x="6246" y="3240"/>
                    <a:pt x="7588" y="2773"/>
                    <a:pt x="8989" y="2277"/>
                  </a:cubicBezTo>
                  <a:lnTo>
                    <a:pt x="9456" y="2102"/>
                  </a:lnTo>
                  <a:cubicBezTo>
                    <a:pt x="12229" y="1110"/>
                    <a:pt x="14914" y="730"/>
                    <a:pt x="17745" y="322"/>
                  </a:cubicBezTo>
                  <a:lnTo>
                    <a:pt x="18037" y="293"/>
                  </a:lnTo>
                  <a:lnTo>
                    <a:pt x="1797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47"/>
            <p:cNvSpPr/>
            <p:nvPr/>
          </p:nvSpPr>
          <p:spPr>
            <a:xfrm>
              <a:off x="540150" y="2180400"/>
              <a:ext cx="515150" cy="928825"/>
            </a:xfrm>
            <a:custGeom>
              <a:avLst/>
              <a:gdLst/>
              <a:ahLst/>
              <a:cxnLst/>
              <a:rect l="l" t="t" r="r" b="b"/>
              <a:pathLst>
                <a:path w="20606" h="37153" extrusionOk="0">
                  <a:moveTo>
                    <a:pt x="20518" y="0"/>
                  </a:moveTo>
                  <a:cubicBezTo>
                    <a:pt x="18883" y="496"/>
                    <a:pt x="17161" y="934"/>
                    <a:pt x="15469" y="1343"/>
                  </a:cubicBezTo>
                  <a:cubicBezTo>
                    <a:pt x="13221" y="1926"/>
                    <a:pt x="10857" y="2510"/>
                    <a:pt x="8668" y="3298"/>
                  </a:cubicBezTo>
                  <a:cubicBezTo>
                    <a:pt x="5516" y="4436"/>
                    <a:pt x="2364" y="7793"/>
                    <a:pt x="1372" y="11120"/>
                  </a:cubicBezTo>
                  <a:cubicBezTo>
                    <a:pt x="0" y="15556"/>
                    <a:pt x="59" y="19146"/>
                    <a:pt x="1518" y="23144"/>
                  </a:cubicBezTo>
                  <a:cubicBezTo>
                    <a:pt x="2773" y="26617"/>
                    <a:pt x="5079" y="30294"/>
                    <a:pt x="7997" y="33505"/>
                  </a:cubicBezTo>
                  <a:cubicBezTo>
                    <a:pt x="10857" y="36657"/>
                    <a:pt x="15031" y="37036"/>
                    <a:pt x="19409" y="37153"/>
                  </a:cubicBezTo>
                  <a:lnTo>
                    <a:pt x="19409" y="36861"/>
                  </a:lnTo>
                  <a:cubicBezTo>
                    <a:pt x="15089" y="36715"/>
                    <a:pt x="11003" y="36365"/>
                    <a:pt x="8231" y="33300"/>
                  </a:cubicBezTo>
                  <a:cubicBezTo>
                    <a:pt x="5312" y="30119"/>
                    <a:pt x="3036" y="26500"/>
                    <a:pt x="1781" y="23056"/>
                  </a:cubicBezTo>
                  <a:cubicBezTo>
                    <a:pt x="351" y="19116"/>
                    <a:pt x="321" y="15585"/>
                    <a:pt x="1635" y="11207"/>
                  </a:cubicBezTo>
                  <a:cubicBezTo>
                    <a:pt x="2627" y="7968"/>
                    <a:pt x="5692" y="4670"/>
                    <a:pt x="8727" y="3590"/>
                  </a:cubicBezTo>
                  <a:cubicBezTo>
                    <a:pt x="10945" y="2802"/>
                    <a:pt x="13280" y="2218"/>
                    <a:pt x="15527" y="1634"/>
                  </a:cubicBezTo>
                  <a:cubicBezTo>
                    <a:pt x="17220" y="1226"/>
                    <a:pt x="18971" y="788"/>
                    <a:pt x="20605" y="263"/>
                  </a:cubicBezTo>
                  <a:lnTo>
                    <a:pt x="205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47"/>
            <p:cNvSpPr/>
            <p:nvPr/>
          </p:nvSpPr>
          <p:spPr>
            <a:xfrm>
              <a:off x="483225" y="2138800"/>
              <a:ext cx="585200" cy="1011300"/>
            </a:xfrm>
            <a:custGeom>
              <a:avLst/>
              <a:gdLst/>
              <a:ahLst/>
              <a:cxnLst/>
              <a:rect l="l" t="t" r="r" b="b"/>
              <a:pathLst>
                <a:path w="23408" h="40452" extrusionOk="0">
                  <a:moveTo>
                    <a:pt x="23291" y="1"/>
                  </a:moveTo>
                  <a:cubicBezTo>
                    <a:pt x="22795" y="263"/>
                    <a:pt x="22065" y="292"/>
                    <a:pt x="21394" y="292"/>
                  </a:cubicBezTo>
                  <a:cubicBezTo>
                    <a:pt x="21073" y="292"/>
                    <a:pt x="20781" y="292"/>
                    <a:pt x="20489" y="322"/>
                  </a:cubicBezTo>
                  <a:cubicBezTo>
                    <a:pt x="19292" y="468"/>
                    <a:pt x="18125" y="701"/>
                    <a:pt x="16987" y="1051"/>
                  </a:cubicBezTo>
                  <a:lnTo>
                    <a:pt x="16257" y="1226"/>
                  </a:lnTo>
                  <a:lnTo>
                    <a:pt x="15294" y="1460"/>
                  </a:lnTo>
                  <a:cubicBezTo>
                    <a:pt x="13193" y="1956"/>
                    <a:pt x="11004" y="2481"/>
                    <a:pt x="9165" y="3707"/>
                  </a:cubicBezTo>
                  <a:cubicBezTo>
                    <a:pt x="8611" y="4057"/>
                    <a:pt x="7998" y="4320"/>
                    <a:pt x="7356" y="4553"/>
                  </a:cubicBezTo>
                  <a:cubicBezTo>
                    <a:pt x="7035" y="4670"/>
                    <a:pt x="6684" y="4816"/>
                    <a:pt x="6363" y="4962"/>
                  </a:cubicBezTo>
                  <a:cubicBezTo>
                    <a:pt x="5313" y="5517"/>
                    <a:pt x="4350" y="6217"/>
                    <a:pt x="3503" y="7063"/>
                  </a:cubicBezTo>
                  <a:cubicBezTo>
                    <a:pt x="964" y="9486"/>
                    <a:pt x="264" y="13513"/>
                    <a:pt x="89" y="15118"/>
                  </a:cubicBezTo>
                  <a:cubicBezTo>
                    <a:pt x="1" y="16315"/>
                    <a:pt x="30" y="17483"/>
                    <a:pt x="234" y="18650"/>
                  </a:cubicBezTo>
                  <a:cubicBezTo>
                    <a:pt x="264" y="18913"/>
                    <a:pt x="293" y="19175"/>
                    <a:pt x="322" y="19438"/>
                  </a:cubicBezTo>
                  <a:cubicBezTo>
                    <a:pt x="380" y="19992"/>
                    <a:pt x="410" y="20547"/>
                    <a:pt x="439" y="21101"/>
                  </a:cubicBezTo>
                  <a:cubicBezTo>
                    <a:pt x="439" y="22006"/>
                    <a:pt x="526" y="22911"/>
                    <a:pt x="701" y="23787"/>
                  </a:cubicBezTo>
                  <a:cubicBezTo>
                    <a:pt x="1314" y="26384"/>
                    <a:pt x="2803" y="28398"/>
                    <a:pt x="4029" y="29886"/>
                  </a:cubicBezTo>
                  <a:cubicBezTo>
                    <a:pt x="4700" y="30674"/>
                    <a:pt x="5429" y="31433"/>
                    <a:pt x="6188" y="32133"/>
                  </a:cubicBezTo>
                  <a:cubicBezTo>
                    <a:pt x="7210" y="33009"/>
                    <a:pt x="8114" y="34031"/>
                    <a:pt x="8932" y="35140"/>
                  </a:cubicBezTo>
                  <a:cubicBezTo>
                    <a:pt x="9661" y="36307"/>
                    <a:pt x="10595" y="37328"/>
                    <a:pt x="11675" y="38146"/>
                  </a:cubicBezTo>
                  <a:cubicBezTo>
                    <a:pt x="12667" y="38875"/>
                    <a:pt x="13747" y="39050"/>
                    <a:pt x="14856" y="39255"/>
                  </a:cubicBezTo>
                  <a:cubicBezTo>
                    <a:pt x="15294" y="39313"/>
                    <a:pt x="15732" y="39401"/>
                    <a:pt x="16170" y="39517"/>
                  </a:cubicBezTo>
                  <a:cubicBezTo>
                    <a:pt x="16928" y="39663"/>
                    <a:pt x="17687" y="39780"/>
                    <a:pt x="18475" y="39838"/>
                  </a:cubicBezTo>
                  <a:cubicBezTo>
                    <a:pt x="19613" y="39926"/>
                    <a:pt x="20781" y="40014"/>
                    <a:pt x="21627" y="40451"/>
                  </a:cubicBezTo>
                  <a:lnTo>
                    <a:pt x="21744" y="40189"/>
                  </a:lnTo>
                  <a:cubicBezTo>
                    <a:pt x="20839" y="39751"/>
                    <a:pt x="19643" y="39634"/>
                    <a:pt x="18475" y="39547"/>
                  </a:cubicBezTo>
                  <a:cubicBezTo>
                    <a:pt x="17716" y="39488"/>
                    <a:pt x="16958" y="39401"/>
                    <a:pt x="16228" y="39226"/>
                  </a:cubicBezTo>
                  <a:cubicBezTo>
                    <a:pt x="15790" y="39109"/>
                    <a:pt x="15323" y="39050"/>
                    <a:pt x="14885" y="38963"/>
                  </a:cubicBezTo>
                  <a:cubicBezTo>
                    <a:pt x="13776" y="38759"/>
                    <a:pt x="12755" y="38583"/>
                    <a:pt x="11850" y="37912"/>
                  </a:cubicBezTo>
                  <a:cubicBezTo>
                    <a:pt x="10770" y="37095"/>
                    <a:pt x="9866" y="36103"/>
                    <a:pt x="9165" y="34964"/>
                  </a:cubicBezTo>
                  <a:cubicBezTo>
                    <a:pt x="8348" y="33855"/>
                    <a:pt x="7414" y="32805"/>
                    <a:pt x="6363" y="31900"/>
                  </a:cubicBezTo>
                  <a:cubicBezTo>
                    <a:pt x="5605" y="31229"/>
                    <a:pt x="4904" y="30499"/>
                    <a:pt x="4233" y="29711"/>
                  </a:cubicBezTo>
                  <a:cubicBezTo>
                    <a:pt x="3036" y="28252"/>
                    <a:pt x="1577" y="26267"/>
                    <a:pt x="964" y="23728"/>
                  </a:cubicBezTo>
                  <a:cubicBezTo>
                    <a:pt x="789" y="22882"/>
                    <a:pt x="701" y="21977"/>
                    <a:pt x="701" y="21101"/>
                  </a:cubicBezTo>
                  <a:cubicBezTo>
                    <a:pt x="701" y="20547"/>
                    <a:pt x="672" y="19963"/>
                    <a:pt x="614" y="19409"/>
                  </a:cubicBezTo>
                  <a:cubicBezTo>
                    <a:pt x="585" y="19146"/>
                    <a:pt x="555" y="18883"/>
                    <a:pt x="526" y="18621"/>
                  </a:cubicBezTo>
                  <a:cubicBezTo>
                    <a:pt x="322" y="17483"/>
                    <a:pt x="264" y="16315"/>
                    <a:pt x="351" y="15177"/>
                  </a:cubicBezTo>
                  <a:cubicBezTo>
                    <a:pt x="526" y="13601"/>
                    <a:pt x="1198" y="9661"/>
                    <a:pt x="3678" y="7297"/>
                  </a:cubicBezTo>
                  <a:cubicBezTo>
                    <a:pt x="4495" y="6480"/>
                    <a:pt x="5429" y="5779"/>
                    <a:pt x="6451" y="5225"/>
                  </a:cubicBezTo>
                  <a:cubicBezTo>
                    <a:pt x="6772" y="5079"/>
                    <a:pt x="7122" y="4933"/>
                    <a:pt x="7443" y="4816"/>
                  </a:cubicBezTo>
                  <a:cubicBezTo>
                    <a:pt x="8085" y="4583"/>
                    <a:pt x="8727" y="4291"/>
                    <a:pt x="9311" y="3911"/>
                  </a:cubicBezTo>
                  <a:cubicBezTo>
                    <a:pt x="11062" y="2744"/>
                    <a:pt x="13222" y="2219"/>
                    <a:pt x="15323" y="1722"/>
                  </a:cubicBezTo>
                  <a:lnTo>
                    <a:pt x="16286" y="1489"/>
                  </a:lnTo>
                  <a:lnTo>
                    <a:pt x="17016" y="1314"/>
                  </a:lnTo>
                  <a:cubicBezTo>
                    <a:pt x="18154" y="993"/>
                    <a:pt x="19322" y="759"/>
                    <a:pt x="20489" y="613"/>
                  </a:cubicBezTo>
                  <a:cubicBezTo>
                    <a:pt x="20752" y="584"/>
                    <a:pt x="21044" y="584"/>
                    <a:pt x="21365" y="584"/>
                  </a:cubicBezTo>
                  <a:cubicBezTo>
                    <a:pt x="22094" y="555"/>
                    <a:pt x="22824" y="555"/>
                    <a:pt x="23408" y="263"/>
                  </a:cubicBezTo>
                  <a:lnTo>
                    <a:pt x="2329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1" name="Google Shape;551;p47"/>
          <p:cNvSpPr/>
          <p:nvPr/>
        </p:nvSpPr>
        <p:spPr>
          <a:xfrm rot="10800000" flipH="1">
            <a:off x="10997251" y="290547"/>
            <a:ext cx="1601536" cy="1194596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552" name="Google Shape;552;p47"/>
          <p:cNvGrpSpPr/>
          <p:nvPr/>
        </p:nvGrpSpPr>
        <p:grpSpPr>
          <a:xfrm rot="-7492646" flipH="1">
            <a:off x="10145611" y="3408453"/>
            <a:ext cx="2310063" cy="1261936"/>
            <a:chOff x="6928067" y="2555588"/>
            <a:chExt cx="1830919" cy="1000190"/>
          </a:xfrm>
        </p:grpSpPr>
        <p:sp>
          <p:nvSpPr>
            <p:cNvPr id="553" name="Google Shape;553;p47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54" name="Google Shape;554;p47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555" name="Google Shape;555;p47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6" name="Google Shape;556;p47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7" name="Google Shape;557;p47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8" name="Google Shape;558;p47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9" name="Google Shape;559;p47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0" name="Google Shape;560;p47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1" name="Google Shape;561;p47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2" name="Google Shape;562;p47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3" name="Google Shape;563;p47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6082097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363120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6" name="Google Shape;566;p49"/>
          <p:cNvGrpSpPr/>
          <p:nvPr/>
        </p:nvGrpSpPr>
        <p:grpSpPr>
          <a:xfrm rot="-5400000">
            <a:off x="4723803" y="-939251"/>
            <a:ext cx="1816548" cy="3136803"/>
            <a:chOff x="428525" y="2080425"/>
            <a:chExt cx="639900" cy="1104975"/>
          </a:xfrm>
        </p:grpSpPr>
        <p:sp>
          <p:nvSpPr>
            <p:cNvPr id="567" name="Google Shape;567;p49"/>
            <p:cNvSpPr/>
            <p:nvPr/>
          </p:nvSpPr>
          <p:spPr>
            <a:xfrm>
              <a:off x="428525" y="2080425"/>
              <a:ext cx="607075" cy="1104975"/>
            </a:xfrm>
            <a:custGeom>
              <a:avLst/>
              <a:gdLst/>
              <a:ahLst/>
              <a:cxnLst/>
              <a:rect l="l" t="t" r="r" b="b"/>
              <a:pathLst>
                <a:path w="24283" h="44199" extrusionOk="0">
                  <a:moveTo>
                    <a:pt x="20955" y="1"/>
                  </a:moveTo>
                  <a:cubicBezTo>
                    <a:pt x="18941" y="234"/>
                    <a:pt x="16957" y="730"/>
                    <a:pt x="15060" y="1518"/>
                  </a:cubicBezTo>
                  <a:cubicBezTo>
                    <a:pt x="14184" y="1898"/>
                    <a:pt x="13279" y="2190"/>
                    <a:pt x="12375" y="2511"/>
                  </a:cubicBezTo>
                  <a:cubicBezTo>
                    <a:pt x="11090" y="2919"/>
                    <a:pt x="9835" y="3415"/>
                    <a:pt x="8639" y="3999"/>
                  </a:cubicBezTo>
                  <a:cubicBezTo>
                    <a:pt x="7471" y="4583"/>
                    <a:pt x="6421" y="5371"/>
                    <a:pt x="5545" y="6305"/>
                  </a:cubicBezTo>
                  <a:cubicBezTo>
                    <a:pt x="5312" y="6538"/>
                    <a:pt x="5049" y="6772"/>
                    <a:pt x="4786" y="7034"/>
                  </a:cubicBezTo>
                  <a:cubicBezTo>
                    <a:pt x="4144" y="7618"/>
                    <a:pt x="3561" y="8231"/>
                    <a:pt x="3065" y="8902"/>
                  </a:cubicBezTo>
                  <a:cubicBezTo>
                    <a:pt x="1284" y="11383"/>
                    <a:pt x="0" y="15848"/>
                    <a:pt x="146" y="18854"/>
                  </a:cubicBezTo>
                  <a:lnTo>
                    <a:pt x="204" y="19584"/>
                  </a:lnTo>
                  <a:cubicBezTo>
                    <a:pt x="350" y="22327"/>
                    <a:pt x="525" y="25188"/>
                    <a:pt x="1401" y="27785"/>
                  </a:cubicBezTo>
                  <a:cubicBezTo>
                    <a:pt x="2014" y="29711"/>
                    <a:pt x="3006" y="32163"/>
                    <a:pt x="4903" y="34206"/>
                  </a:cubicBezTo>
                  <a:lnTo>
                    <a:pt x="5195" y="34498"/>
                  </a:lnTo>
                  <a:cubicBezTo>
                    <a:pt x="6275" y="35665"/>
                    <a:pt x="7413" y="36891"/>
                    <a:pt x="8405" y="38146"/>
                  </a:cubicBezTo>
                  <a:cubicBezTo>
                    <a:pt x="8581" y="38350"/>
                    <a:pt x="8726" y="38584"/>
                    <a:pt x="8902" y="38788"/>
                  </a:cubicBezTo>
                  <a:cubicBezTo>
                    <a:pt x="9456" y="39576"/>
                    <a:pt x="10069" y="40306"/>
                    <a:pt x="10799" y="40948"/>
                  </a:cubicBezTo>
                  <a:cubicBezTo>
                    <a:pt x="14325" y="43847"/>
                    <a:pt x="19837" y="44198"/>
                    <a:pt x="22296" y="44198"/>
                  </a:cubicBezTo>
                  <a:cubicBezTo>
                    <a:pt x="22584" y="44198"/>
                    <a:pt x="22831" y="44193"/>
                    <a:pt x="23027" y="44187"/>
                  </a:cubicBezTo>
                  <a:lnTo>
                    <a:pt x="23027" y="43895"/>
                  </a:lnTo>
                  <a:cubicBezTo>
                    <a:pt x="22833" y="43901"/>
                    <a:pt x="22588" y="43906"/>
                    <a:pt x="22301" y="43906"/>
                  </a:cubicBezTo>
                  <a:cubicBezTo>
                    <a:pt x="19876" y="43906"/>
                    <a:pt x="14445" y="43559"/>
                    <a:pt x="10974" y="40714"/>
                  </a:cubicBezTo>
                  <a:cubicBezTo>
                    <a:pt x="10273" y="40101"/>
                    <a:pt x="9660" y="39372"/>
                    <a:pt x="9135" y="38613"/>
                  </a:cubicBezTo>
                  <a:cubicBezTo>
                    <a:pt x="8960" y="38379"/>
                    <a:pt x="8785" y="38175"/>
                    <a:pt x="8610" y="37942"/>
                  </a:cubicBezTo>
                  <a:cubicBezTo>
                    <a:pt x="7617" y="36687"/>
                    <a:pt x="6479" y="35461"/>
                    <a:pt x="5370" y="34293"/>
                  </a:cubicBezTo>
                  <a:lnTo>
                    <a:pt x="5107" y="34002"/>
                  </a:lnTo>
                  <a:cubicBezTo>
                    <a:pt x="3240" y="32017"/>
                    <a:pt x="2277" y="29565"/>
                    <a:pt x="1664" y="27698"/>
                  </a:cubicBezTo>
                  <a:cubicBezTo>
                    <a:pt x="788" y="25100"/>
                    <a:pt x="642" y="22298"/>
                    <a:pt x="496" y="19555"/>
                  </a:cubicBezTo>
                  <a:lnTo>
                    <a:pt x="467" y="18825"/>
                  </a:lnTo>
                  <a:cubicBezTo>
                    <a:pt x="292" y="15877"/>
                    <a:pt x="1547" y="11500"/>
                    <a:pt x="3269" y="9048"/>
                  </a:cubicBezTo>
                  <a:cubicBezTo>
                    <a:pt x="3794" y="8377"/>
                    <a:pt x="4349" y="7793"/>
                    <a:pt x="4962" y="7239"/>
                  </a:cubicBezTo>
                  <a:cubicBezTo>
                    <a:pt x="5224" y="6976"/>
                    <a:pt x="5487" y="6743"/>
                    <a:pt x="5720" y="6509"/>
                  </a:cubicBezTo>
                  <a:cubicBezTo>
                    <a:pt x="6596" y="5575"/>
                    <a:pt x="7617" y="4816"/>
                    <a:pt x="8756" y="4233"/>
                  </a:cubicBezTo>
                  <a:cubicBezTo>
                    <a:pt x="9952" y="3649"/>
                    <a:pt x="11178" y="3153"/>
                    <a:pt x="12462" y="2773"/>
                  </a:cubicBezTo>
                  <a:cubicBezTo>
                    <a:pt x="13338" y="2452"/>
                    <a:pt x="14272" y="2131"/>
                    <a:pt x="15147" y="1781"/>
                  </a:cubicBezTo>
                  <a:cubicBezTo>
                    <a:pt x="17015" y="993"/>
                    <a:pt x="19000" y="497"/>
                    <a:pt x="20984" y="293"/>
                  </a:cubicBezTo>
                  <a:cubicBezTo>
                    <a:pt x="21393" y="293"/>
                    <a:pt x="21801" y="322"/>
                    <a:pt x="22181" y="351"/>
                  </a:cubicBezTo>
                  <a:cubicBezTo>
                    <a:pt x="22736" y="419"/>
                    <a:pt x="23190" y="461"/>
                    <a:pt x="23536" y="461"/>
                  </a:cubicBezTo>
                  <a:cubicBezTo>
                    <a:pt x="23935" y="461"/>
                    <a:pt x="24188" y="404"/>
                    <a:pt x="24282" y="263"/>
                  </a:cubicBezTo>
                  <a:lnTo>
                    <a:pt x="24049" y="88"/>
                  </a:lnTo>
                  <a:cubicBezTo>
                    <a:pt x="23991" y="157"/>
                    <a:pt x="23790" y="181"/>
                    <a:pt x="23530" y="181"/>
                  </a:cubicBezTo>
                  <a:cubicBezTo>
                    <a:pt x="23127" y="181"/>
                    <a:pt x="22582" y="124"/>
                    <a:pt x="22210" y="88"/>
                  </a:cubicBezTo>
                  <a:cubicBezTo>
                    <a:pt x="21801" y="30"/>
                    <a:pt x="21393" y="1"/>
                    <a:pt x="209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49"/>
            <p:cNvSpPr/>
            <p:nvPr/>
          </p:nvSpPr>
          <p:spPr>
            <a:xfrm>
              <a:off x="904975" y="2557400"/>
              <a:ext cx="74425" cy="125000"/>
            </a:xfrm>
            <a:custGeom>
              <a:avLst/>
              <a:gdLst/>
              <a:ahLst/>
              <a:cxnLst/>
              <a:rect l="l" t="t" r="r" b="b"/>
              <a:pathLst>
                <a:path w="2977" h="5000" extrusionOk="0">
                  <a:moveTo>
                    <a:pt x="2739" y="1"/>
                  </a:moveTo>
                  <a:cubicBezTo>
                    <a:pt x="1949" y="1"/>
                    <a:pt x="1197" y="266"/>
                    <a:pt x="613" y="797"/>
                  </a:cubicBezTo>
                  <a:cubicBezTo>
                    <a:pt x="204" y="1205"/>
                    <a:pt x="0" y="1789"/>
                    <a:pt x="58" y="2373"/>
                  </a:cubicBezTo>
                  <a:cubicBezTo>
                    <a:pt x="88" y="3219"/>
                    <a:pt x="613" y="4387"/>
                    <a:pt x="1372" y="4824"/>
                  </a:cubicBezTo>
                  <a:cubicBezTo>
                    <a:pt x="1576" y="4941"/>
                    <a:pt x="1810" y="5000"/>
                    <a:pt x="2043" y="5000"/>
                  </a:cubicBezTo>
                  <a:cubicBezTo>
                    <a:pt x="2276" y="5000"/>
                    <a:pt x="2510" y="4941"/>
                    <a:pt x="2714" y="4824"/>
                  </a:cubicBezTo>
                  <a:lnTo>
                    <a:pt x="2598" y="4562"/>
                  </a:lnTo>
                  <a:cubicBezTo>
                    <a:pt x="2422" y="4664"/>
                    <a:pt x="2233" y="4715"/>
                    <a:pt x="2047" y="4715"/>
                  </a:cubicBezTo>
                  <a:cubicBezTo>
                    <a:pt x="1861" y="4715"/>
                    <a:pt x="1678" y="4664"/>
                    <a:pt x="1518" y="4562"/>
                  </a:cubicBezTo>
                  <a:cubicBezTo>
                    <a:pt x="876" y="4182"/>
                    <a:pt x="379" y="3132"/>
                    <a:pt x="350" y="2344"/>
                  </a:cubicBezTo>
                  <a:cubicBezTo>
                    <a:pt x="292" y="1848"/>
                    <a:pt x="467" y="1351"/>
                    <a:pt x="817" y="1001"/>
                  </a:cubicBezTo>
                  <a:cubicBezTo>
                    <a:pt x="1374" y="551"/>
                    <a:pt x="2050" y="293"/>
                    <a:pt x="2760" y="293"/>
                  </a:cubicBezTo>
                  <a:cubicBezTo>
                    <a:pt x="2832" y="293"/>
                    <a:pt x="2904" y="295"/>
                    <a:pt x="2977" y="301"/>
                  </a:cubicBezTo>
                  <a:lnTo>
                    <a:pt x="2977" y="9"/>
                  </a:lnTo>
                  <a:cubicBezTo>
                    <a:pt x="2897" y="4"/>
                    <a:pt x="2818" y="1"/>
                    <a:pt x="27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49"/>
            <p:cNvSpPr/>
            <p:nvPr/>
          </p:nvSpPr>
          <p:spPr>
            <a:xfrm>
              <a:off x="865575" y="2502775"/>
              <a:ext cx="110175" cy="229750"/>
            </a:xfrm>
            <a:custGeom>
              <a:avLst/>
              <a:gdLst/>
              <a:ahLst/>
              <a:cxnLst/>
              <a:rect l="l" t="t" r="r" b="b"/>
              <a:pathLst>
                <a:path w="4407" h="9190" extrusionOk="0">
                  <a:moveTo>
                    <a:pt x="4052" y="0"/>
                  </a:moveTo>
                  <a:cubicBezTo>
                    <a:pt x="3140" y="0"/>
                    <a:pt x="2304" y="655"/>
                    <a:pt x="1605" y="1172"/>
                  </a:cubicBezTo>
                  <a:lnTo>
                    <a:pt x="1313" y="1406"/>
                  </a:lnTo>
                  <a:cubicBezTo>
                    <a:pt x="58" y="2340"/>
                    <a:pt x="0" y="3361"/>
                    <a:pt x="321" y="4996"/>
                  </a:cubicBezTo>
                  <a:cubicBezTo>
                    <a:pt x="555" y="6105"/>
                    <a:pt x="1664" y="8469"/>
                    <a:pt x="2977" y="9052"/>
                  </a:cubicBezTo>
                  <a:cubicBezTo>
                    <a:pt x="3161" y="9144"/>
                    <a:pt x="3363" y="9189"/>
                    <a:pt x="3566" y="9189"/>
                  </a:cubicBezTo>
                  <a:cubicBezTo>
                    <a:pt x="3814" y="9189"/>
                    <a:pt x="4066" y="9122"/>
                    <a:pt x="4290" y="8994"/>
                  </a:cubicBezTo>
                  <a:lnTo>
                    <a:pt x="4144" y="8731"/>
                  </a:lnTo>
                  <a:cubicBezTo>
                    <a:pt x="3970" y="8842"/>
                    <a:pt x="3771" y="8893"/>
                    <a:pt x="3573" y="8893"/>
                  </a:cubicBezTo>
                  <a:cubicBezTo>
                    <a:pt x="3406" y="8893"/>
                    <a:pt x="3241" y="8857"/>
                    <a:pt x="3094" y="8790"/>
                  </a:cubicBezTo>
                  <a:cubicBezTo>
                    <a:pt x="1839" y="8235"/>
                    <a:pt x="788" y="5842"/>
                    <a:pt x="613" y="4937"/>
                  </a:cubicBezTo>
                  <a:cubicBezTo>
                    <a:pt x="321" y="3390"/>
                    <a:pt x="379" y="2486"/>
                    <a:pt x="1518" y="1639"/>
                  </a:cubicBezTo>
                  <a:lnTo>
                    <a:pt x="1810" y="1406"/>
                  </a:lnTo>
                  <a:cubicBezTo>
                    <a:pt x="2473" y="902"/>
                    <a:pt x="3281" y="277"/>
                    <a:pt x="4102" y="277"/>
                  </a:cubicBezTo>
                  <a:cubicBezTo>
                    <a:pt x="4184" y="277"/>
                    <a:pt x="4266" y="284"/>
                    <a:pt x="4349" y="297"/>
                  </a:cubicBezTo>
                  <a:lnTo>
                    <a:pt x="4407" y="34"/>
                  </a:lnTo>
                  <a:cubicBezTo>
                    <a:pt x="4288" y="11"/>
                    <a:pt x="4169" y="0"/>
                    <a:pt x="40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70" name="Google Shape;570;p49"/>
            <p:cNvSpPr/>
            <p:nvPr/>
          </p:nvSpPr>
          <p:spPr>
            <a:xfrm>
              <a:off x="823975" y="2458750"/>
              <a:ext cx="171475" cy="321425"/>
            </a:xfrm>
            <a:custGeom>
              <a:avLst/>
              <a:gdLst/>
              <a:ahLst/>
              <a:cxnLst/>
              <a:rect l="l" t="t" r="r" b="b"/>
              <a:pathLst>
                <a:path w="6859" h="12857" extrusionOk="0">
                  <a:moveTo>
                    <a:pt x="6394" y="1"/>
                  </a:moveTo>
                  <a:cubicBezTo>
                    <a:pt x="5121" y="1"/>
                    <a:pt x="3860" y="318"/>
                    <a:pt x="2715" y="890"/>
                  </a:cubicBezTo>
                  <a:cubicBezTo>
                    <a:pt x="905" y="1854"/>
                    <a:pt x="0" y="2787"/>
                    <a:pt x="30" y="5151"/>
                  </a:cubicBezTo>
                  <a:cubicBezTo>
                    <a:pt x="146" y="9996"/>
                    <a:pt x="2452" y="12798"/>
                    <a:pt x="6363" y="12856"/>
                  </a:cubicBezTo>
                  <a:lnTo>
                    <a:pt x="6363" y="12565"/>
                  </a:lnTo>
                  <a:cubicBezTo>
                    <a:pt x="1080" y="12477"/>
                    <a:pt x="380" y="7340"/>
                    <a:pt x="351" y="5122"/>
                  </a:cubicBezTo>
                  <a:cubicBezTo>
                    <a:pt x="292" y="2904"/>
                    <a:pt x="1110" y="2087"/>
                    <a:pt x="2861" y="1153"/>
                  </a:cubicBezTo>
                  <a:cubicBezTo>
                    <a:pt x="3944" y="585"/>
                    <a:pt x="5142" y="292"/>
                    <a:pt x="6353" y="292"/>
                  </a:cubicBezTo>
                  <a:cubicBezTo>
                    <a:pt x="6512" y="292"/>
                    <a:pt x="6671" y="297"/>
                    <a:pt x="6830" y="307"/>
                  </a:cubicBezTo>
                  <a:lnTo>
                    <a:pt x="6859" y="15"/>
                  </a:lnTo>
                  <a:cubicBezTo>
                    <a:pt x="6704" y="5"/>
                    <a:pt x="6549" y="1"/>
                    <a:pt x="639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71" name="Google Shape;571;p49"/>
            <p:cNvSpPr/>
            <p:nvPr/>
          </p:nvSpPr>
          <p:spPr>
            <a:xfrm>
              <a:off x="796250" y="2395625"/>
              <a:ext cx="217450" cy="446575"/>
            </a:xfrm>
            <a:custGeom>
              <a:avLst/>
              <a:gdLst/>
              <a:ahLst/>
              <a:cxnLst/>
              <a:rect l="l" t="t" r="r" b="b"/>
              <a:pathLst>
                <a:path w="8698" h="17863" extrusionOk="0">
                  <a:moveTo>
                    <a:pt x="8639" y="1"/>
                  </a:moveTo>
                  <a:cubicBezTo>
                    <a:pt x="6275" y="497"/>
                    <a:pt x="3970" y="1577"/>
                    <a:pt x="2540" y="2919"/>
                  </a:cubicBezTo>
                  <a:cubicBezTo>
                    <a:pt x="584" y="4700"/>
                    <a:pt x="0" y="6480"/>
                    <a:pt x="526" y="9077"/>
                  </a:cubicBezTo>
                  <a:cubicBezTo>
                    <a:pt x="584" y="9398"/>
                    <a:pt x="643" y="9778"/>
                    <a:pt x="701" y="10128"/>
                  </a:cubicBezTo>
                  <a:cubicBezTo>
                    <a:pt x="993" y="11850"/>
                    <a:pt x="1372" y="14010"/>
                    <a:pt x="2394" y="15294"/>
                  </a:cubicBezTo>
                  <a:cubicBezTo>
                    <a:pt x="3773" y="16932"/>
                    <a:pt x="5804" y="17863"/>
                    <a:pt x="7956" y="17863"/>
                  </a:cubicBezTo>
                  <a:cubicBezTo>
                    <a:pt x="7989" y="17863"/>
                    <a:pt x="8022" y="17863"/>
                    <a:pt x="8056" y="17862"/>
                  </a:cubicBezTo>
                  <a:lnTo>
                    <a:pt x="8056" y="17570"/>
                  </a:lnTo>
                  <a:cubicBezTo>
                    <a:pt x="8023" y="17571"/>
                    <a:pt x="7990" y="17571"/>
                    <a:pt x="7957" y="17571"/>
                  </a:cubicBezTo>
                  <a:cubicBezTo>
                    <a:pt x="5892" y="17571"/>
                    <a:pt x="3949" y="16670"/>
                    <a:pt x="2627" y="15090"/>
                  </a:cubicBezTo>
                  <a:cubicBezTo>
                    <a:pt x="1635" y="13864"/>
                    <a:pt x="1255" y="11762"/>
                    <a:pt x="964" y="10070"/>
                  </a:cubicBezTo>
                  <a:cubicBezTo>
                    <a:pt x="905" y="9690"/>
                    <a:pt x="847" y="9340"/>
                    <a:pt x="788" y="9019"/>
                  </a:cubicBezTo>
                  <a:cubicBezTo>
                    <a:pt x="292" y="6538"/>
                    <a:pt x="876" y="4816"/>
                    <a:pt x="2715" y="3124"/>
                  </a:cubicBezTo>
                  <a:cubicBezTo>
                    <a:pt x="4116" y="1839"/>
                    <a:pt x="6363" y="760"/>
                    <a:pt x="8698" y="263"/>
                  </a:cubicBezTo>
                  <a:lnTo>
                    <a:pt x="86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49"/>
            <p:cNvSpPr/>
            <p:nvPr/>
          </p:nvSpPr>
          <p:spPr>
            <a:xfrm>
              <a:off x="740800" y="2355500"/>
              <a:ext cx="274350" cy="531200"/>
            </a:xfrm>
            <a:custGeom>
              <a:avLst/>
              <a:gdLst/>
              <a:ahLst/>
              <a:cxnLst/>
              <a:rect l="l" t="t" r="r" b="b"/>
              <a:pathLst>
                <a:path w="10974" h="21248" extrusionOk="0">
                  <a:moveTo>
                    <a:pt x="10799" y="1"/>
                  </a:moveTo>
                  <a:cubicBezTo>
                    <a:pt x="10449" y="146"/>
                    <a:pt x="10098" y="263"/>
                    <a:pt x="9719" y="292"/>
                  </a:cubicBezTo>
                  <a:cubicBezTo>
                    <a:pt x="9310" y="351"/>
                    <a:pt x="8931" y="468"/>
                    <a:pt x="8581" y="613"/>
                  </a:cubicBezTo>
                  <a:cubicBezTo>
                    <a:pt x="8055" y="847"/>
                    <a:pt x="7589" y="1139"/>
                    <a:pt x="7122" y="1431"/>
                  </a:cubicBezTo>
                  <a:cubicBezTo>
                    <a:pt x="6830" y="1606"/>
                    <a:pt x="6538" y="1781"/>
                    <a:pt x="6275" y="1956"/>
                  </a:cubicBezTo>
                  <a:cubicBezTo>
                    <a:pt x="4612" y="2861"/>
                    <a:pt x="2335" y="4437"/>
                    <a:pt x="963" y="6596"/>
                  </a:cubicBezTo>
                  <a:cubicBezTo>
                    <a:pt x="59" y="8027"/>
                    <a:pt x="0" y="10245"/>
                    <a:pt x="847" y="12550"/>
                  </a:cubicBezTo>
                  <a:cubicBezTo>
                    <a:pt x="934" y="12784"/>
                    <a:pt x="1022" y="13017"/>
                    <a:pt x="1080" y="13280"/>
                  </a:cubicBezTo>
                  <a:cubicBezTo>
                    <a:pt x="1810" y="15352"/>
                    <a:pt x="2569" y="17512"/>
                    <a:pt x="4495" y="18737"/>
                  </a:cubicBezTo>
                  <a:lnTo>
                    <a:pt x="4728" y="18883"/>
                  </a:lnTo>
                  <a:cubicBezTo>
                    <a:pt x="6460" y="19980"/>
                    <a:pt x="8448" y="21248"/>
                    <a:pt x="10552" y="21248"/>
                  </a:cubicBezTo>
                  <a:cubicBezTo>
                    <a:pt x="10576" y="21248"/>
                    <a:pt x="10600" y="21248"/>
                    <a:pt x="10624" y="21247"/>
                  </a:cubicBezTo>
                  <a:lnTo>
                    <a:pt x="10624" y="20956"/>
                  </a:lnTo>
                  <a:cubicBezTo>
                    <a:pt x="10600" y="20956"/>
                    <a:pt x="10577" y="20956"/>
                    <a:pt x="10554" y="20956"/>
                  </a:cubicBezTo>
                  <a:cubicBezTo>
                    <a:pt x="8535" y="20956"/>
                    <a:pt x="6577" y="19717"/>
                    <a:pt x="4874" y="18621"/>
                  </a:cubicBezTo>
                  <a:lnTo>
                    <a:pt x="4641" y="18504"/>
                  </a:lnTo>
                  <a:cubicBezTo>
                    <a:pt x="2831" y="17337"/>
                    <a:pt x="2073" y="15235"/>
                    <a:pt x="1372" y="13163"/>
                  </a:cubicBezTo>
                  <a:cubicBezTo>
                    <a:pt x="1285" y="12930"/>
                    <a:pt x="1197" y="12696"/>
                    <a:pt x="1109" y="12463"/>
                  </a:cubicBezTo>
                  <a:cubicBezTo>
                    <a:pt x="321" y="10245"/>
                    <a:pt x="351" y="8114"/>
                    <a:pt x="1226" y="6772"/>
                  </a:cubicBezTo>
                  <a:cubicBezTo>
                    <a:pt x="2539" y="4641"/>
                    <a:pt x="4787" y="3123"/>
                    <a:pt x="6421" y="2219"/>
                  </a:cubicBezTo>
                  <a:cubicBezTo>
                    <a:pt x="6684" y="2073"/>
                    <a:pt x="6976" y="1868"/>
                    <a:pt x="7267" y="1693"/>
                  </a:cubicBezTo>
                  <a:cubicBezTo>
                    <a:pt x="7734" y="1401"/>
                    <a:pt x="8201" y="1139"/>
                    <a:pt x="8698" y="905"/>
                  </a:cubicBezTo>
                  <a:cubicBezTo>
                    <a:pt x="9048" y="759"/>
                    <a:pt x="9427" y="643"/>
                    <a:pt x="9807" y="613"/>
                  </a:cubicBezTo>
                  <a:cubicBezTo>
                    <a:pt x="10186" y="555"/>
                    <a:pt x="10595" y="438"/>
                    <a:pt x="10974" y="263"/>
                  </a:cubicBezTo>
                  <a:lnTo>
                    <a:pt x="107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49"/>
            <p:cNvSpPr/>
            <p:nvPr/>
          </p:nvSpPr>
          <p:spPr>
            <a:xfrm>
              <a:off x="697750" y="2309525"/>
              <a:ext cx="340750" cy="624000"/>
            </a:xfrm>
            <a:custGeom>
              <a:avLst/>
              <a:gdLst/>
              <a:ahLst/>
              <a:cxnLst/>
              <a:rect l="l" t="t" r="r" b="b"/>
              <a:pathLst>
                <a:path w="13630" h="24960" extrusionOk="0">
                  <a:moveTo>
                    <a:pt x="13426" y="1"/>
                  </a:moveTo>
                  <a:cubicBezTo>
                    <a:pt x="13017" y="147"/>
                    <a:pt x="12608" y="234"/>
                    <a:pt x="12200" y="322"/>
                  </a:cubicBezTo>
                  <a:cubicBezTo>
                    <a:pt x="11820" y="409"/>
                    <a:pt x="11470" y="497"/>
                    <a:pt x="11266" y="555"/>
                  </a:cubicBezTo>
                  <a:cubicBezTo>
                    <a:pt x="10799" y="701"/>
                    <a:pt x="10332" y="789"/>
                    <a:pt x="9894" y="906"/>
                  </a:cubicBezTo>
                  <a:cubicBezTo>
                    <a:pt x="8844" y="1081"/>
                    <a:pt x="7851" y="1402"/>
                    <a:pt x="6947" y="1927"/>
                  </a:cubicBezTo>
                  <a:cubicBezTo>
                    <a:pt x="3269" y="4174"/>
                    <a:pt x="1197" y="6247"/>
                    <a:pt x="613" y="8144"/>
                  </a:cubicBezTo>
                  <a:cubicBezTo>
                    <a:pt x="0" y="10011"/>
                    <a:pt x="351" y="13076"/>
                    <a:pt x="1022" y="15090"/>
                  </a:cubicBezTo>
                  <a:cubicBezTo>
                    <a:pt x="1956" y="18008"/>
                    <a:pt x="3094" y="21014"/>
                    <a:pt x="5633" y="22970"/>
                  </a:cubicBezTo>
                  <a:cubicBezTo>
                    <a:pt x="6567" y="23583"/>
                    <a:pt x="7589" y="24020"/>
                    <a:pt x="8668" y="24283"/>
                  </a:cubicBezTo>
                  <a:cubicBezTo>
                    <a:pt x="9576" y="24530"/>
                    <a:pt x="11260" y="24959"/>
                    <a:pt x="12526" y="24959"/>
                  </a:cubicBezTo>
                  <a:cubicBezTo>
                    <a:pt x="12604" y="24959"/>
                    <a:pt x="12680" y="24958"/>
                    <a:pt x="12754" y="24954"/>
                  </a:cubicBezTo>
                  <a:lnTo>
                    <a:pt x="12754" y="24662"/>
                  </a:lnTo>
                  <a:cubicBezTo>
                    <a:pt x="12677" y="24666"/>
                    <a:pt x="12599" y="24668"/>
                    <a:pt x="12518" y="24668"/>
                  </a:cubicBezTo>
                  <a:cubicBezTo>
                    <a:pt x="11284" y="24668"/>
                    <a:pt x="9660" y="24265"/>
                    <a:pt x="8756" y="23991"/>
                  </a:cubicBezTo>
                  <a:cubicBezTo>
                    <a:pt x="7705" y="23758"/>
                    <a:pt x="6713" y="23320"/>
                    <a:pt x="5837" y="22736"/>
                  </a:cubicBezTo>
                  <a:cubicBezTo>
                    <a:pt x="3328" y="20839"/>
                    <a:pt x="2248" y="18008"/>
                    <a:pt x="1285" y="15002"/>
                  </a:cubicBezTo>
                  <a:cubicBezTo>
                    <a:pt x="642" y="13018"/>
                    <a:pt x="292" y="10070"/>
                    <a:pt x="876" y="8231"/>
                  </a:cubicBezTo>
                  <a:cubicBezTo>
                    <a:pt x="1460" y="6363"/>
                    <a:pt x="3503" y="4379"/>
                    <a:pt x="7092" y="2161"/>
                  </a:cubicBezTo>
                  <a:cubicBezTo>
                    <a:pt x="7997" y="1664"/>
                    <a:pt x="8960" y="1343"/>
                    <a:pt x="9953" y="1168"/>
                  </a:cubicBezTo>
                  <a:cubicBezTo>
                    <a:pt x="10390" y="1081"/>
                    <a:pt x="10887" y="964"/>
                    <a:pt x="11353" y="818"/>
                  </a:cubicBezTo>
                  <a:cubicBezTo>
                    <a:pt x="11529" y="760"/>
                    <a:pt x="11879" y="672"/>
                    <a:pt x="12258" y="614"/>
                  </a:cubicBezTo>
                  <a:cubicBezTo>
                    <a:pt x="13338" y="351"/>
                    <a:pt x="13572" y="293"/>
                    <a:pt x="13630" y="205"/>
                  </a:cubicBezTo>
                  <a:lnTo>
                    <a:pt x="134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49"/>
            <p:cNvSpPr/>
            <p:nvPr/>
          </p:nvSpPr>
          <p:spPr>
            <a:xfrm>
              <a:off x="622600" y="2273775"/>
              <a:ext cx="409350" cy="712150"/>
            </a:xfrm>
            <a:custGeom>
              <a:avLst/>
              <a:gdLst/>
              <a:ahLst/>
              <a:cxnLst/>
              <a:rect l="l" t="t" r="r" b="b"/>
              <a:pathLst>
                <a:path w="16374" h="28486" extrusionOk="0">
                  <a:moveTo>
                    <a:pt x="16315" y="1"/>
                  </a:moveTo>
                  <a:cubicBezTo>
                    <a:pt x="15352" y="263"/>
                    <a:pt x="14301" y="497"/>
                    <a:pt x="13192" y="701"/>
                  </a:cubicBezTo>
                  <a:cubicBezTo>
                    <a:pt x="11850" y="964"/>
                    <a:pt x="10565" y="1285"/>
                    <a:pt x="9281" y="1664"/>
                  </a:cubicBezTo>
                  <a:cubicBezTo>
                    <a:pt x="4874" y="3007"/>
                    <a:pt x="2072" y="5400"/>
                    <a:pt x="934" y="8756"/>
                  </a:cubicBezTo>
                  <a:cubicBezTo>
                    <a:pt x="0" y="11500"/>
                    <a:pt x="1576" y="15236"/>
                    <a:pt x="2744" y="17979"/>
                  </a:cubicBezTo>
                  <a:cubicBezTo>
                    <a:pt x="2860" y="18212"/>
                    <a:pt x="2948" y="18446"/>
                    <a:pt x="3036" y="18650"/>
                  </a:cubicBezTo>
                  <a:cubicBezTo>
                    <a:pt x="3123" y="18884"/>
                    <a:pt x="3240" y="19117"/>
                    <a:pt x="3327" y="19351"/>
                  </a:cubicBezTo>
                  <a:cubicBezTo>
                    <a:pt x="4291" y="21685"/>
                    <a:pt x="5604" y="24867"/>
                    <a:pt x="7822" y="25976"/>
                  </a:cubicBezTo>
                  <a:cubicBezTo>
                    <a:pt x="9953" y="27026"/>
                    <a:pt x="13455" y="28252"/>
                    <a:pt x="16111" y="28486"/>
                  </a:cubicBezTo>
                  <a:lnTo>
                    <a:pt x="16140" y="28194"/>
                  </a:lnTo>
                  <a:cubicBezTo>
                    <a:pt x="13513" y="27960"/>
                    <a:pt x="10069" y="26734"/>
                    <a:pt x="7939" y="25713"/>
                  </a:cubicBezTo>
                  <a:cubicBezTo>
                    <a:pt x="5837" y="24662"/>
                    <a:pt x="4553" y="21540"/>
                    <a:pt x="3590" y="19234"/>
                  </a:cubicBezTo>
                  <a:cubicBezTo>
                    <a:pt x="3503" y="19000"/>
                    <a:pt x="3386" y="18767"/>
                    <a:pt x="3298" y="18533"/>
                  </a:cubicBezTo>
                  <a:cubicBezTo>
                    <a:pt x="3211" y="18329"/>
                    <a:pt x="3123" y="18096"/>
                    <a:pt x="3036" y="17862"/>
                  </a:cubicBezTo>
                  <a:cubicBezTo>
                    <a:pt x="1868" y="15177"/>
                    <a:pt x="292" y="11471"/>
                    <a:pt x="1197" y="8844"/>
                  </a:cubicBezTo>
                  <a:cubicBezTo>
                    <a:pt x="2306" y="5546"/>
                    <a:pt x="5049" y="3240"/>
                    <a:pt x="9369" y="1898"/>
                  </a:cubicBezTo>
                  <a:cubicBezTo>
                    <a:pt x="10565" y="1548"/>
                    <a:pt x="11937" y="1256"/>
                    <a:pt x="13221" y="993"/>
                  </a:cubicBezTo>
                  <a:cubicBezTo>
                    <a:pt x="14359" y="789"/>
                    <a:pt x="15410" y="555"/>
                    <a:pt x="16373" y="293"/>
                  </a:cubicBezTo>
                  <a:lnTo>
                    <a:pt x="1631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49"/>
            <p:cNvSpPr/>
            <p:nvPr/>
          </p:nvSpPr>
          <p:spPr>
            <a:xfrm>
              <a:off x="598525" y="2241675"/>
              <a:ext cx="450925" cy="804925"/>
            </a:xfrm>
            <a:custGeom>
              <a:avLst/>
              <a:gdLst/>
              <a:ahLst/>
              <a:cxnLst/>
              <a:rect l="l" t="t" r="r" b="b"/>
              <a:pathLst>
                <a:path w="18037" h="32197" extrusionOk="0">
                  <a:moveTo>
                    <a:pt x="17978" y="1"/>
                  </a:moveTo>
                  <a:lnTo>
                    <a:pt x="17716" y="30"/>
                  </a:lnTo>
                  <a:cubicBezTo>
                    <a:pt x="14856" y="438"/>
                    <a:pt x="12141" y="818"/>
                    <a:pt x="9340" y="1810"/>
                  </a:cubicBezTo>
                  <a:lnTo>
                    <a:pt x="8873" y="1985"/>
                  </a:lnTo>
                  <a:cubicBezTo>
                    <a:pt x="7442" y="2481"/>
                    <a:pt x="6100" y="2978"/>
                    <a:pt x="4874" y="3999"/>
                  </a:cubicBezTo>
                  <a:cubicBezTo>
                    <a:pt x="3736" y="4991"/>
                    <a:pt x="2714" y="6100"/>
                    <a:pt x="1810" y="7326"/>
                  </a:cubicBezTo>
                  <a:lnTo>
                    <a:pt x="1781" y="7385"/>
                  </a:lnTo>
                  <a:cubicBezTo>
                    <a:pt x="847" y="8581"/>
                    <a:pt x="175" y="9457"/>
                    <a:pt x="88" y="11033"/>
                  </a:cubicBezTo>
                  <a:cubicBezTo>
                    <a:pt x="0" y="12813"/>
                    <a:pt x="409" y="14564"/>
                    <a:pt x="817" y="16228"/>
                  </a:cubicBezTo>
                  <a:lnTo>
                    <a:pt x="934" y="16782"/>
                  </a:lnTo>
                  <a:cubicBezTo>
                    <a:pt x="1810" y="20372"/>
                    <a:pt x="2977" y="25304"/>
                    <a:pt x="6304" y="28252"/>
                  </a:cubicBezTo>
                  <a:cubicBezTo>
                    <a:pt x="6479" y="28398"/>
                    <a:pt x="6654" y="28573"/>
                    <a:pt x="6830" y="28748"/>
                  </a:cubicBezTo>
                  <a:cubicBezTo>
                    <a:pt x="7384" y="29332"/>
                    <a:pt x="8055" y="29828"/>
                    <a:pt x="8756" y="30237"/>
                  </a:cubicBezTo>
                  <a:cubicBezTo>
                    <a:pt x="9223" y="30441"/>
                    <a:pt x="9748" y="30558"/>
                    <a:pt x="10244" y="30587"/>
                  </a:cubicBezTo>
                  <a:cubicBezTo>
                    <a:pt x="10594" y="30645"/>
                    <a:pt x="10916" y="30704"/>
                    <a:pt x="11266" y="30791"/>
                  </a:cubicBezTo>
                  <a:cubicBezTo>
                    <a:pt x="11674" y="30908"/>
                    <a:pt x="12112" y="31054"/>
                    <a:pt x="12579" y="31200"/>
                  </a:cubicBezTo>
                  <a:cubicBezTo>
                    <a:pt x="13995" y="31672"/>
                    <a:pt x="15621" y="32196"/>
                    <a:pt x="16982" y="32196"/>
                  </a:cubicBezTo>
                  <a:cubicBezTo>
                    <a:pt x="17052" y="32196"/>
                    <a:pt x="17122" y="32195"/>
                    <a:pt x="17190" y="32192"/>
                  </a:cubicBezTo>
                  <a:lnTo>
                    <a:pt x="17190" y="31900"/>
                  </a:lnTo>
                  <a:cubicBezTo>
                    <a:pt x="17123" y="31903"/>
                    <a:pt x="17055" y="31904"/>
                    <a:pt x="16987" y="31904"/>
                  </a:cubicBezTo>
                  <a:cubicBezTo>
                    <a:pt x="15656" y="31904"/>
                    <a:pt x="14082" y="31381"/>
                    <a:pt x="12667" y="30937"/>
                  </a:cubicBezTo>
                  <a:cubicBezTo>
                    <a:pt x="12200" y="30762"/>
                    <a:pt x="11762" y="30616"/>
                    <a:pt x="11353" y="30499"/>
                  </a:cubicBezTo>
                  <a:cubicBezTo>
                    <a:pt x="11003" y="30412"/>
                    <a:pt x="10653" y="30353"/>
                    <a:pt x="10303" y="30324"/>
                  </a:cubicBezTo>
                  <a:cubicBezTo>
                    <a:pt x="9836" y="30266"/>
                    <a:pt x="9340" y="30149"/>
                    <a:pt x="8902" y="29974"/>
                  </a:cubicBezTo>
                  <a:cubicBezTo>
                    <a:pt x="8201" y="29565"/>
                    <a:pt x="7588" y="29098"/>
                    <a:pt x="7034" y="28515"/>
                  </a:cubicBezTo>
                  <a:cubicBezTo>
                    <a:pt x="6859" y="28340"/>
                    <a:pt x="6684" y="28164"/>
                    <a:pt x="6509" y="28018"/>
                  </a:cubicBezTo>
                  <a:cubicBezTo>
                    <a:pt x="3240" y="25129"/>
                    <a:pt x="2072" y="20255"/>
                    <a:pt x="1226" y="16695"/>
                  </a:cubicBezTo>
                  <a:lnTo>
                    <a:pt x="1109" y="16169"/>
                  </a:lnTo>
                  <a:cubicBezTo>
                    <a:pt x="701" y="14506"/>
                    <a:pt x="292" y="12784"/>
                    <a:pt x="380" y="11062"/>
                  </a:cubicBezTo>
                  <a:cubicBezTo>
                    <a:pt x="467" y="9544"/>
                    <a:pt x="1109" y="8727"/>
                    <a:pt x="2014" y="7560"/>
                  </a:cubicBezTo>
                  <a:lnTo>
                    <a:pt x="2043" y="7501"/>
                  </a:lnTo>
                  <a:cubicBezTo>
                    <a:pt x="2919" y="6305"/>
                    <a:pt x="3940" y="5196"/>
                    <a:pt x="5078" y="4233"/>
                  </a:cubicBezTo>
                  <a:cubicBezTo>
                    <a:pt x="6246" y="3240"/>
                    <a:pt x="7588" y="2773"/>
                    <a:pt x="8989" y="2277"/>
                  </a:cubicBezTo>
                  <a:lnTo>
                    <a:pt x="9456" y="2102"/>
                  </a:lnTo>
                  <a:cubicBezTo>
                    <a:pt x="12229" y="1110"/>
                    <a:pt x="14914" y="730"/>
                    <a:pt x="17745" y="322"/>
                  </a:cubicBezTo>
                  <a:lnTo>
                    <a:pt x="18037" y="293"/>
                  </a:lnTo>
                  <a:lnTo>
                    <a:pt x="1797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49"/>
            <p:cNvSpPr/>
            <p:nvPr/>
          </p:nvSpPr>
          <p:spPr>
            <a:xfrm>
              <a:off x="540150" y="2180400"/>
              <a:ext cx="515150" cy="928825"/>
            </a:xfrm>
            <a:custGeom>
              <a:avLst/>
              <a:gdLst/>
              <a:ahLst/>
              <a:cxnLst/>
              <a:rect l="l" t="t" r="r" b="b"/>
              <a:pathLst>
                <a:path w="20606" h="37153" extrusionOk="0">
                  <a:moveTo>
                    <a:pt x="20518" y="0"/>
                  </a:moveTo>
                  <a:cubicBezTo>
                    <a:pt x="18883" y="496"/>
                    <a:pt x="17161" y="934"/>
                    <a:pt x="15469" y="1343"/>
                  </a:cubicBezTo>
                  <a:cubicBezTo>
                    <a:pt x="13221" y="1926"/>
                    <a:pt x="10857" y="2510"/>
                    <a:pt x="8668" y="3298"/>
                  </a:cubicBezTo>
                  <a:cubicBezTo>
                    <a:pt x="5516" y="4436"/>
                    <a:pt x="2364" y="7793"/>
                    <a:pt x="1372" y="11120"/>
                  </a:cubicBezTo>
                  <a:cubicBezTo>
                    <a:pt x="0" y="15556"/>
                    <a:pt x="59" y="19146"/>
                    <a:pt x="1518" y="23144"/>
                  </a:cubicBezTo>
                  <a:cubicBezTo>
                    <a:pt x="2773" y="26617"/>
                    <a:pt x="5079" y="30294"/>
                    <a:pt x="7997" y="33505"/>
                  </a:cubicBezTo>
                  <a:cubicBezTo>
                    <a:pt x="10857" y="36657"/>
                    <a:pt x="15031" y="37036"/>
                    <a:pt x="19409" y="37153"/>
                  </a:cubicBezTo>
                  <a:lnTo>
                    <a:pt x="19409" y="36861"/>
                  </a:lnTo>
                  <a:cubicBezTo>
                    <a:pt x="15089" y="36715"/>
                    <a:pt x="11003" y="36365"/>
                    <a:pt x="8231" y="33300"/>
                  </a:cubicBezTo>
                  <a:cubicBezTo>
                    <a:pt x="5312" y="30119"/>
                    <a:pt x="3036" y="26500"/>
                    <a:pt x="1781" y="23056"/>
                  </a:cubicBezTo>
                  <a:cubicBezTo>
                    <a:pt x="351" y="19116"/>
                    <a:pt x="321" y="15585"/>
                    <a:pt x="1635" y="11207"/>
                  </a:cubicBezTo>
                  <a:cubicBezTo>
                    <a:pt x="2627" y="7968"/>
                    <a:pt x="5692" y="4670"/>
                    <a:pt x="8727" y="3590"/>
                  </a:cubicBezTo>
                  <a:cubicBezTo>
                    <a:pt x="10945" y="2802"/>
                    <a:pt x="13280" y="2218"/>
                    <a:pt x="15527" y="1634"/>
                  </a:cubicBezTo>
                  <a:cubicBezTo>
                    <a:pt x="17220" y="1226"/>
                    <a:pt x="18971" y="788"/>
                    <a:pt x="20605" y="263"/>
                  </a:cubicBezTo>
                  <a:lnTo>
                    <a:pt x="205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49"/>
            <p:cNvSpPr/>
            <p:nvPr/>
          </p:nvSpPr>
          <p:spPr>
            <a:xfrm>
              <a:off x="483225" y="2138800"/>
              <a:ext cx="585200" cy="1011300"/>
            </a:xfrm>
            <a:custGeom>
              <a:avLst/>
              <a:gdLst/>
              <a:ahLst/>
              <a:cxnLst/>
              <a:rect l="l" t="t" r="r" b="b"/>
              <a:pathLst>
                <a:path w="23408" h="40452" extrusionOk="0">
                  <a:moveTo>
                    <a:pt x="23291" y="1"/>
                  </a:moveTo>
                  <a:cubicBezTo>
                    <a:pt x="22795" y="263"/>
                    <a:pt x="22065" y="292"/>
                    <a:pt x="21394" y="292"/>
                  </a:cubicBezTo>
                  <a:cubicBezTo>
                    <a:pt x="21073" y="292"/>
                    <a:pt x="20781" y="292"/>
                    <a:pt x="20489" y="322"/>
                  </a:cubicBezTo>
                  <a:cubicBezTo>
                    <a:pt x="19292" y="468"/>
                    <a:pt x="18125" y="701"/>
                    <a:pt x="16987" y="1051"/>
                  </a:cubicBezTo>
                  <a:lnTo>
                    <a:pt x="16257" y="1226"/>
                  </a:lnTo>
                  <a:lnTo>
                    <a:pt x="15294" y="1460"/>
                  </a:lnTo>
                  <a:cubicBezTo>
                    <a:pt x="13193" y="1956"/>
                    <a:pt x="11004" y="2481"/>
                    <a:pt x="9165" y="3707"/>
                  </a:cubicBezTo>
                  <a:cubicBezTo>
                    <a:pt x="8611" y="4057"/>
                    <a:pt x="7998" y="4320"/>
                    <a:pt x="7356" y="4553"/>
                  </a:cubicBezTo>
                  <a:cubicBezTo>
                    <a:pt x="7035" y="4670"/>
                    <a:pt x="6684" y="4816"/>
                    <a:pt x="6363" y="4962"/>
                  </a:cubicBezTo>
                  <a:cubicBezTo>
                    <a:pt x="5313" y="5517"/>
                    <a:pt x="4350" y="6217"/>
                    <a:pt x="3503" y="7063"/>
                  </a:cubicBezTo>
                  <a:cubicBezTo>
                    <a:pt x="964" y="9486"/>
                    <a:pt x="264" y="13513"/>
                    <a:pt x="89" y="15118"/>
                  </a:cubicBezTo>
                  <a:cubicBezTo>
                    <a:pt x="1" y="16315"/>
                    <a:pt x="30" y="17483"/>
                    <a:pt x="234" y="18650"/>
                  </a:cubicBezTo>
                  <a:cubicBezTo>
                    <a:pt x="264" y="18913"/>
                    <a:pt x="293" y="19175"/>
                    <a:pt x="322" y="19438"/>
                  </a:cubicBezTo>
                  <a:cubicBezTo>
                    <a:pt x="380" y="19992"/>
                    <a:pt x="410" y="20547"/>
                    <a:pt x="439" y="21101"/>
                  </a:cubicBezTo>
                  <a:cubicBezTo>
                    <a:pt x="439" y="22006"/>
                    <a:pt x="526" y="22911"/>
                    <a:pt x="701" y="23787"/>
                  </a:cubicBezTo>
                  <a:cubicBezTo>
                    <a:pt x="1314" y="26384"/>
                    <a:pt x="2803" y="28398"/>
                    <a:pt x="4029" y="29886"/>
                  </a:cubicBezTo>
                  <a:cubicBezTo>
                    <a:pt x="4700" y="30674"/>
                    <a:pt x="5429" y="31433"/>
                    <a:pt x="6188" y="32133"/>
                  </a:cubicBezTo>
                  <a:cubicBezTo>
                    <a:pt x="7210" y="33009"/>
                    <a:pt x="8114" y="34031"/>
                    <a:pt x="8932" y="35140"/>
                  </a:cubicBezTo>
                  <a:cubicBezTo>
                    <a:pt x="9661" y="36307"/>
                    <a:pt x="10595" y="37328"/>
                    <a:pt x="11675" y="38146"/>
                  </a:cubicBezTo>
                  <a:cubicBezTo>
                    <a:pt x="12667" y="38875"/>
                    <a:pt x="13747" y="39050"/>
                    <a:pt x="14856" y="39255"/>
                  </a:cubicBezTo>
                  <a:cubicBezTo>
                    <a:pt x="15294" y="39313"/>
                    <a:pt x="15732" y="39401"/>
                    <a:pt x="16170" y="39517"/>
                  </a:cubicBezTo>
                  <a:cubicBezTo>
                    <a:pt x="16928" y="39663"/>
                    <a:pt x="17687" y="39780"/>
                    <a:pt x="18475" y="39838"/>
                  </a:cubicBezTo>
                  <a:cubicBezTo>
                    <a:pt x="19613" y="39926"/>
                    <a:pt x="20781" y="40014"/>
                    <a:pt x="21627" y="40451"/>
                  </a:cubicBezTo>
                  <a:lnTo>
                    <a:pt x="21744" y="40189"/>
                  </a:lnTo>
                  <a:cubicBezTo>
                    <a:pt x="20839" y="39751"/>
                    <a:pt x="19643" y="39634"/>
                    <a:pt x="18475" y="39547"/>
                  </a:cubicBezTo>
                  <a:cubicBezTo>
                    <a:pt x="17716" y="39488"/>
                    <a:pt x="16958" y="39401"/>
                    <a:pt x="16228" y="39226"/>
                  </a:cubicBezTo>
                  <a:cubicBezTo>
                    <a:pt x="15790" y="39109"/>
                    <a:pt x="15323" y="39050"/>
                    <a:pt x="14885" y="38963"/>
                  </a:cubicBezTo>
                  <a:cubicBezTo>
                    <a:pt x="13776" y="38759"/>
                    <a:pt x="12755" y="38583"/>
                    <a:pt x="11850" y="37912"/>
                  </a:cubicBezTo>
                  <a:cubicBezTo>
                    <a:pt x="10770" y="37095"/>
                    <a:pt x="9866" y="36103"/>
                    <a:pt x="9165" y="34964"/>
                  </a:cubicBezTo>
                  <a:cubicBezTo>
                    <a:pt x="8348" y="33855"/>
                    <a:pt x="7414" y="32805"/>
                    <a:pt x="6363" y="31900"/>
                  </a:cubicBezTo>
                  <a:cubicBezTo>
                    <a:pt x="5605" y="31229"/>
                    <a:pt x="4904" y="30499"/>
                    <a:pt x="4233" y="29711"/>
                  </a:cubicBezTo>
                  <a:cubicBezTo>
                    <a:pt x="3036" y="28252"/>
                    <a:pt x="1577" y="26267"/>
                    <a:pt x="964" y="23728"/>
                  </a:cubicBezTo>
                  <a:cubicBezTo>
                    <a:pt x="789" y="22882"/>
                    <a:pt x="701" y="21977"/>
                    <a:pt x="701" y="21101"/>
                  </a:cubicBezTo>
                  <a:cubicBezTo>
                    <a:pt x="701" y="20547"/>
                    <a:pt x="672" y="19963"/>
                    <a:pt x="614" y="19409"/>
                  </a:cubicBezTo>
                  <a:cubicBezTo>
                    <a:pt x="585" y="19146"/>
                    <a:pt x="555" y="18883"/>
                    <a:pt x="526" y="18621"/>
                  </a:cubicBezTo>
                  <a:cubicBezTo>
                    <a:pt x="322" y="17483"/>
                    <a:pt x="264" y="16315"/>
                    <a:pt x="351" y="15177"/>
                  </a:cubicBezTo>
                  <a:cubicBezTo>
                    <a:pt x="526" y="13601"/>
                    <a:pt x="1198" y="9661"/>
                    <a:pt x="3678" y="7297"/>
                  </a:cubicBezTo>
                  <a:cubicBezTo>
                    <a:pt x="4495" y="6480"/>
                    <a:pt x="5429" y="5779"/>
                    <a:pt x="6451" y="5225"/>
                  </a:cubicBezTo>
                  <a:cubicBezTo>
                    <a:pt x="6772" y="5079"/>
                    <a:pt x="7122" y="4933"/>
                    <a:pt x="7443" y="4816"/>
                  </a:cubicBezTo>
                  <a:cubicBezTo>
                    <a:pt x="8085" y="4583"/>
                    <a:pt x="8727" y="4291"/>
                    <a:pt x="9311" y="3911"/>
                  </a:cubicBezTo>
                  <a:cubicBezTo>
                    <a:pt x="11062" y="2744"/>
                    <a:pt x="13222" y="2219"/>
                    <a:pt x="15323" y="1722"/>
                  </a:cubicBezTo>
                  <a:lnTo>
                    <a:pt x="16286" y="1489"/>
                  </a:lnTo>
                  <a:lnTo>
                    <a:pt x="17016" y="1314"/>
                  </a:lnTo>
                  <a:cubicBezTo>
                    <a:pt x="18154" y="993"/>
                    <a:pt x="19322" y="759"/>
                    <a:pt x="20489" y="613"/>
                  </a:cubicBezTo>
                  <a:cubicBezTo>
                    <a:pt x="20752" y="584"/>
                    <a:pt x="21044" y="584"/>
                    <a:pt x="21365" y="584"/>
                  </a:cubicBezTo>
                  <a:cubicBezTo>
                    <a:pt x="22094" y="555"/>
                    <a:pt x="22824" y="555"/>
                    <a:pt x="23408" y="263"/>
                  </a:cubicBezTo>
                  <a:lnTo>
                    <a:pt x="2329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8" name="Google Shape;578;p49"/>
          <p:cNvGrpSpPr/>
          <p:nvPr/>
        </p:nvGrpSpPr>
        <p:grpSpPr>
          <a:xfrm rot="8707354" flipH="1">
            <a:off x="4432261" y="268003"/>
            <a:ext cx="2310063" cy="1261936"/>
            <a:chOff x="6928067" y="2555588"/>
            <a:chExt cx="1830919" cy="1000190"/>
          </a:xfrm>
        </p:grpSpPr>
        <p:sp>
          <p:nvSpPr>
            <p:cNvPr id="579" name="Google Shape;579;p49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80" name="Google Shape;580;p49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581" name="Google Shape;581;p49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2" name="Google Shape;582;p49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3" name="Google Shape;583;p49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4" name="Google Shape;584;p49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5" name="Google Shape;585;p49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6" name="Google Shape;586;p49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7" name="Google Shape;587;p49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8" name="Google Shape;588;p49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9" name="Google Shape;589;p49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2400"/>
                  <a:buFont typeface="Arial"/>
                  <a:buNone/>
                </a:pPr>
                <a:endParaRPr sz="2400" kern="0">
                  <a:solidFill>
                    <a:srgbClr val="000000"/>
                  </a:solidFill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590" name="Google Shape;590;p49"/>
          <p:cNvSpPr/>
          <p:nvPr/>
        </p:nvSpPr>
        <p:spPr>
          <a:xfrm>
            <a:off x="4239" y="5858251"/>
            <a:ext cx="2292848" cy="1698261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49"/>
          <p:cNvSpPr/>
          <p:nvPr/>
        </p:nvSpPr>
        <p:spPr>
          <a:xfrm rot="6641666">
            <a:off x="-213418" y="5706901"/>
            <a:ext cx="1601551" cy="1194607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49"/>
          <p:cNvSpPr/>
          <p:nvPr/>
        </p:nvSpPr>
        <p:spPr>
          <a:xfrm rot="5400000" flipH="1">
            <a:off x="10434193" y="4522115"/>
            <a:ext cx="2292848" cy="1698261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593" name="Google Shape;593;p49"/>
          <p:cNvSpPr/>
          <p:nvPr/>
        </p:nvSpPr>
        <p:spPr>
          <a:xfrm rot="-9000008" flipH="1">
            <a:off x="10429665" y="4351457"/>
            <a:ext cx="2038143" cy="1845411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594" name="Google Shape;594;p49"/>
          <p:cNvGrpSpPr/>
          <p:nvPr/>
        </p:nvGrpSpPr>
        <p:grpSpPr>
          <a:xfrm>
            <a:off x="1775786" y="5709316"/>
            <a:ext cx="1548260" cy="979184"/>
            <a:chOff x="5161625" y="732525"/>
            <a:chExt cx="456050" cy="288425"/>
          </a:xfrm>
        </p:grpSpPr>
        <p:sp>
          <p:nvSpPr>
            <p:cNvPr id="595" name="Google Shape;595;p49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49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49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49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49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49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49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49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49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4" name="Google Shape;604;p49"/>
          <p:cNvGrpSpPr/>
          <p:nvPr/>
        </p:nvGrpSpPr>
        <p:grpSpPr>
          <a:xfrm rot="5400000">
            <a:off x="10466835" y="3572149"/>
            <a:ext cx="1548260" cy="979184"/>
            <a:chOff x="5161625" y="732525"/>
            <a:chExt cx="456050" cy="288425"/>
          </a:xfrm>
        </p:grpSpPr>
        <p:sp>
          <p:nvSpPr>
            <p:cNvPr id="605" name="Google Shape;605;p49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06" name="Google Shape;606;p49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07" name="Google Shape;607;p49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08" name="Google Shape;608;p49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09" name="Google Shape;609;p49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10" name="Google Shape;610;p49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11" name="Google Shape;611;p49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12" name="Google Shape;612;p49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13" name="Google Shape;613;p49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690073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Google Shape;615;p50"/>
          <p:cNvGrpSpPr/>
          <p:nvPr/>
        </p:nvGrpSpPr>
        <p:grpSpPr>
          <a:xfrm>
            <a:off x="10111773" y="3225638"/>
            <a:ext cx="2456417" cy="1147857"/>
            <a:chOff x="2431350" y="1519275"/>
            <a:chExt cx="925925" cy="432675"/>
          </a:xfrm>
        </p:grpSpPr>
        <p:sp>
          <p:nvSpPr>
            <p:cNvPr id="616" name="Google Shape;616;p50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17" name="Google Shape;617;p50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18" name="Google Shape;618;p50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50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50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50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2" name="Google Shape;622;p50"/>
          <p:cNvGrpSpPr/>
          <p:nvPr/>
        </p:nvGrpSpPr>
        <p:grpSpPr>
          <a:xfrm>
            <a:off x="11191197" y="3082525"/>
            <a:ext cx="692663" cy="3830627"/>
            <a:chOff x="5379800" y="2555600"/>
            <a:chExt cx="236425" cy="1307500"/>
          </a:xfrm>
        </p:grpSpPr>
        <p:sp>
          <p:nvSpPr>
            <p:cNvPr id="623" name="Google Shape;623;p50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50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50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50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50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50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50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50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1" name="Google Shape;631;p50"/>
          <p:cNvGrpSpPr/>
          <p:nvPr/>
        </p:nvGrpSpPr>
        <p:grpSpPr>
          <a:xfrm>
            <a:off x="10470775" y="2855398"/>
            <a:ext cx="761072" cy="4104191"/>
            <a:chOff x="5133900" y="2478075"/>
            <a:chExt cx="259775" cy="1400875"/>
          </a:xfrm>
        </p:grpSpPr>
        <p:sp>
          <p:nvSpPr>
            <p:cNvPr id="632" name="Google Shape;632;p50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50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50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35" name="Google Shape;635;p50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50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50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50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50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40" name="Google Shape;640;p50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41" name="Google Shape;641;p50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42" name="Google Shape;642;p50"/>
          <p:cNvSpPr/>
          <p:nvPr/>
        </p:nvSpPr>
        <p:spPr>
          <a:xfrm>
            <a:off x="-685733" y="-357066"/>
            <a:ext cx="3072281" cy="7752020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643" name="Google Shape;643;p50"/>
          <p:cNvSpPr/>
          <p:nvPr/>
        </p:nvSpPr>
        <p:spPr>
          <a:xfrm rot="-6299968">
            <a:off x="1435285" y="-176516"/>
            <a:ext cx="1601571" cy="1194621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2400"/>
              <a:buFont typeface="Arial"/>
              <a:buNone/>
            </a:pPr>
            <a:endParaRPr sz="2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grpSp>
        <p:nvGrpSpPr>
          <p:cNvPr id="644" name="Google Shape;644;p50"/>
          <p:cNvGrpSpPr/>
          <p:nvPr/>
        </p:nvGrpSpPr>
        <p:grpSpPr>
          <a:xfrm rot="5400000">
            <a:off x="1633319" y="4600049"/>
            <a:ext cx="1548260" cy="979184"/>
            <a:chOff x="5161625" y="732525"/>
            <a:chExt cx="456050" cy="288425"/>
          </a:xfrm>
        </p:grpSpPr>
        <p:sp>
          <p:nvSpPr>
            <p:cNvPr id="645" name="Google Shape;645;p50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46" name="Google Shape;646;p50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47" name="Google Shape;647;p50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48" name="Google Shape;648;p50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49" name="Google Shape;649;p50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50" name="Google Shape;650;p50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51" name="Google Shape;651;p50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52" name="Google Shape;652;p50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653" name="Google Shape;653;p50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SzPts val="2400"/>
                <a:buFont typeface="Arial"/>
                <a:buNone/>
              </a:pPr>
              <a:endParaRPr sz="2400" kern="0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16659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2657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79801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74120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57034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48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647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62763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89334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71367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69630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487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7332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914400" y="3398839"/>
            <a:ext cx="104648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7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vi-VN"/>
              <a:t>GV: TRƯƠNG HOÀNG LONG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F812BECE-0414-4EFB-A770-B7FF1BC5D2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37002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vi-VN"/>
              <a:t>GV: TRƯƠNG HOÀNG LONG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85B6734-179B-4E66-B061-9C836589C7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59249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975784" y="4598989"/>
            <a:ext cx="104648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71"/>
            <a:ext cx="103632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vi-VN"/>
              <a:t>GV: TRƯƠNG HOÀNG LONG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A05C675-2C15-45E2-9B47-4698B2163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42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vi-VN"/>
              <a:t>GV: TRƯƠNG HOÀNG LONG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D77B115B-308F-4646-BEE9-36EBDA037D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29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30906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3742796" y="4045480"/>
            <a:ext cx="4708525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vi-VN"/>
              <a:t>GV: TRƯƠNG HOÀNG LONG</a:t>
            </a: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10672AE-B1F8-4664-946F-B4FA9D6D67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476858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vi-VN"/>
              <a:t>GV: TRƯƠNG HOÀNG LONG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D777A7F-4D2F-40B9-A473-5D72AE68E2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11462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vi-VN"/>
              <a:t>GV: TRƯƠNG HOÀNG LONG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178DCA03-DD4F-4764-B396-5976073CC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99730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911754" y="3580343"/>
            <a:ext cx="5578475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9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vi-VN"/>
              <a:t>GV: TRƯƠNG HOÀNG LONG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AF90EFE-18D6-4BB7-B71A-610D2DAAEF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57070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792480"/>
            <a:ext cx="2856907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vi-VN"/>
              <a:t>GV: TRƯƠNG HOÀNG LONG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4FE17B19-4431-41D6-BFD7-55623BCE3D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3756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vi-VN"/>
              <a:t>GV: TRƯƠNG HOÀNG LONG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738FCEC-330D-4772-ABE1-143633877C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141999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vi-VN"/>
              <a:t>GV: TRƯƠNG HOÀNG LONG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B9DB2AC-8415-4CBA-B42A-E6437F5387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65735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89191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05933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55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951674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92692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4981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80496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54925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29224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61207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01319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04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47.xml"/><Relationship Id="rId21" Type="http://schemas.openxmlformats.org/officeDocument/2006/relationships/theme" Target="../theme/theme5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60.xml"/><Relationship Id="rId20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54.xml"/><Relationship Id="rId19" Type="http://schemas.openxmlformats.org/officeDocument/2006/relationships/slideLayout" Target="../slideLayouts/slideLayout63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55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11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Sorts Mill Goudy"/>
              <a:buNone/>
              <a:defRPr sz="3600" b="0" i="0" u="none" strike="noStrike" cap="none">
                <a:solidFill>
                  <a:schemeClr val="dk2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52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marL="1371600" marR="0" lvl="2" indent="-30861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6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marL="1828800" marR="0" lvl="3" indent="-299719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marL="2286000" marR="0" lvl="4" indent="-29972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dt" idx="10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447E67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3" name="Google Shape;13;p18"/>
          <p:cNvSpPr txBox="1">
            <a:spLocks noGrp="1"/>
          </p:cNvSpPr>
          <p:nvPr>
            <p:ph type="ftr" idx="11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447E67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4" name="Google Shape;14;p18"/>
          <p:cNvSpPr txBox="1">
            <a:spLocks noGrp="1"/>
          </p:cNvSpPr>
          <p:nvPr>
            <p:ph type="sldNum" idx="12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447E67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447E67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447E67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447E67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447E67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447E67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447E67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447E67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447E67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kern="0"/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84603505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51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86" name="Google Shape;86;p21"/>
          <p:cNvSpPr txBox="1">
            <a:spLocks noGrp="1"/>
          </p:cNvSpPr>
          <p:nvPr>
            <p:ph type="body" idx="1"/>
          </p:nvPr>
        </p:nvSpPr>
        <p:spPr>
          <a:xfrm>
            <a:off x="950967" y="1583467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87" name="Google Shape;87;p2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57A3A3"/>
              </a:buClr>
            </a:pPr>
            <a:fld id="{00000000-1234-1234-1234-123412341234}" type="slidenum">
              <a:rPr lang="en-US" kern="0">
                <a:solidFill>
                  <a:srgbClr val="57A3A3"/>
                </a:solidFill>
              </a:rPr>
              <a:pPr>
                <a:buClr>
                  <a:srgbClr val="57A3A3"/>
                </a:buClr>
              </a:pPr>
              <a:t>‹#›</a:t>
            </a:fld>
            <a:endParaRPr kern="0">
              <a:solidFill>
                <a:srgbClr val="57A3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69284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  <p:sldLayoutId id="2147483882" r:id="rId18"/>
    <p:sldLayoutId id="2147483883" r:id="rId19"/>
    <p:sldLayoutId id="2147483884" r:id="rId2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00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12192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9051"/>
            <a:ext cx="3860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rgbClr val="FFFFFF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9051"/>
            <a:ext cx="54864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rgbClr val="FFFFFF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vi-VN"/>
              <a:t>GV: TRƯƠNG HOÀNG LONG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9051"/>
            <a:ext cx="14224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b="1">
                <a:solidFill>
                  <a:srgbClr val="FFFFFF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09F07A-5293-4AD2-8DDD-993A0BFDEE98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953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BAC54D-9949-44C8-95C1-F0F4AF37D8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1AEBDF-79D5-4CA6-8037-4D34F43F8B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2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 descr="firew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0600" y="4702175"/>
            <a:ext cx="127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9" descr="firew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200" y="3"/>
            <a:ext cx="127000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10" descr="firew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00" y="3048003"/>
            <a:ext cx="127000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1" descr="firew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352803"/>
            <a:ext cx="1727200" cy="312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2" descr="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12192000" cy="6553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4343" name="Rectangle 15"/>
          <p:cNvSpPr>
            <a:spLocks noChangeArrowheads="1"/>
          </p:cNvSpPr>
          <p:nvPr/>
        </p:nvSpPr>
        <p:spPr bwMode="auto">
          <a:xfrm>
            <a:off x="1016000" y="1290638"/>
            <a:ext cx="105156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en-US" sz="3200" b="1" smtClean="0">
                <a:solidFill>
                  <a:srgbClr val="10541B"/>
                </a:solidFill>
                <a:latin typeface="Times New Roman" pitchFamily="18" charset="0"/>
              </a:rPr>
              <a:t>Bài 1: </a:t>
            </a:r>
          </a:p>
          <a:p>
            <a:pPr marL="342900" indent="-3429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en-US" sz="3200" b="1" smtClean="0">
                <a:solidFill>
                  <a:srgbClr val="10541B"/>
                </a:solidFill>
                <a:latin typeface="Times New Roman" pitchFamily="18" charset="0"/>
              </a:rPr>
              <a:t>LẮNG NGHE LỊCH SỬ NƯỚC MÌNH</a:t>
            </a:r>
            <a:r>
              <a:rPr lang="en-US" altLang="en-US" sz="3200" b="1" smtClean="0">
                <a:solidFill>
                  <a:srgbClr val="10541B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9" name="Rectangle 291"/>
          <p:cNvSpPr>
            <a:spLocks noChangeArrowheads="1"/>
          </p:cNvSpPr>
          <p:nvPr/>
        </p:nvSpPr>
        <p:spPr bwMode="auto">
          <a:xfrm>
            <a:off x="3291561" y="2544766"/>
            <a:ext cx="6691679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vi-VN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Tiết 8</a:t>
            </a:r>
            <a:r>
              <a:rPr lang="en-US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 THỨC TIẾNG VIỆT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145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790" y="561845"/>
            <a:ext cx="7089732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ừ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phức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ghép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láy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1510" y="87683"/>
            <a:ext cx="5043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Tiết 7: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 THỨC TIẾNG VIỆT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>
            <a:off x="0" y="563892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6597" y="1002180"/>
            <a:ext cx="1645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61408" y="1027232"/>
            <a:ext cx="3130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 có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070" y="1403012"/>
            <a:ext cx="1648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17142" y="1428064"/>
            <a:ext cx="4976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7125227" y="539300"/>
            <a:ext cx="0" cy="63187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9753" y="1925537"/>
            <a:ext cx="68475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ghép: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 được ra bằng cách ghép các tiếng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  <p:sp>
        <p:nvSpPr>
          <p:cNvPr id="5" name="Rectangle 4"/>
          <p:cNvSpPr/>
          <p:nvPr/>
        </p:nvSpPr>
        <p:spPr>
          <a:xfrm>
            <a:off x="279754" y="2797706"/>
            <a:ext cx="6513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láy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 có quan hệ láy âm giữa các tiếng.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116916" y="3580396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kern="0" dirty="0" smtClean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2. </a:t>
            </a:r>
            <a:r>
              <a:rPr lang="vi-VN" sz="2400" b="1" kern="0" dirty="0" smtClean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Nghĩa của một số thành ngữ thông dụng:</a:t>
            </a:r>
            <a:endParaRPr lang="en-US" sz="2400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1968" y="4029905"/>
            <a:ext cx="70354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Thành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ngữ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vi-V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ố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định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quen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dùng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thành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ngữ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phép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cộng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đơn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giản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vi-V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ấu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tạo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nên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nó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</a:t>
            </a:r>
            <a:r>
              <a:rPr lang="vi-V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à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thường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tính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tượng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biểu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cảm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302675" y="885879"/>
            <a:ext cx="40374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Ví</a:t>
            </a:r>
            <a:r>
              <a:rPr lang="en-US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dụ</a:t>
            </a:r>
            <a:r>
              <a:rPr lang="en-US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thành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ngữ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“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tay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bắt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mừng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”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đơn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giản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cộng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lại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“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”, “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bất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”, “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”, “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từng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”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nghĩa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vồn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vã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phấn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khởi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lộ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bên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ngoài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gặp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nhau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781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Admin\Downloads\image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428" y="889348"/>
            <a:ext cx="6493868" cy="5022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402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744" y="365125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 VỤ VỀ NHÀ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417686" y="1703540"/>
            <a:ext cx="8340090" cy="2334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học bài, xem lại bài tập</a:t>
            </a: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tiếng Việt.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61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0400" y="600868"/>
            <a:ext cx="3517900" cy="2925763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889000" y="965200"/>
            <a:ext cx="7226300" cy="1866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00" y="1310335"/>
            <a:ext cx="6504996" cy="117663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611716" y="2832100"/>
            <a:ext cx="7251700" cy="37973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57225" y="139203"/>
            <a:ext cx="5874365" cy="707886"/>
          </a:xfrm>
          <a:prstGeom prst="rect">
            <a:avLst/>
          </a:prstGeom>
          <a:noFill/>
          <a:ln w="12700">
            <a:solidFill>
              <a:schemeClr val="accent4">
                <a:lumMod val="7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vi-VN" sz="40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+mj-lt"/>
              </a:rPr>
              <a:t>T</a:t>
            </a:r>
            <a:r>
              <a:rPr lang="vi-VN" sz="40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+mj-lt"/>
              </a:rPr>
              <a:t>RI THỨC</a:t>
            </a:r>
            <a:r>
              <a:rPr lang="en-US" sz="40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+mj-lt"/>
              </a:rPr>
              <a:t> </a:t>
            </a:r>
            <a:r>
              <a:rPr lang="en-US" sz="40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Times New Roman" pitchFamily="18" charset="0"/>
                <a:cs typeface="Times New Roman" pitchFamily="18" charset="0"/>
              </a:rPr>
              <a:t>TIẾNG VIỆT</a:t>
            </a:r>
            <a:endParaRPr lang="en-US" sz="40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rgbClr val="ED7D31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93498" y="32678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bậc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Tiểu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khái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niệm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phức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ghép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láy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04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582" y="1050359"/>
            <a:ext cx="7089732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defRPr/>
            </a:pP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ừ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phức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ghép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láy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9430" y="613775"/>
            <a:ext cx="4480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Tiết 8: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 THỨC TIẾNG VIỆT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>
            <a:off x="0" y="551366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7050071" y="539300"/>
            <a:ext cx="0" cy="63187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16018" y="-13252"/>
            <a:ext cx="946443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</a:t>
            </a:r>
            <a:r>
              <a:rPr lang="vi-VN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 1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LẮNG NGHE LỊCH SỬ NƯỚC MÌNH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90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3"/>
          <p:cNvSpPr/>
          <p:nvPr/>
        </p:nvSpPr>
        <p:spPr>
          <a:xfrm>
            <a:off x="685800" y="685799"/>
            <a:ext cx="10820400" cy="1371601"/>
          </a:xfrm>
          <a:prstGeom prst="rect">
            <a:avLst/>
          </a:prstGeom>
          <a:solidFill>
            <a:srgbClr val="447E67">
              <a:alpha val="2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685" name="Google Shape;685;p3"/>
          <p:cNvGrpSpPr/>
          <p:nvPr/>
        </p:nvGrpSpPr>
        <p:grpSpPr>
          <a:xfrm>
            <a:off x="619919" y="2573177"/>
            <a:ext cx="10526031" cy="3473399"/>
            <a:chOff x="147184" y="1246"/>
            <a:chExt cx="10526031" cy="3473399"/>
          </a:xfrm>
        </p:grpSpPr>
        <p:sp>
          <p:nvSpPr>
            <p:cNvPr id="686" name="Google Shape;686;p3"/>
            <p:cNvSpPr/>
            <p:nvPr/>
          </p:nvSpPr>
          <p:spPr>
            <a:xfrm>
              <a:off x="147184" y="1246"/>
              <a:ext cx="3574943" cy="996443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7" name="Google Shape;687;p3"/>
            <p:cNvSpPr txBox="1"/>
            <p:nvPr/>
          </p:nvSpPr>
          <p:spPr>
            <a:xfrm>
              <a:off x="176369" y="30431"/>
              <a:ext cx="3516573" cy="9380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40625" rIns="60950" bIns="4062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rgbClr val="FFFFFF"/>
                </a:buClr>
                <a:buSzPts val="3200"/>
                <a:buFont typeface="Arial"/>
                <a:buNone/>
              </a:pPr>
              <a:r>
                <a:rPr lang="en-US" sz="3200" kern="0" dirty="0" err="1">
                  <a:solidFill>
                    <a:srgbClr val="FFFFFF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Từ</a:t>
              </a:r>
              <a:r>
                <a:rPr lang="en-US" sz="3200" kern="0" dirty="0">
                  <a:solidFill>
                    <a:srgbClr val="FFFFFF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solidFill>
                    <a:srgbClr val="FFFFFF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có</a:t>
              </a:r>
              <a:r>
                <a:rPr lang="en-US" sz="3200" kern="0" dirty="0">
                  <a:solidFill>
                    <a:srgbClr val="FFFFFF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1 </a:t>
              </a:r>
              <a:r>
                <a:rPr lang="en-US" sz="3200" kern="0" dirty="0" err="1">
                  <a:solidFill>
                    <a:srgbClr val="FFFFFF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tiếng</a:t>
              </a:r>
              <a:endParaRPr sz="3200" kern="0" dirty="0">
                <a:solidFill>
                  <a:srgbClr val="FFFFFF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endParaRPr>
            </a:p>
          </p:txBody>
        </p:sp>
        <p:sp>
          <p:nvSpPr>
            <p:cNvPr id="688" name="Google Shape;688;p3"/>
            <p:cNvSpPr/>
            <p:nvPr/>
          </p:nvSpPr>
          <p:spPr>
            <a:xfrm>
              <a:off x="504678" y="997689"/>
              <a:ext cx="357494" cy="163737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689" name="Google Shape;689;p3"/>
            <p:cNvSpPr/>
            <p:nvPr/>
          </p:nvSpPr>
          <p:spPr>
            <a:xfrm>
              <a:off x="862172" y="1795482"/>
              <a:ext cx="3960321" cy="1679163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0" name="Google Shape;690;p3"/>
            <p:cNvSpPr txBox="1"/>
            <p:nvPr/>
          </p:nvSpPr>
          <p:spPr>
            <a:xfrm>
              <a:off x="911353" y="1844663"/>
              <a:ext cx="3861959" cy="15808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30475" rIns="45700" bIns="30475" anchor="ctr" anchorCtr="0">
              <a:noAutofit/>
            </a:bodyPr>
            <a:lstStyle/>
            <a:p>
              <a:pPr>
                <a:lnSpc>
                  <a:spcPct val="90000"/>
                </a:lnSpc>
                <a:buClr>
                  <a:srgbClr val="3333FF"/>
                </a:buClr>
                <a:buSzPts val="2400"/>
                <a:buFont typeface="Arial"/>
                <a:buNone/>
              </a:pPr>
              <a:endParaRPr sz="2800" kern="0" dirty="0">
                <a:solidFill>
                  <a:srgbClr val="3333FF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endParaRPr>
            </a:p>
          </p:txBody>
        </p:sp>
        <p:sp>
          <p:nvSpPr>
            <p:cNvPr id="691" name="Google Shape;691;p3"/>
            <p:cNvSpPr/>
            <p:nvPr/>
          </p:nvSpPr>
          <p:spPr>
            <a:xfrm>
              <a:off x="5705083" y="33349"/>
              <a:ext cx="3753584" cy="996443"/>
            </a:xfrm>
            <a:prstGeom prst="roundRect">
              <a:avLst>
                <a:gd name="adj" fmla="val 10000"/>
              </a:avLst>
            </a:prstGeom>
            <a:solidFill>
              <a:srgbClr val="81AA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2" name="Google Shape;692;p3"/>
            <p:cNvSpPr txBox="1"/>
            <p:nvPr/>
          </p:nvSpPr>
          <p:spPr>
            <a:xfrm>
              <a:off x="5734268" y="62534"/>
              <a:ext cx="3695214" cy="9380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40625" rIns="60950" bIns="4062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rgbClr val="FFFFFF"/>
                </a:buClr>
                <a:buSzPts val="3200"/>
                <a:buFont typeface="Arial"/>
                <a:buNone/>
              </a:pPr>
              <a:r>
                <a:rPr lang="en-US" sz="3200" kern="0" dirty="0" err="1">
                  <a:solidFill>
                    <a:srgbClr val="FFFFFF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Từ</a:t>
              </a:r>
              <a:r>
                <a:rPr lang="en-US" sz="3200" kern="0" dirty="0">
                  <a:solidFill>
                    <a:srgbClr val="FFFFFF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solidFill>
                    <a:srgbClr val="FFFFFF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có</a:t>
              </a:r>
              <a:r>
                <a:rPr lang="en-US" sz="3200" kern="0" dirty="0">
                  <a:solidFill>
                    <a:srgbClr val="FFFFFF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2 </a:t>
              </a:r>
              <a:r>
                <a:rPr lang="en-US" sz="3200" kern="0" dirty="0" err="1">
                  <a:solidFill>
                    <a:srgbClr val="FFFFFF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tiếng</a:t>
              </a:r>
              <a:endParaRPr sz="3200" kern="0" dirty="0">
                <a:solidFill>
                  <a:srgbClr val="FFFFFF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endParaRPr>
            </a:p>
          </p:txBody>
        </p:sp>
        <p:sp>
          <p:nvSpPr>
            <p:cNvPr id="693" name="Google Shape;693;p3"/>
            <p:cNvSpPr/>
            <p:nvPr/>
          </p:nvSpPr>
          <p:spPr>
            <a:xfrm>
              <a:off x="6080441" y="1029792"/>
              <a:ext cx="337638" cy="155363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694" name="Google Shape;694;p3"/>
            <p:cNvSpPr/>
            <p:nvPr/>
          </p:nvSpPr>
          <p:spPr>
            <a:xfrm>
              <a:off x="6418080" y="1795482"/>
              <a:ext cx="4255135" cy="157589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81AA8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5" name="Google Shape;695;p3"/>
            <p:cNvSpPr txBox="1"/>
            <p:nvPr/>
          </p:nvSpPr>
          <p:spPr>
            <a:xfrm>
              <a:off x="6464236" y="1841638"/>
              <a:ext cx="4162823" cy="14835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30475" rIns="45700" bIns="30475" anchor="ctr" anchorCtr="0">
              <a:noAutofit/>
            </a:bodyPr>
            <a:lstStyle/>
            <a:p>
              <a:pPr>
                <a:lnSpc>
                  <a:spcPct val="90000"/>
                </a:lnSpc>
                <a:buClr>
                  <a:srgbClr val="3333FF"/>
                </a:buClr>
                <a:buSzPts val="2400"/>
                <a:buFont typeface="Arial"/>
                <a:buNone/>
              </a:pPr>
              <a:endParaRPr sz="2800" kern="0" dirty="0">
                <a:solidFill>
                  <a:srgbClr val="3333FF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endParaRPr>
            </a:p>
          </p:txBody>
        </p:sp>
      </p:grpSp>
      <p:sp>
        <p:nvSpPr>
          <p:cNvPr id="696" name="Google Shape;696;p3"/>
          <p:cNvSpPr/>
          <p:nvPr/>
        </p:nvSpPr>
        <p:spPr>
          <a:xfrm>
            <a:off x="4037490" y="4580879"/>
            <a:ext cx="1147460" cy="134940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b="1" kern="0" dirty="0">
                <a:solidFill>
                  <a:srgbClr val="FFFFFF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TỪ ĐƠN</a:t>
            </a:r>
            <a:endParaRPr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  <p:sp>
        <p:nvSpPr>
          <p:cNvPr id="697" name="Google Shape;697;p3"/>
          <p:cNvSpPr/>
          <p:nvPr/>
        </p:nvSpPr>
        <p:spPr>
          <a:xfrm>
            <a:off x="9715131" y="4465471"/>
            <a:ext cx="1364199" cy="134940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b="1" kern="0" dirty="0">
                <a:solidFill>
                  <a:srgbClr val="FFFFFF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TỪ PHỨC</a:t>
            </a:r>
            <a:endParaRPr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  <p:sp>
        <p:nvSpPr>
          <p:cNvPr id="698" name="Google Shape;698;p3"/>
          <p:cNvSpPr txBox="1"/>
          <p:nvPr/>
        </p:nvSpPr>
        <p:spPr>
          <a:xfrm>
            <a:off x="1139484" y="685799"/>
            <a:ext cx="9486901" cy="1475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ctr">
              <a:lnSpc>
                <a:spcPct val="150000"/>
              </a:lnSpc>
              <a:buClr>
                <a:srgbClr val="213B31"/>
              </a:buClr>
              <a:buSzPts val="1960"/>
              <a:buFont typeface="Arial"/>
              <a:buNone/>
            </a:pPr>
            <a:r>
              <a:rPr lang="vi-VN" sz="2800" kern="0" dirty="0" smtClean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?</a:t>
            </a:r>
            <a:r>
              <a:rPr lang="en-US" sz="2800" kern="0" dirty="0" err="1" smtClean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Dựa</a:t>
            </a:r>
            <a:r>
              <a:rPr lang="en-US" sz="2800" kern="0" dirty="0" smtClean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vào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số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tiếng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hãy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phân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loại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các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từ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trong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câu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sau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: </a:t>
            </a:r>
            <a:endParaRPr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algn="ctr">
              <a:lnSpc>
                <a:spcPct val="120000"/>
              </a:lnSpc>
              <a:spcBef>
                <a:spcPts val="1000"/>
              </a:spcBef>
              <a:buClr>
                <a:srgbClr val="213B31"/>
              </a:buClr>
              <a:buSzPts val="1960"/>
              <a:buFont typeface="Arial"/>
              <a:buNone/>
            </a:pPr>
            <a:r>
              <a:rPr lang="en-US" sz="2800" i="1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“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Chàng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hăng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hái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gan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dạ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không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nề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nguy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hiểm</a:t>
            </a:r>
            <a:r>
              <a:rPr lang="en-US" sz="2800" i="1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.”</a:t>
            </a:r>
            <a:endParaRPr sz="2800" kern="0" dirty="0">
              <a:solidFill>
                <a:srgbClr val="213B31"/>
              </a:solidFill>
              <a:latin typeface="Times New Roman" pitchFamily="18" charset="0"/>
              <a:ea typeface="Arial"/>
              <a:cs typeface="Times New Roman" pitchFamily="18" charset="0"/>
              <a:sym typeface="Arial"/>
            </a:endParaRPr>
          </a:p>
          <a:p>
            <a:pPr marL="228600" indent="-104140">
              <a:spcBef>
                <a:spcPts val="2000"/>
              </a:spcBef>
              <a:buClr>
                <a:srgbClr val="213B31"/>
              </a:buClr>
              <a:buSzPts val="1960"/>
              <a:buFont typeface="Arial"/>
              <a:buNone/>
            </a:pPr>
            <a:endParaRPr sz="2800" kern="0" dirty="0">
              <a:solidFill>
                <a:srgbClr val="213B3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56076" y="5030257"/>
            <a:ext cx="2715808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buClr>
                <a:srgbClr val="3333FF"/>
              </a:buClr>
              <a:buSzPts val="2400"/>
            </a:pPr>
            <a:r>
              <a:rPr lang="en-US" sz="2800" kern="0" dirty="0" err="1">
                <a:solidFill>
                  <a:srgbClr val="3333FF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Chàng</a:t>
            </a:r>
            <a:r>
              <a:rPr lang="en-US" sz="2800" kern="0" dirty="0">
                <a:solidFill>
                  <a:srgbClr val="3333FF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2800" kern="0" dirty="0" err="1">
                <a:solidFill>
                  <a:srgbClr val="3333FF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không</a:t>
            </a:r>
            <a:r>
              <a:rPr lang="en-US" sz="2800" kern="0" dirty="0">
                <a:solidFill>
                  <a:srgbClr val="3333FF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2800" kern="0" dirty="0" err="1">
                <a:solidFill>
                  <a:srgbClr val="3333FF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nề</a:t>
            </a:r>
            <a:endParaRPr lang="en-US" sz="2800" kern="0" dirty="0">
              <a:solidFill>
                <a:srgbClr val="3333FF"/>
              </a:solidFill>
              <a:latin typeface="Times New Roman" pitchFamily="18" charset="0"/>
              <a:ea typeface="Arial"/>
              <a:cs typeface="Times New Roman" pitchFamily="18" charset="0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56112" y="4734957"/>
            <a:ext cx="3048000" cy="97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buClr>
                <a:srgbClr val="3333FF"/>
              </a:buClr>
              <a:buSzPts val="2400"/>
            </a:pPr>
            <a:r>
              <a:rPr lang="vi-VN" sz="2800" kern="0" dirty="0">
                <a:solidFill>
                  <a:srgbClr val="3333FF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Hăng hái, gan dạ, </a:t>
            </a:r>
            <a:endParaRPr lang="vi-VN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lvl="0">
              <a:lnSpc>
                <a:spcPct val="90000"/>
              </a:lnSpc>
              <a:spcBef>
                <a:spcPts val="840"/>
              </a:spcBef>
              <a:buClr>
                <a:srgbClr val="3333FF"/>
              </a:buClr>
              <a:buSzPts val="2400"/>
            </a:pPr>
            <a:r>
              <a:rPr lang="vi-VN" sz="2800" kern="0" dirty="0">
                <a:solidFill>
                  <a:srgbClr val="3333FF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nguy hiểm</a:t>
            </a:r>
          </a:p>
        </p:txBody>
      </p:sp>
    </p:spTree>
    <p:extLst>
      <p:ext uri="{BB962C8B-B14F-4D97-AF65-F5344CB8AC3E}">
        <p14:creationId xmlns:p14="http://schemas.microsoft.com/office/powerpoint/2010/main" val="37062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" grpId="0" animBg="1"/>
      <p:bldP spid="697" grpId="0" animBg="1"/>
      <p:bldP spid="698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842" y="874995"/>
            <a:ext cx="7089732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ừ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phức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ghép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láy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67008" y="475989"/>
            <a:ext cx="5043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Tiết 8: </a:t>
            </a:r>
            <a:r>
              <a:rPr lang="vi-VN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 THỨC TIẾNG VIỆT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>
            <a:off x="0" y="488736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1649" y="1302804"/>
            <a:ext cx="1645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86460" y="1315330"/>
            <a:ext cx="3130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 có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0700" y="2192150"/>
            <a:ext cx="1648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4824" y="2179624"/>
            <a:ext cx="4976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7050071" y="475989"/>
            <a:ext cx="0" cy="6382011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16018" y="-13252"/>
            <a:ext cx="946443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</a:t>
            </a:r>
            <a:r>
              <a:rPr lang="vi-VN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 1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LẮNG NGHE LỊCH SỬ NƯỚC MÌNH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3110" y="1693198"/>
            <a:ext cx="3294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chàng, không, nề.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7932" y="2697366"/>
            <a:ext cx="3130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hăng hái, gan dạ.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08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4"/>
          <p:cNvSpPr/>
          <p:nvPr/>
        </p:nvSpPr>
        <p:spPr>
          <a:xfrm>
            <a:off x="685800" y="685799"/>
            <a:ext cx="10820400" cy="1371601"/>
          </a:xfrm>
          <a:prstGeom prst="rect">
            <a:avLst/>
          </a:prstGeom>
          <a:solidFill>
            <a:srgbClr val="447E67">
              <a:alpha val="2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Gill Sans"/>
              <a:buNone/>
            </a:pPr>
            <a:endParaRPr kern="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704" name="Google Shape;704;p4"/>
          <p:cNvGrpSpPr/>
          <p:nvPr/>
        </p:nvGrpSpPr>
        <p:grpSpPr>
          <a:xfrm>
            <a:off x="619919" y="2573177"/>
            <a:ext cx="10526031" cy="3473399"/>
            <a:chOff x="147184" y="1246"/>
            <a:chExt cx="10526031" cy="3473399"/>
          </a:xfrm>
        </p:grpSpPr>
        <p:sp>
          <p:nvSpPr>
            <p:cNvPr id="705" name="Google Shape;705;p4"/>
            <p:cNvSpPr/>
            <p:nvPr/>
          </p:nvSpPr>
          <p:spPr>
            <a:xfrm>
              <a:off x="147184" y="1246"/>
              <a:ext cx="3574943" cy="996443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6" name="Google Shape;706;p4"/>
            <p:cNvSpPr txBox="1"/>
            <p:nvPr/>
          </p:nvSpPr>
          <p:spPr>
            <a:xfrm>
              <a:off x="176369" y="30431"/>
              <a:ext cx="3516573" cy="9380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40625" rIns="60950" bIns="4062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rgbClr val="FFFFFF"/>
                </a:buClr>
                <a:buSzPts val="3200"/>
                <a:buFont typeface="Arial"/>
                <a:buNone/>
              </a:pPr>
              <a:r>
                <a:rPr lang="en-US" sz="3200" kern="0" dirty="0" err="1"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Các</a:t>
              </a:r>
              <a:r>
                <a:rPr lang="en-US" sz="3200" kern="0" dirty="0"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tiếng</a:t>
              </a:r>
              <a:r>
                <a:rPr lang="en-US" sz="3200" kern="0" dirty="0"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có</a:t>
              </a:r>
              <a:r>
                <a:rPr lang="en-US" sz="3200" kern="0" dirty="0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quan</a:t>
              </a:r>
              <a:r>
                <a:rPr lang="en-US" sz="3200" kern="0" dirty="0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hệ</a:t>
              </a:r>
              <a:r>
                <a:rPr lang="en-US" sz="3200" kern="0" dirty="0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về</a:t>
              </a:r>
              <a:r>
                <a:rPr lang="en-US" sz="3200" kern="0" dirty="0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nghĩa</a:t>
              </a:r>
              <a:endParaRPr sz="3200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endParaRPr>
            </a:p>
          </p:txBody>
        </p:sp>
        <p:sp>
          <p:nvSpPr>
            <p:cNvPr id="707" name="Google Shape;707;p4"/>
            <p:cNvSpPr/>
            <p:nvPr/>
          </p:nvSpPr>
          <p:spPr>
            <a:xfrm>
              <a:off x="504678" y="997689"/>
              <a:ext cx="357494" cy="163737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708" name="Google Shape;708;p4"/>
            <p:cNvSpPr/>
            <p:nvPr/>
          </p:nvSpPr>
          <p:spPr>
            <a:xfrm>
              <a:off x="862172" y="1795482"/>
              <a:ext cx="3960321" cy="1679163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9" name="Google Shape;709;p4"/>
            <p:cNvSpPr txBox="1"/>
            <p:nvPr/>
          </p:nvSpPr>
          <p:spPr>
            <a:xfrm>
              <a:off x="911353" y="1844663"/>
              <a:ext cx="3861959" cy="15808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30475" rIns="45700" bIns="30475" anchor="ctr" anchorCtr="0">
              <a:noAutofit/>
            </a:bodyPr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2400"/>
                <a:buFont typeface="Arial"/>
                <a:buNone/>
              </a:pPr>
              <a:endParaRPr sz="2600" kern="0" dirty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endParaRPr>
            </a:p>
          </p:txBody>
        </p:sp>
        <p:sp>
          <p:nvSpPr>
            <p:cNvPr id="710" name="Google Shape;710;p4"/>
            <p:cNvSpPr/>
            <p:nvPr/>
          </p:nvSpPr>
          <p:spPr>
            <a:xfrm>
              <a:off x="5705083" y="33349"/>
              <a:ext cx="3753584" cy="996443"/>
            </a:xfrm>
            <a:prstGeom prst="roundRect">
              <a:avLst>
                <a:gd name="adj" fmla="val 10000"/>
              </a:avLst>
            </a:prstGeom>
            <a:solidFill>
              <a:srgbClr val="81AA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1" name="Google Shape;711;p4"/>
            <p:cNvSpPr txBox="1"/>
            <p:nvPr/>
          </p:nvSpPr>
          <p:spPr>
            <a:xfrm>
              <a:off x="5734268" y="62534"/>
              <a:ext cx="3695214" cy="9380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40625" rIns="60950" bIns="4062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rgbClr val="FFFFFF"/>
                </a:buClr>
                <a:buSzPts val="3200"/>
                <a:buFont typeface="Arial"/>
                <a:buNone/>
              </a:pPr>
              <a:r>
                <a:rPr lang="en-US" sz="3200" kern="0" dirty="0" err="1"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Các</a:t>
              </a:r>
              <a:r>
                <a:rPr lang="en-US" sz="3200" kern="0" dirty="0"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tiếng</a:t>
              </a:r>
              <a:r>
                <a:rPr lang="en-US" sz="3200" kern="0" dirty="0"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có</a:t>
              </a:r>
              <a:r>
                <a:rPr lang="en-US" sz="3200" kern="0" dirty="0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quan</a:t>
              </a:r>
              <a:r>
                <a:rPr lang="en-US" sz="3200" kern="0" dirty="0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hệ</a:t>
              </a:r>
              <a:r>
                <a:rPr lang="en-US" sz="3200" kern="0" dirty="0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láy</a:t>
              </a:r>
              <a:r>
                <a:rPr lang="en-US" sz="3200" kern="0" dirty="0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 </a:t>
              </a:r>
              <a:r>
                <a:rPr lang="en-US" sz="3200" kern="0" dirty="0" err="1">
                  <a:solidFill>
                    <a:srgbClr val="FF0000"/>
                  </a:solidFill>
                  <a:latin typeface="Times New Roman" pitchFamily="18" charset="0"/>
                  <a:ea typeface="Arial"/>
                  <a:cs typeface="Times New Roman" pitchFamily="18" charset="0"/>
                  <a:sym typeface="Arial"/>
                </a:rPr>
                <a:t>âm</a:t>
              </a:r>
              <a:endParaRPr sz="3200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endParaRPr>
            </a:p>
          </p:txBody>
        </p:sp>
        <p:sp>
          <p:nvSpPr>
            <p:cNvPr id="712" name="Google Shape;712;p4"/>
            <p:cNvSpPr/>
            <p:nvPr/>
          </p:nvSpPr>
          <p:spPr>
            <a:xfrm>
              <a:off x="6080441" y="1029792"/>
              <a:ext cx="337638" cy="155363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713" name="Google Shape;713;p4"/>
            <p:cNvSpPr/>
            <p:nvPr/>
          </p:nvSpPr>
          <p:spPr>
            <a:xfrm>
              <a:off x="6418080" y="1795482"/>
              <a:ext cx="4255135" cy="157589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81AA8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4" name="Google Shape;714;p4"/>
            <p:cNvSpPr txBox="1"/>
            <p:nvPr/>
          </p:nvSpPr>
          <p:spPr>
            <a:xfrm>
              <a:off x="6464236" y="1841638"/>
              <a:ext cx="4162823" cy="14835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30475" rIns="45700" bIns="30475" anchor="ctr" anchorCtr="0">
              <a:noAutofit/>
            </a:bodyPr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2400"/>
                <a:buFont typeface="Arial"/>
                <a:buNone/>
              </a:pPr>
              <a:endParaRPr sz="2800" kern="0" dirty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endParaRPr>
            </a:p>
          </p:txBody>
        </p:sp>
      </p:grpSp>
      <p:sp>
        <p:nvSpPr>
          <p:cNvPr id="715" name="Google Shape;715;p4"/>
          <p:cNvSpPr/>
          <p:nvPr/>
        </p:nvSpPr>
        <p:spPr>
          <a:xfrm>
            <a:off x="4037490" y="4580879"/>
            <a:ext cx="1448910" cy="134940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Arial"/>
              <a:buNone/>
            </a:pPr>
            <a:r>
              <a:rPr lang="en-US" sz="2000" b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TỪ GHÉP</a:t>
            </a:r>
            <a:endParaRPr sz="2000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  <p:sp>
        <p:nvSpPr>
          <p:cNvPr id="716" name="Google Shape;716;p4"/>
          <p:cNvSpPr/>
          <p:nvPr/>
        </p:nvSpPr>
        <p:spPr>
          <a:xfrm>
            <a:off x="9715131" y="4465471"/>
            <a:ext cx="1364199" cy="134940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Arial"/>
              <a:buNone/>
            </a:pPr>
            <a:r>
              <a:rPr lang="en-US" sz="2000" b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TỪ LÁY</a:t>
            </a:r>
            <a:endParaRPr sz="2000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  <p:sp>
        <p:nvSpPr>
          <p:cNvPr id="717" name="Google Shape;717;p4"/>
          <p:cNvSpPr txBox="1"/>
          <p:nvPr/>
        </p:nvSpPr>
        <p:spPr>
          <a:xfrm>
            <a:off x="1139484" y="685799"/>
            <a:ext cx="9486901" cy="1475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ctr">
              <a:lnSpc>
                <a:spcPct val="150000"/>
              </a:lnSpc>
              <a:buClr>
                <a:srgbClr val="213B31"/>
              </a:buClr>
              <a:buSzPct val="70000"/>
              <a:buFont typeface="Arial"/>
              <a:buNone/>
            </a:pPr>
            <a:r>
              <a:rPr lang="vi-VN" sz="2800" kern="0" dirty="0" smtClean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?</a:t>
            </a:r>
            <a:r>
              <a:rPr lang="en-US" sz="2800" kern="0" dirty="0" err="1" smtClean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Dựa</a:t>
            </a:r>
            <a:r>
              <a:rPr lang="en-US" sz="2800" kern="0" dirty="0" smtClean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vào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quan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hệ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giữa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các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tiếng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hãy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phân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loại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các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từ</a:t>
            </a:r>
            <a:r>
              <a:rPr lang="en-US" sz="2800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phức</a:t>
            </a:r>
            <a:r>
              <a:rPr lang="en-US" sz="2800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sau</a:t>
            </a:r>
            <a:r>
              <a:rPr lang="en-US" sz="2800" kern="0" dirty="0">
                <a:solidFill>
                  <a:srgbClr val="213B31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: </a:t>
            </a:r>
            <a:endParaRPr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algn="ctr">
              <a:lnSpc>
                <a:spcPct val="120000"/>
              </a:lnSpc>
              <a:spcBef>
                <a:spcPts val="1000"/>
              </a:spcBef>
              <a:buClr>
                <a:srgbClr val="213B31"/>
              </a:buClr>
              <a:buSzPct val="70000"/>
              <a:buFont typeface="Arial"/>
              <a:buNone/>
            </a:pP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“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hăng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hái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gan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dạ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nguy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800" i="1" kern="0" dirty="0" err="1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hiểm</a:t>
            </a:r>
            <a:r>
              <a:rPr lang="en-US" sz="2800" i="1" kern="0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”</a:t>
            </a:r>
            <a:endParaRPr sz="2800" kern="0" dirty="0">
              <a:solidFill>
                <a:srgbClr val="FF0000"/>
              </a:solidFill>
              <a:latin typeface="Times New Roman" pitchFamily="18" charset="0"/>
              <a:ea typeface="Arial"/>
              <a:cs typeface="Times New Roman" pitchFamily="18" charset="0"/>
              <a:sym typeface="Arial"/>
            </a:endParaRPr>
          </a:p>
          <a:p>
            <a:pPr marL="228600" indent="-122809">
              <a:spcBef>
                <a:spcPts val="2000"/>
              </a:spcBef>
              <a:buClr>
                <a:srgbClr val="213B31"/>
              </a:buClr>
              <a:buSzPct val="70000"/>
              <a:buFont typeface="Arial"/>
              <a:buNone/>
            </a:pPr>
            <a:endParaRPr sz="2800" kern="0" dirty="0">
              <a:solidFill>
                <a:srgbClr val="FF0000"/>
              </a:solidFill>
              <a:latin typeface="Times New Roman" pitchFamily="18" charset="0"/>
              <a:ea typeface="Sorts Mill Goudy"/>
              <a:cs typeface="Times New Roman" pitchFamily="18" charset="0"/>
              <a:sym typeface="Sorts Mill Goudy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28827" y="4968950"/>
            <a:ext cx="2720617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buSzPts val="2400"/>
            </a:pPr>
            <a:r>
              <a:rPr lang="en-US" sz="2600" kern="0" dirty="0" err="1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Gan</a:t>
            </a:r>
            <a:r>
              <a:rPr lang="en-US" sz="2600" kern="0" dirty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600" kern="0" dirty="0" err="1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dạ</a:t>
            </a:r>
            <a:r>
              <a:rPr lang="en-US" sz="2600" kern="0" dirty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, </a:t>
            </a:r>
            <a:r>
              <a:rPr lang="en-US" sz="2600" kern="0" dirty="0" err="1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nguy</a:t>
            </a:r>
            <a:r>
              <a:rPr lang="en-US" sz="2600" kern="0" dirty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2600" kern="0" dirty="0" err="1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hiểm</a:t>
            </a:r>
            <a:endParaRPr lang="en-US" sz="2600" kern="0" dirty="0">
              <a:solidFill>
                <a:srgbClr val="000000"/>
              </a:solidFill>
              <a:latin typeface="Times New Roman" pitchFamily="18" charset="0"/>
              <a:ea typeface="Arial"/>
              <a:cs typeface="Times New Roman" pitchFamily="18" charset="0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55197" y="4967627"/>
            <a:ext cx="1489510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buSzPts val="2400"/>
            </a:pPr>
            <a:r>
              <a:rPr lang="vi-VN" sz="2800" kern="0" dirty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Hăng hái</a:t>
            </a:r>
          </a:p>
        </p:txBody>
      </p:sp>
    </p:spTree>
    <p:extLst>
      <p:ext uri="{BB962C8B-B14F-4D97-AF65-F5344CB8AC3E}">
        <p14:creationId xmlns:p14="http://schemas.microsoft.com/office/powerpoint/2010/main" val="29416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5" grpId="0" animBg="1"/>
      <p:bldP spid="716" grpId="0" animBg="1"/>
      <p:bldP spid="717" grpId="0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790" y="887521"/>
            <a:ext cx="7089732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ừ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phức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ghép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láy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06042" y="501041"/>
            <a:ext cx="5043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Tiết 8: </a:t>
            </a:r>
            <a:r>
              <a:rPr lang="vi-VN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 THỨC TIẾNG VIỆT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>
            <a:off x="0" y="501262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6597" y="1327856"/>
            <a:ext cx="1645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61408" y="1327856"/>
            <a:ext cx="3130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 có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070" y="1728688"/>
            <a:ext cx="1648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17142" y="1728688"/>
            <a:ext cx="4976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7851734" y="501262"/>
            <a:ext cx="2091" cy="6356738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9753" y="2151005"/>
            <a:ext cx="76698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 ghép: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phức được tạo ra bằng cách ghép các tiếng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  <p:sp>
        <p:nvSpPr>
          <p:cNvPr id="5" name="Rectangle 4"/>
          <p:cNvSpPr/>
          <p:nvPr/>
        </p:nvSpPr>
        <p:spPr>
          <a:xfrm>
            <a:off x="279753" y="3336324"/>
            <a:ext cx="8325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 láy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phức có quan hệ láy âm giữa các tiếng.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116916" y="4281852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2. </a:t>
            </a:r>
            <a:r>
              <a:rPr lang="vi-VN" sz="2400" b="1" kern="0" dirty="0" smtClean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Nghĩa của một số thành ngữ thông dụng: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16018" y="-25778"/>
            <a:ext cx="946443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</a:t>
            </a:r>
            <a:r>
              <a:rPr lang="vi-VN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 1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LẮNG NGHE LỊCH SỬ NƯỚC MÌNH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8266" y="3810092"/>
            <a:ext cx="21659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hăng hái.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5510" y="2897782"/>
            <a:ext cx="3387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gan dạ, nguy hiểm.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22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6"/>
          <p:cNvSpPr txBox="1">
            <a:spLocks noGrp="1"/>
          </p:cNvSpPr>
          <p:nvPr>
            <p:ph type="title"/>
          </p:nvPr>
        </p:nvSpPr>
        <p:spPr>
          <a:xfrm>
            <a:off x="1628497" y="533400"/>
            <a:ext cx="9486900" cy="761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None/>
            </a:pPr>
            <a:r>
              <a:rPr lang="en-US" sz="3600" b="1" i="0" u="none" strike="noStrike" dirty="0" smtClean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lang="en-US" sz="3600" b="1" i="0" u="none" strike="noStrike" dirty="0">
                <a:solidFill>
                  <a:srgbClr val="FF0000"/>
                </a:solidFill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NGHĨA CỦA THÀNH NGỮ</a:t>
            </a:r>
            <a:endParaRPr sz="5400" dirty="0">
              <a:solidFill>
                <a:srgbClr val="FF0000"/>
              </a:solidFill>
              <a:latin typeface="Times New Roman" pitchFamily="18" charset="0"/>
              <a:ea typeface="Arial"/>
              <a:cs typeface="Times New Roman" pitchFamily="18" charset="0"/>
              <a:sym typeface="Arial"/>
            </a:endParaRPr>
          </a:p>
        </p:txBody>
      </p:sp>
      <p:grpSp>
        <p:nvGrpSpPr>
          <p:cNvPr id="736" name="Google Shape;736;p6"/>
          <p:cNvGrpSpPr/>
          <p:nvPr/>
        </p:nvGrpSpPr>
        <p:grpSpPr>
          <a:xfrm>
            <a:off x="1478132" y="1935331"/>
            <a:ext cx="9787631" cy="4075242"/>
            <a:chOff x="0" y="0"/>
            <a:chExt cx="9787631" cy="4075242"/>
          </a:xfrm>
        </p:grpSpPr>
        <p:sp>
          <p:nvSpPr>
            <p:cNvPr id="737" name="Google Shape;737;p6"/>
            <p:cNvSpPr/>
            <p:nvPr/>
          </p:nvSpPr>
          <p:spPr>
            <a:xfrm>
              <a:off x="0" y="3068193"/>
              <a:ext cx="9787631" cy="1007049"/>
            </a:xfrm>
            <a:prstGeom prst="rect">
              <a:avLst/>
            </a:prstGeom>
            <a:solidFill>
              <a:srgbClr val="92D05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8" name="Google Shape;738;p6"/>
            <p:cNvSpPr txBox="1"/>
            <p:nvPr/>
          </p:nvSpPr>
          <p:spPr>
            <a:xfrm>
              <a:off x="0" y="3068193"/>
              <a:ext cx="9787631" cy="10070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9125" tIns="199125" rIns="199125" bIns="19912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rgbClr val="FFFFFF"/>
                </a:buClr>
                <a:buSzPts val="2800"/>
                <a:buFont typeface="Arial"/>
                <a:buNone/>
              </a:pP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Giá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trị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của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thành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ngữ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là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ngắn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gọn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,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hàm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súc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,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có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tính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endParaRPr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endParaRPr>
            </a:p>
            <a:p>
              <a:pPr algn="ctr">
                <a:lnSpc>
                  <a:spcPct val="90000"/>
                </a:lnSpc>
                <a:buClr>
                  <a:srgbClr val="FFFFFF"/>
                </a:buClr>
                <a:buSzPts val="2800"/>
                <a:buFont typeface="Arial"/>
                <a:buNone/>
              </a:pP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hình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tượng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và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biểu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cảm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.</a:t>
              </a:r>
              <a:endParaRPr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endParaRPr>
            </a:p>
          </p:txBody>
        </p:sp>
        <p:sp>
          <p:nvSpPr>
            <p:cNvPr id="739" name="Google Shape;739;p6"/>
            <p:cNvSpPr/>
            <p:nvPr/>
          </p:nvSpPr>
          <p:spPr>
            <a:xfrm rot="10800000">
              <a:off x="0" y="1534456"/>
              <a:ext cx="9787631" cy="1548842"/>
            </a:xfrm>
            <a:prstGeom prst="up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rgbClr val="0070C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0" name="Google Shape;740;p6"/>
            <p:cNvSpPr txBox="1"/>
            <p:nvPr/>
          </p:nvSpPr>
          <p:spPr>
            <a:xfrm>
              <a:off x="0" y="1534456"/>
              <a:ext cx="9787631" cy="10063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9125" tIns="199125" rIns="199125" bIns="19912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rgbClr val="FFFFFF"/>
                </a:buClr>
                <a:buSzPts val="2800"/>
                <a:buFont typeface="Arial"/>
                <a:buNone/>
              </a:pPr>
              <a:r>
                <a:rPr lang="en-US" sz="2800" kern="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Nghĩa</a:t>
              </a:r>
              <a:r>
                <a:rPr lang="en-US" sz="2800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của</a:t>
              </a:r>
              <a:r>
                <a:rPr lang="en-US" sz="2800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thành</a:t>
              </a:r>
              <a:r>
                <a:rPr lang="en-US" sz="2800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ngữ</a:t>
              </a:r>
              <a:r>
                <a:rPr lang="en-US" sz="2800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là</a:t>
              </a:r>
              <a:r>
                <a:rPr lang="en-US" sz="2800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nghĩa</a:t>
              </a:r>
              <a:r>
                <a:rPr lang="en-US" sz="2800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của</a:t>
              </a:r>
              <a:r>
                <a:rPr lang="en-US" sz="2800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cả</a:t>
              </a:r>
              <a:r>
                <a:rPr lang="en-US" sz="2800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tập</a:t>
              </a:r>
              <a:r>
                <a:rPr lang="en-US" sz="2800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hợp</a:t>
              </a:r>
              <a:r>
                <a:rPr lang="en-US" sz="2800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từ</a:t>
              </a:r>
              <a:endParaRPr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Arial"/>
              </a:endParaRPr>
            </a:p>
          </p:txBody>
        </p:sp>
        <p:sp>
          <p:nvSpPr>
            <p:cNvPr id="741" name="Google Shape;741;p6"/>
            <p:cNvSpPr/>
            <p:nvPr/>
          </p:nvSpPr>
          <p:spPr>
            <a:xfrm rot="10800000">
              <a:off x="0" y="0"/>
              <a:ext cx="9787631" cy="1548842"/>
            </a:xfrm>
            <a:prstGeom prst="up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rgbClr val="00B0F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2" name="Google Shape;742;p6"/>
            <p:cNvSpPr txBox="1"/>
            <p:nvPr/>
          </p:nvSpPr>
          <p:spPr>
            <a:xfrm>
              <a:off x="0" y="0"/>
              <a:ext cx="9787631" cy="10063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9125" tIns="199125" rIns="199125" bIns="19912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rgbClr val="FFFFFF"/>
                </a:buClr>
                <a:buSzPts val="2800"/>
                <a:buFont typeface="Arial"/>
                <a:buNone/>
              </a:pP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Thành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ngữ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là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một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tập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hợp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từ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cố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định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,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quen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 </a:t>
              </a:r>
              <a:r>
                <a:rPr lang="en-US" sz="2800" kern="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dùng</a:t>
              </a:r>
              <a:r>
                <a:rPr lang="en-US" sz="2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Arial"/>
                </a:rPr>
                <a:t>.</a:t>
              </a:r>
              <a:endParaRPr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055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Google Shape;747;p7"/>
          <p:cNvSpPr txBox="1">
            <a:spLocks noGrp="1"/>
          </p:cNvSpPr>
          <p:nvPr>
            <p:ph type="title"/>
          </p:nvPr>
        </p:nvSpPr>
        <p:spPr>
          <a:xfrm>
            <a:off x="950933" y="954370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800" dirty="0" err="1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Tìm</a:t>
            </a:r>
            <a:r>
              <a:rPr lang="en-US" sz="2800" dirty="0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800" dirty="0" err="1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và</a:t>
            </a:r>
            <a:r>
              <a:rPr lang="en-US" sz="2800" dirty="0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800" dirty="0" err="1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cho</a:t>
            </a:r>
            <a:r>
              <a:rPr lang="en-US" sz="2800" dirty="0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800" dirty="0" err="1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biết</a:t>
            </a:r>
            <a:r>
              <a:rPr lang="en-US" sz="2800" dirty="0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800" dirty="0" err="1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nghĩa</a:t>
            </a:r>
            <a:r>
              <a:rPr lang="en-US" sz="2800" dirty="0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800" dirty="0" err="1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của</a:t>
            </a:r>
            <a:r>
              <a:rPr lang="en-US" sz="2800" dirty="0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800" dirty="0" err="1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các</a:t>
            </a:r>
            <a:r>
              <a:rPr lang="en-US" sz="2800" dirty="0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800" dirty="0" err="1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thành</a:t>
            </a:r>
            <a:r>
              <a:rPr lang="en-US" sz="2800" dirty="0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800" dirty="0" err="1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ngữ</a:t>
            </a:r>
            <a:r>
              <a:rPr lang="en-US" sz="2800" dirty="0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800" dirty="0" err="1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có</a:t>
            </a:r>
            <a:r>
              <a:rPr lang="en-US" sz="2800" dirty="0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800" dirty="0" err="1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trong</a:t>
            </a:r>
            <a:r>
              <a:rPr lang="en-US" sz="2800" dirty="0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800" dirty="0" err="1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câu</a:t>
            </a:r>
            <a:r>
              <a:rPr lang="en-US" sz="2800" dirty="0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800" dirty="0" err="1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sau</a:t>
            </a:r>
            <a:r>
              <a:rPr lang="en-US" sz="2800" dirty="0"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:</a:t>
            </a:r>
            <a:endParaRPr sz="2800" dirty="0">
              <a:latin typeface="Times New Roman" pitchFamily="18" charset="0"/>
              <a:ea typeface="Candara"/>
              <a:cs typeface="Times New Roman" pitchFamily="18" charset="0"/>
              <a:sym typeface="Candara"/>
            </a:endParaRPr>
          </a:p>
        </p:txBody>
      </p:sp>
      <p:cxnSp>
        <p:nvCxnSpPr>
          <p:cNvPr id="748" name="Google Shape;748;p7"/>
          <p:cNvCxnSpPr/>
          <p:nvPr/>
        </p:nvCxnSpPr>
        <p:spPr>
          <a:xfrm>
            <a:off x="3641333" y="1578300"/>
            <a:ext cx="4909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49" name="Google Shape;749;p7"/>
          <p:cNvSpPr txBox="1"/>
          <p:nvPr/>
        </p:nvSpPr>
        <p:spPr>
          <a:xfrm>
            <a:off x="1740023" y="2202230"/>
            <a:ext cx="9500910" cy="1659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  <a:buSzPts val="3200"/>
              <a:buFont typeface="Caveat Brush"/>
              <a:buNone/>
            </a:pP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“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Đến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ngày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lễ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Tiên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Vương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,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các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lang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mang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sơn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hào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hải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vị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,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nem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công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chả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phượng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tới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,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chẳng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thiếu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thứ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32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gì</a:t>
            </a:r>
            <a:r>
              <a:rPr lang="en-US" sz="32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.”</a:t>
            </a:r>
            <a:endParaRPr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  <p:sp>
        <p:nvSpPr>
          <p:cNvPr id="750" name="Google Shape;750;p7"/>
          <p:cNvSpPr/>
          <p:nvPr/>
        </p:nvSpPr>
        <p:spPr>
          <a:xfrm rot="-5400000">
            <a:off x="7088944" y="4159309"/>
            <a:ext cx="2877598" cy="2759481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751" name="Google Shape;751;p7"/>
          <p:cNvSpPr/>
          <p:nvPr/>
        </p:nvSpPr>
        <p:spPr>
          <a:xfrm rot="-5400000">
            <a:off x="2661567" y="3566877"/>
            <a:ext cx="1593050" cy="3719689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752" name="Google Shape;752;p7"/>
          <p:cNvSpPr txBox="1"/>
          <p:nvPr/>
        </p:nvSpPr>
        <p:spPr>
          <a:xfrm>
            <a:off x="1598246" y="4815880"/>
            <a:ext cx="3568558" cy="945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rgbClr val="000000"/>
              </a:buClr>
              <a:buSzPts val="1600"/>
              <a:buFont typeface="Poppins"/>
              <a:buNone/>
            </a:pP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Sơn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hào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hải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vị</a:t>
            </a:r>
            <a:endParaRPr sz="2400" kern="0" dirty="0">
              <a:solidFill>
                <a:srgbClr val="000000"/>
              </a:solidFill>
              <a:latin typeface="Times New Roman" pitchFamily="18" charset="0"/>
              <a:ea typeface="Candara"/>
              <a:cs typeface="Times New Roman" pitchFamily="18" charset="0"/>
              <a:sym typeface="Candara"/>
            </a:endParaRPr>
          </a:p>
          <a:p>
            <a:pPr algn="ctr">
              <a:buClr>
                <a:srgbClr val="000000"/>
              </a:buClr>
              <a:buSzPts val="1600"/>
              <a:buFont typeface="Poppins"/>
              <a:buNone/>
            </a:pP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Nem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công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chả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phượng</a:t>
            </a:r>
            <a:endParaRPr sz="2400" kern="0" dirty="0">
              <a:solidFill>
                <a:srgbClr val="000000"/>
              </a:solidFill>
              <a:latin typeface="Times New Roman" pitchFamily="18" charset="0"/>
              <a:ea typeface="Candara"/>
              <a:cs typeface="Times New Roman" pitchFamily="18" charset="0"/>
              <a:sym typeface="Candara"/>
            </a:endParaRPr>
          </a:p>
        </p:txBody>
      </p:sp>
      <p:sp>
        <p:nvSpPr>
          <p:cNvPr id="753" name="Google Shape;753;p7"/>
          <p:cNvSpPr txBox="1"/>
          <p:nvPr/>
        </p:nvSpPr>
        <p:spPr>
          <a:xfrm>
            <a:off x="7374980" y="4379156"/>
            <a:ext cx="2351105" cy="2095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rgbClr val="000000"/>
              </a:buClr>
              <a:buSzPts val="1600"/>
              <a:buFont typeface="Poppins"/>
              <a:buNone/>
            </a:pP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Chỉ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những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món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ăn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ng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on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,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được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chế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biến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cầu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kì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từ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những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sản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vật</a:t>
            </a:r>
            <a:r>
              <a:rPr lang="en-US" sz="2400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quý</a:t>
            </a:r>
            <a:endParaRPr sz="2400" kern="0" dirty="0">
              <a:solidFill>
                <a:srgbClr val="000000"/>
              </a:solidFill>
              <a:latin typeface="Times New Roman" pitchFamily="18" charset="0"/>
              <a:ea typeface="Candara"/>
              <a:cs typeface="Times New Roman" pitchFamily="18" charset="0"/>
              <a:sym typeface="Candara"/>
            </a:endParaRPr>
          </a:p>
        </p:txBody>
      </p:sp>
      <p:sp>
        <p:nvSpPr>
          <p:cNvPr id="754" name="Google Shape;754;p7"/>
          <p:cNvSpPr/>
          <p:nvPr/>
        </p:nvSpPr>
        <p:spPr>
          <a:xfrm>
            <a:off x="5393503" y="4953857"/>
            <a:ext cx="1678932" cy="807751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cap="flat" cmpd="sng">
            <a:solidFill>
              <a:srgbClr val="368E7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2400" i="1" kern="0" dirty="0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Ý </a:t>
            </a:r>
            <a:r>
              <a:rPr lang="en-US" sz="2400" i="1" kern="0" dirty="0" err="1">
                <a:solidFill>
                  <a:srgbClr val="000000"/>
                </a:solidFill>
                <a:latin typeface="Times New Roman" pitchFamily="18" charset="0"/>
                <a:ea typeface="Candara"/>
                <a:cs typeface="Times New Roman" pitchFamily="18" charset="0"/>
                <a:sym typeface="Candara"/>
              </a:rPr>
              <a:t>nghĩa</a:t>
            </a:r>
            <a:endParaRPr sz="2400" i="1" kern="0" dirty="0">
              <a:solidFill>
                <a:srgbClr val="000000"/>
              </a:solidFill>
              <a:latin typeface="Times New Roman" pitchFamily="18" charset="0"/>
              <a:ea typeface="Candara"/>
              <a:cs typeface="Times New Roman" pitchFamily="18" charset="0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46363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lassicFrameVTI">
  <a:themeElements>
    <a:clrScheme name="AnalogousFromLightSeedLeftStep">
      <a:dk1>
        <a:srgbClr val="000000"/>
      </a:dk1>
      <a:lt1>
        <a:srgbClr val="FFFFFF"/>
      </a:lt1>
      <a:dk2>
        <a:srgbClr val="213B31"/>
      </a:dk2>
      <a:lt2>
        <a:srgbClr val="E8E3E2"/>
      </a:lt2>
      <a:accent1>
        <a:srgbClr val="80A8AD"/>
      </a:accent1>
      <a:accent2>
        <a:srgbClr val="74AA9A"/>
      </a:accent2>
      <a:accent3>
        <a:srgbClr val="82AB8D"/>
      </a:accent3>
      <a:accent4>
        <a:srgbClr val="7DAB75"/>
      </a:accent4>
      <a:accent5>
        <a:srgbClr val="95A77E"/>
      </a:accent5>
      <a:accent6>
        <a:srgbClr val="A3A470"/>
      </a:accent6>
      <a:hlink>
        <a:srgbClr val="AE7169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Eco-Friendly Minitheme by Slidesgo">
  <a:themeElements>
    <a:clrScheme name="Simple Light">
      <a:dk1>
        <a:srgbClr val="000000"/>
      </a:dk1>
      <a:lt1>
        <a:srgbClr val="FFFFFF"/>
      </a:lt1>
      <a:dk2>
        <a:srgbClr val="57A3A3"/>
      </a:dk2>
      <a:lt2>
        <a:srgbClr val="ABDFD1"/>
      </a:lt2>
      <a:accent1>
        <a:srgbClr val="FFE8E6"/>
      </a:accent1>
      <a:accent2>
        <a:srgbClr val="FFCCA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747</Words>
  <Application>Microsoft Office PowerPoint</Application>
  <PresentationFormat>Custom</PresentationFormat>
  <Paragraphs>71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8_Office Theme</vt:lpstr>
      <vt:lpstr>14_Office Theme</vt:lpstr>
      <vt:lpstr>ClassicFrameVTI</vt:lpstr>
      <vt:lpstr>10_Office Theme</vt:lpstr>
      <vt:lpstr>Eco-Friendly Minitheme by Slidesgo</vt:lpstr>
      <vt:lpstr>11_Office Theme</vt:lpstr>
      <vt:lpstr>Clarity</vt:lpstr>
      <vt:lpstr>15_Office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NGHĨA CỦA THÀNH NGỮ</vt:lpstr>
      <vt:lpstr>Tìm và cho biết nghĩa của các thành ngữ có trong câu sau:</vt:lpstr>
      <vt:lpstr>PowerPoint Presentation</vt:lpstr>
      <vt:lpstr>PowerPoint Presentation</vt:lpstr>
      <vt:lpstr>NHIỆM VỤ VỀ NHÀ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121</cp:revision>
  <dcterms:created xsi:type="dcterms:W3CDTF">2021-06-18T15:04:24Z</dcterms:created>
  <dcterms:modified xsi:type="dcterms:W3CDTF">2024-05-11T14:46:19Z</dcterms:modified>
</cp:coreProperties>
</file>