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  <p:sldMasterId id="2147483686" r:id="rId4"/>
  </p:sldMasterIdLst>
  <p:sldIdLst>
    <p:sldId id="256" r:id="rId5"/>
    <p:sldId id="257" r:id="rId6"/>
    <p:sldId id="258" r:id="rId7"/>
    <p:sldId id="260" r:id="rId8"/>
    <p:sldId id="261" r:id="rId9"/>
    <p:sldId id="262" r:id="rId10"/>
    <p:sldId id="25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89A68-FB6B-4131-A1AD-1677AB5E8ACB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58AED-E901-4CDC-A68A-B82C64DA4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70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89A68-FB6B-4131-A1AD-1677AB5E8ACB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58AED-E901-4CDC-A68A-B82C64DA4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04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89A68-FB6B-4131-A1AD-1677AB5E8ACB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58AED-E901-4CDC-A68A-B82C64DA4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4649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1AB8-4855-4AE8-99C8-C69F8E9073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895B4-AD98-455D-8FEF-5A7E9F6DF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3582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1AB8-4855-4AE8-99C8-C69F8E9073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895B4-AD98-455D-8FEF-5A7E9F6DF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5119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1AB8-4855-4AE8-99C8-C69F8E9073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895B4-AD98-455D-8FEF-5A7E9F6DF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3688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1AB8-4855-4AE8-99C8-C69F8E9073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895B4-AD98-455D-8FEF-5A7E9F6DF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542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1AB8-4855-4AE8-99C8-C69F8E9073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895B4-AD98-455D-8FEF-5A7E9F6DF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083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1AB8-4855-4AE8-99C8-C69F8E9073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895B4-AD98-455D-8FEF-5A7E9F6DF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2865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1AB8-4855-4AE8-99C8-C69F8E9073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895B4-AD98-455D-8FEF-5A7E9F6DF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5443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1AB8-4855-4AE8-99C8-C69F8E9073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895B4-AD98-455D-8FEF-5A7E9F6DF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086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89A68-FB6B-4131-A1AD-1677AB5E8ACB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58AED-E901-4CDC-A68A-B82C64DA4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3773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1AB8-4855-4AE8-99C8-C69F8E9073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895B4-AD98-455D-8FEF-5A7E9F6DF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2126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1AB8-4855-4AE8-99C8-C69F8E9073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895B4-AD98-455D-8FEF-5A7E9F6DF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2219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1AB8-4855-4AE8-99C8-C69F8E9073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895B4-AD98-455D-8FEF-5A7E9F6DF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6818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CONTENT">
  <p:cSld name="TITLE +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subTitle" idx="1"/>
          </p:nvPr>
        </p:nvSpPr>
        <p:spPr>
          <a:xfrm flipH="1">
            <a:off x="2848475" y="3017700"/>
            <a:ext cx="3447000" cy="114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466269"/>
                </a:solidFill>
              </a:defRPr>
            </a:lvl1pPr>
            <a:lvl2pPr lvl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466269"/>
                </a:solidFill>
              </a:defRPr>
            </a:lvl2pPr>
            <a:lvl3pPr lvl="2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466269"/>
                </a:solidFill>
              </a:defRPr>
            </a:lvl3pPr>
            <a:lvl4pPr lvl="3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466269"/>
                </a:solidFill>
              </a:defRPr>
            </a:lvl4pPr>
            <a:lvl5pPr lvl="4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466269"/>
                </a:solidFill>
              </a:defRPr>
            </a:lvl5pPr>
            <a:lvl6pPr lvl="5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466269"/>
                </a:solidFill>
              </a:defRPr>
            </a:lvl6pPr>
            <a:lvl7pPr lvl="6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466269"/>
                </a:solidFill>
              </a:defRPr>
            </a:lvl7pPr>
            <a:lvl8pPr lvl="7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466269"/>
                </a:solidFill>
              </a:defRPr>
            </a:lvl8pPr>
            <a:lvl9pPr lvl="8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rgbClr val="466269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ctrTitle"/>
          </p:nvPr>
        </p:nvSpPr>
        <p:spPr>
          <a:xfrm>
            <a:off x="1420950" y="2137767"/>
            <a:ext cx="63021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600"/>
              <a:buNone/>
              <a:defRPr sz="2600">
                <a:solidFill>
                  <a:srgbClr val="466269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600"/>
              <a:buNone/>
              <a:defRPr sz="2600">
                <a:solidFill>
                  <a:srgbClr val="46626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600"/>
              <a:buNone/>
              <a:defRPr sz="2600">
                <a:solidFill>
                  <a:srgbClr val="46626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600"/>
              <a:buNone/>
              <a:defRPr sz="2600">
                <a:solidFill>
                  <a:srgbClr val="46626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600"/>
              <a:buNone/>
              <a:defRPr sz="2600">
                <a:solidFill>
                  <a:srgbClr val="46626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600"/>
              <a:buNone/>
              <a:defRPr sz="2600">
                <a:solidFill>
                  <a:srgbClr val="46626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600"/>
              <a:buNone/>
              <a:defRPr sz="2600">
                <a:solidFill>
                  <a:srgbClr val="46626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600"/>
              <a:buNone/>
              <a:defRPr sz="2600">
                <a:solidFill>
                  <a:srgbClr val="46626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600"/>
              <a:buNone/>
              <a:defRPr sz="2600">
                <a:solidFill>
                  <a:srgbClr val="466269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68261855"/>
      </p:ext>
    </p:extLst>
  </p:cSld>
  <p:clrMapOvr>
    <a:masterClrMapping/>
  </p:clrMapOvr>
  <p:extLst mod="1">
    <p:ext uri="{DCECCB84-F9BA-43D5-87BE-67443E8EF086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orient="horz" pos="2381">
          <p15:clr>
            <a:srgbClr val="FA7B17"/>
          </p15:clr>
        </p15:guide>
        <p15:guide id="2" orient="horz" pos="1448">
          <p15:clr>
            <a:srgbClr val="FA7B17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1AB8-4855-4AE8-99C8-C69F8E9073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895B4-AD98-455D-8FEF-5A7E9F6DF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7837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1AB8-4855-4AE8-99C8-C69F8E9073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895B4-AD98-455D-8FEF-5A7E9F6DF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855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1AB8-4855-4AE8-99C8-C69F8E9073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895B4-AD98-455D-8FEF-5A7E9F6DF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7778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1AB8-4855-4AE8-99C8-C69F8E9073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895B4-AD98-455D-8FEF-5A7E9F6DF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9861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1AB8-4855-4AE8-99C8-C69F8E9073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895B4-AD98-455D-8FEF-5A7E9F6DF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5089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1AB8-4855-4AE8-99C8-C69F8E9073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895B4-AD98-455D-8FEF-5A7E9F6DF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086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89A68-FB6B-4131-A1AD-1677AB5E8ACB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58AED-E901-4CDC-A68A-B82C64DA4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62748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1AB8-4855-4AE8-99C8-C69F8E9073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895B4-AD98-455D-8FEF-5A7E9F6DF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097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1AB8-4855-4AE8-99C8-C69F8E9073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895B4-AD98-455D-8FEF-5A7E9F6DF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35245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1AB8-4855-4AE8-99C8-C69F8E9073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895B4-AD98-455D-8FEF-5A7E9F6DF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2529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1AB8-4855-4AE8-99C8-C69F8E9073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895B4-AD98-455D-8FEF-5A7E9F6DF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2257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1AB8-4855-4AE8-99C8-C69F8E9073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895B4-AD98-455D-8FEF-5A7E9F6DF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0651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CONTENT">
  <p:cSld name="TITLE +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subTitle" idx="1"/>
          </p:nvPr>
        </p:nvSpPr>
        <p:spPr>
          <a:xfrm flipH="1">
            <a:off x="2848475" y="3017700"/>
            <a:ext cx="3447000" cy="114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466269"/>
                </a:solidFill>
              </a:defRPr>
            </a:lvl1pPr>
            <a:lvl2pPr lvl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466269"/>
                </a:solidFill>
              </a:defRPr>
            </a:lvl2pPr>
            <a:lvl3pPr lvl="2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466269"/>
                </a:solidFill>
              </a:defRPr>
            </a:lvl3pPr>
            <a:lvl4pPr lvl="3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466269"/>
                </a:solidFill>
              </a:defRPr>
            </a:lvl4pPr>
            <a:lvl5pPr lvl="4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466269"/>
                </a:solidFill>
              </a:defRPr>
            </a:lvl5pPr>
            <a:lvl6pPr lvl="5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466269"/>
                </a:solidFill>
              </a:defRPr>
            </a:lvl6pPr>
            <a:lvl7pPr lvl="6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466269"/>
                </a:solidFill>
              </a:defRPr>
            </a:lvl7pPr>
            <a:lvl8pPr lvl="7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466269"/>
                </a:solidFill>
              </a:defRPr>
            </a:lvl8pPr>
            <a:lvl9pPr lvl="8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rgbClr val="466269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ctrTitle"/>
          </p:nvPr>
        </p:nvSpPr>
        <p:spPr>
          <a:xfrm>
            <a:off x="1420950" y="2137767"/>
            <a:ext cx="63021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600"/>
              <a:buNone/>
              <a:defRPr sz="2600">
                <a:solidFill>
                  <a:srgbClr val="466269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600"/>
              <a:buNone/>
              <a:defRPr sz="2600">
                <a:solidFill>
                  <a:srgbClr val="46626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600"/>
              <a:buNone/>
              <a:defRPr sz="2600">
                <a:solidFill>
                  <a:srgbClr val="46626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600"/>
              <a:buNone/>
              <a:defRPr sz="2600">
                <a:solidFill>
                  <a:srgbClr val="46626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600"/>
              <a:buNone/>
              <a:defRPr sz="2600">
                <a:solidFill>
                  <a:srgbClr val="46626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600"/>
              <a:buNone/>
              <a:defRPr sz="2600">
                <a:solidFill>
                  <a:srgbClr val="46626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600"/>
              <a:buNone/>
              <a:defRPr sz="2600">
                <a:solidFill>
                  <a:srgbClr val="46626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600"/>
              <a:buNone/>
              <a:defRPr sz="2600">
                <a:solidFill>
                  <a:srgbClr val="46626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600"/>
              <a:buNone/>
              <a:defRPr sz="2600">
                <a:solidFill>
                  <a:srgbClr val="466269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90083023"/>
      </p:ext>
    </p:extLst>
  </p:cSld>
  <p:clrMapOvr>
    <a:masterClrMapping/>
  </p:clrMapOvr>
  <p:extLst mod="1">
    <p:ext uri="{DCECCB84-F9BA-43D5-87BE-67443E8EF086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orient="horz" pos="2381">
          <p15:clr>
            <a:srgbClr val="FA7B17"/>
          </p15:clr>
        </p15:guide>
        <p15:guide id="2" orient="horz" pos="1448">
          <p15:clr>
            <a:srgbClr val="FA7B17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1AB8-4855-4AE8-99C8-C69F8E9073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895B4-AD98-455D-8FEF-5A7E9F6DF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5736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1AB8-4855-4AE8-99C8-C69F8E9073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895B4-AD98-455D-8FEF-5A7E9F6DF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4684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1AB8-4855-4AE8-99C8-C69F8E9073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895B4-AD98-455D-8FEF-5A7E9F6DF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30580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1AB8-4855-4AE8-99C8-C69F8E9073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895B4-AD98-455D-8FEF-5A7E9F6DF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890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89A68-FB6B-4131-A1AD-1677AB5E8ACB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58AED-E901-4CDC-A68A-B82C64DA4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94829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1AB8-4855-4AE8-99C8-C69F8E9073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895B4-AD98-455D-8FEF-5A7E9F6DF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31774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1AB8-4855-4AE8-99C8-C69F8E9073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895B4-AD98-455D-8FEF-5A7E9F6DF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70030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1AB8-4855-4AE8-99C8-C69F8E9073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895B4-AD98-455D-8FEF-5A7E9F6DF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45219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1AB8-4855-4AE8-99C8-C69F8E9073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895B4-AD98-455D-8FEF-5A7E9F6DF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265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1AB8-4855-4AE8-99C8-C69F8E9073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895B4-AD98-455D-8FEF-5A7E9F6DF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7847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1AB8-4855-4AE8-99C8-C69F8E9073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895B4-AD98-455D-8FEF-5A7E9F6DF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97351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1AB8-4855-4AE8-99C8-C69F8E9073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895B4-AD98-455D-8FEF-5A7E9F6DF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06910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CONTENT">
  <p:cSld name="TITLE +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subTitle" idx="1"/>
          </p:nvPr>
        </p:nvSpPr>
        <p:spPr>
          <a:xfrm flipH="1">
            <a:off x="2848475" y="3017700"/>
            <a:ext cx="3447000" cy="114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466269"/>
                </a:solidFill>
              </a:defRPr>
            </a:lvl1pPr>
            <a:lvl2pPr lvl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466269"/>
                </a:solidFill>
              </a:defRPr>
            </a:lvl2pPr>
            <a:lvl3pPr lvl="2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466269"/>
                </a:solidFill>
              </a:defRPr>
            </a:lvl3pPr>
            <a:lvl4pPr lvl="3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466269"/>
                </a:solidFill>
              </a:defRPr>
            </a:lvl4pPr>
            <a:lvl5pPr lvl="4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466269"/>
                </a:solidFill>
              </a:defRPr>
            </a:lvl5pPr>
            <a:lvl6pPr lvl="5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466269"/>
                </a:solidFill>
              </a:defRPr>
            </a:lvl6pPr>
            <a:lvl7pPr lvl="6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466269"/>
                </a:solidFill>
              </a:defRPr>
            </a:lvl7pPr>
            <a:lvl8pPr lvl="7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>
                <a:solidFill>
                  <a:srgbClr val="466269"/>
                </a:solidFill>
              </a:defRPr>
            </a:lvl8pPr>
            <a:lvl9pPr lvl="8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>
                <a:solidFill>
                  <a:srgbClr val="466269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ctrTitle"/>
          </p:nvPr>
        </p:nvSpPr>
        <p:spPr>
          <a:xfrm>
            <a:off x="1420950" y="2137767"/>
            <a:ext cx="6302100" cy="77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600"/>
              <a:buNone/>
              <a:defRPr sz="2600">
                <a:solidFill>
                  <a:srgbClr val="466269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600"/>
              <a:buNone/>
              <a:defRPr sz="2600">
                <a:solidFill>
                  <a:srgbClr val="46626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600"/>
              <a:buNone/>
              <a:defRPr sz="2600">
                <a:solidFill>
                  <a:srgbClr val="46626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600"/>
              <a:buNone/>
              <a:defRPr sz="2600">
                <a:solidFill>
                  <a:srgbClr val="46626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600"/>
              <a:buNone/>
              <a:defRPr sz="2600">
                <a:solidFill>
                  <a:srgbClr val="46626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600"/>
              <a:buNone/>
              <a:defRPr sz="2600">
                <a:solidFill>
                  <a:srgbClr val="46626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600"/>
              <a:buNone/>
              <a:defRPr sz="2600">
                <a:solidFill>
                  <a:srgbClr val="46626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600"/>
              <a:buNone/>
              <a:defRPr sz="2600">
                <a:solidFill>
                  <a:srgbClr val="46626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466269"/>
              </a:buClr>
              <a:buSzPts val="2600"/>
              <a:buNone/>
              <a:defRPr sz="2600">
                <a:solidFill>
                  <a:srgbClr val="466269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16328679"/>
      </p:ext>
    </p:extLst>
  </p:cSld>
  <p:clrMapOvr>
    <a:masterClrMapping/>
  </p:clrMapOvr>
  <p:extLst mod="1">
    <p:ext uri="{DCECCB84-F9BA-43D5-87BE-67443E8EF086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orient="horz" pos="2381">
          <p15:clr>
            <a:srgbClr val="FA7B17"/>
          </p15:clr>
        </p15:guide>
        <p15:guide id="2" orient="horz" pos="1448">
          <p15:clr>
            <a:srgbClr val="FA7B17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89A68-FB6B-4131-A1AD-1677AB5E8ACB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58AED-E901-4CDC-A68A-B82C64DA4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999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89A68-FB6B-4131-A1AD-1677AB5E8ACB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58AED-E901-4CDC-A68A-B82C64DA4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115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89A68-FB6B-4131-A1AD-1677AB5E8ACB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58AED-E901-4CDC-A68A-B82C64DA4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347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89A68-FB6B-4131-A1AD-1677AB5E8ACB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58AED-E901-4CDC-A68A-B82C64DA4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036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89A68-FB6B-4131-A1AD-1677AB5E8ACB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58AED-E901-4CDC-A68A-B82C64DA4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817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89A68-FB6B-4131-A1AD-1677AB5E8ACB}" type="datetimeFigureOut">
              <a:rPr lang="en-US" smtClean="0"/>
              <a:t>3/20/2022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58AED-E901-4CDC-A68A-B82C64DA4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34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A1AB8-4855-4AE8-99C8-C69F8E9073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895B4-AD98-455D-8FEF-5A7E9F6DF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566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A1AB8-4855-4AE8-99C8-C69F8E9073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895B4-AD98-455D-8FEF-5A7E9F6DF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160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A1AB8-4855-4AE8-99C8-C69F8E9073D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3/20/2022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895B4-AD98-455D-8FEF-5A7E9F6DF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431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533400"/>
            <a:ext cx="4191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US" sz="2000" i="1" dirty="0" err="1">
                <a:latin typeface="Times New Roman"/>
                <a:ea typeface="SimSun"/>
              </a:rPr>
              <a:t>Hai</a:t>
            </a:r>
            <a:r>
              <a:rPr lang="en-US" sz="2000" i="1" dirty="0">
                <a:latin typeface="Times New Roman"/>
                <a:ea typeface="SimSun"/>
              </a:rPr>
              <a:t> cha con </a:t>
            </a:r>
            <a:r>
              <a:rPr lang="en-US" sz="2000" i="1" dirty="0" err="1">
                <a:latin typeface="Times New Roman"/>
                <a:ea typeface="SimSun"/>
              </a:rPr>
              <a:t>bước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đi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trên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cát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eaLnBrk="0" fontAlgn="base" hangingPunct="0">
              <a:spcAft>
                <a:spcPts val="0"/>
              </a:spcAft>
            </a:pPr>
            <a:r>
              <a:rPr lang="en-US" sz="2000" i="1" dirty="0" err="1">
                <a:latin typeface="Times New Roman"/>
                <a:ea typeface="SimSun"/>
              </a:rPr>
              <a:t>Ánh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mặt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trời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rực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rỡ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biển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xanh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eaLnBrk="0" fontAlgn="base" hangingPunct="0">
              <a:spcAft>
                <a:spcPts val="0"/>
              </a:spcAft>
            </a:pPr>
            <a:r>
              <a:rPr lang="en-US" sz="2000" i="1" dirty="0" err="1">
                <a:latin typeface="Times New Roman"/>
                <a:ea typeface="SimSun"/>
              </a:rPr>
              <a:t>Bóng</a:t>
            </a:r>
            <a:r>
              <a:rPr lang="en-US" sz="2000" i="1" dirty="0">
                <a:latin typeface="Times New Roman"/>
                <a:ea typeface="SimSun"/>
              </a:rPr>
              <a:t> cha </a:t>
            </a:r>
            <a:r>
              <a:rPr lang="en-US" sz="2000" i="1" dirty="0" err="1">
                <a:latin typeface="Times New Roman"/>
                <a:ea typeface="SimSun"/>
              </a:rPr>
              <a:t>dài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lênh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khênh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eaLnBrk="0" fontAlgn="base" hangingPunct="0">
              <a:spcAft>
                <a:spcPts val="0"/>
              </a:spcAft>
            </a:pPr>
            <a:r>
              <a:rPr lang="en-US" sz="2000" i="1" dirty="0" err="1">
                <a:latin typeface="Times New Roman"/>
                <a:ea typeface="SimSun"/>
              </a:rPr>
              <a:t>Bóng</a:t>
            </a:r>
            <a:r>
              <a:rPr lang="en-US" sz="2000" i="1" dirty="0">
                <a:latin typeface="Times New Roman"/>
                <a:ea typeface="SimSun"/>
              </a:rPr>
              <a:t> con </a:t>
            </a:r>
            <a:r>
              <a:rPr lang="en-US" sz="2000" i="1" dirty="0" err="1">
                <a:latin typeface="Times New Roman"/>
                <a:ea typeface="SimSun"/>
              </a:rPr>
              <a:t>tròn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chắc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nịch</a:t>
            </a:r>
            <a:r>
              <a:rPr lang="en-US" sz="2000" i="1" dirty="0">
                <a:latin typeface="Times New Roman"/>
                <a:ea typeface="SimSun"/>
              </a:rPr>
              <a:t>.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eaLnBrk="0" fontAlgn="base" hangingPunct="0">
              <a:spcAft>
                <a:spcPts val="0"/>
              </a:spcAft>
            </a:pPr>
            <a:r>
              <a:rPr lang="en-US" sz="2000" dirty="0" smtClean="0">
                <a:effectLst/>
                <a:latin typeface="Times New Roman"/>
                <a:ea typeface="Times New Roman"/>
              </a:rPr>
              <a:t> </a:t>
            </a:r>
          </a:p>
          <a:p>
            <a:pPr eaLnBrk="0" fontAlgn="base" hangingPunct="0">
              <a:spcAft>
                <a:spcPts val="0"/>
              </a:spcAft>
            </a:pPr>
            <a:r>
              <a:rPr lang="en-US" sz="2000" i="1" dirty="0" err="1">
                <a:latin typeface="Times New Roman"/>
                <a:ea typeface="SimSun"/>
              </a:rPr>
              <a:t>Sau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trận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mưa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đêm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rả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rích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eaLnBrk="0" fontAlgn="base" hangingPunct="0">
              <a:spcAft>
                <a:spcPts val="0"/>
              </a:spcAft>
            </a:pPr>
            <a:r>
              <a:rPr lang="en-US" sz="2000" i="1" dirty="0" err="1">
                <a:latin typeface="Times New Roman"/>
                <a:ea typeface="SimSun"/>
              </a:rPr>
              <a:t>Cát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càng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mịn</a:t>
            </a:r>
            <a:r>
              <a:rPr lang="en-US" sz="2000" i="1" dirty="0">
                <a:latin typeface="Times New Roman"/>
                <a:ea typeface="SimSun"/>
              </a:rPr>
              <a:t>, </a:t>
            </a:r>
            <a:r>
              <a:rPr lang="en-US" sz="2000" i="1" dirty="0" err="1">
                <a:latin typeface="Times New Roman"/>
                <a:ea typeface="SimSun"/>
              </a:rPr>
              <a:t>biển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càng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trong</a:t>
            </a:r>
            <a:r>
              <a:rPr lang="en-US" sz="2000" i="1" dirty="0">
                <a:latin typeface="Times New Roman"/>
                <a:ea typeface="SimSun"/>
              </a:rPr>
              <a:t>.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eaLnBrk="0" fontAlgn="base" hangingPunct="0">
              <a:spcAft>
                <a:spcPts val="0"/>
              </a:spcAft>
            </a:pPr>
            <a:r>
              <a:rPr lang="en-US" sz="2000" i="1" dirty="0">
                <a:latin typeface="Times New Roman"/>
                <a:ea typeface="SimSun"/>
              </a:rPr>
              <a:t>Cha </a:t>
            </a:r>
            <a:r>
              <a:rPr lang="en-US" sz="2000" i="1" dirty="0" err="1">
                <a:latin typeface="Times New Roman"/>
                <a:ea typeface="SimSun"/>
              </a:rPr>
              <a:t>dắt</a:t>
            </a:r>
            <a:r>
              <a:rPr lang="en-US" sz="2000" i="1" dirty="0">
                <a:latin typeface="Times New Roman"/>
                <a:ea typeface="SimSun"/>
              </a:rPr>
              <a:t> con </a:t>
            </a:r>
            <a:r>
              <a:rPr lang="en-US" sz="2000" i="1" dirty="0" err="1">
                <a:latin typeface="Times New Roman"/>
                <a:ea typeface="SimSun"/>
              </a:rPr>
              <a:t>đi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dưới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ánh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mai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hồng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eaLnBrk="0" fontAlgn="base" hangingPunct="0">
              <a:spcAft>
                <a:spcPts val="0"/>
              </a:spcAft>
            </a:pPr>
            <a:r>
              <a:rPr lang="en-US" sz="2000" i="1" dirty="0" err="1">
                <a:latin typeface="Times New Roman"/>
                <a:ea typeface="SimSun"/>
              </a:rPr>
              <a:t>Nghe</a:t>
            </a:r>
            <a:r>
              <a:rPr lang="en-US" sz="2000" i="1" dirty="0">
                <a:latin typeface="Times New Roman"/>
                <a:ea typeface="SimSun"/>
              </a:rPr>
              <a:t> con </a:t>
            </a:r>
            <a:r>
              <a:rPr lang="en-US" sz="2000" i="1" dirty="0" err="1">
                <a:latin typeface="Times New Roman"/>
                <a:ea typeface="SimSun"/>
              </a:rPr>
              <a:t>bước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lòng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vui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phơi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phới</a:t>
            </a:r>
            <a:r>
              <a:rPr lang="en-US" sz="2000" i="1" dirty="0">
                <a:latin typeface="Times New Roman"/>
                <a:ea typeface="SimSun"/>
              </a:rPr>
              <a:t>.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eaLnBrk="0" fontAlgn="base" hangingPunct="0">
              <a:spcAft>
                <a:spcPts val="0"/>
              </a:spcAft>
            </a:pPr>
            <a:r>
              <a:rPr lang="en-US" sz="2000" dirty="0" smtClean="0">
                <a:effectLst/>
                <a:latin typeface="Times New Roman"/>
                <a:ea typeface="Times New Roman"/>
              </a:rPr>
              <a:t> </a:t>
            </a:r>
          </a:p>
          <a:p>
            <a:pPr eaLnBrk="0" fontAlgn="base" hangingPunct="0">
              <a:spcAft>
                <a:spcPts val="0"/>
              </a:spcAft>
            </a:pPr>
            <a:r>
              <a:rPr lang="en-US" sz="2000" i="1" dirty="0">
                <a:latin typeface="Times New Roman"/>
                <a:ea typeface="SimSun"/>
              </a:rPr>
              <a:t>Con </a:t>
            </a:r>
            <a:r>
              <a:rPr lang="en-US" sz="2000" i="1" dirty="0" err="1">
                <a:latin typeface="Times New Roman"/>
                <a:ea typeface="SimSun"/>
              </a:rPr>
              <a:t>bỗng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lắc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tay</a:t>
            </a:r>
            <a:r>
              <a:rPr lang="en-US" sz="2000" i="1" dirty="0">
                <a:latin typeface="Times New Roman"/>
                <a:ea typeface="SimSun"/>
              </a:rPr>
              <a:t> cha </a:t>
            </a:r>
            <a:r>
              <a:rPr lang="en-US" sz="2000" i="1" dirty="0" err="1">
                <a:latin typeface="Times New Roman"/>
                <a:ea typeface="SimSun"/>
              </a:rPr>
              <a:t>khẽ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hỏi</a:t>
            </a:r>
            <a:r>
              <a:rPr lang="en-US" sz="2000" i="1" dirty="0">
                <a:latin typeface="Times New Roman"/>
                <a:ea typeface="SimSun"/>
              </a:rPr>
              <a:t>: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eaLnBrk="0" fontAlgn="base" hangingPunct="0">
              <a:spcAft>
                <a:spcPts val="0"/>
              </a:spcAft>
            </a:pPr>
            <a:r>
              <a:rPr lang="en-US" sz="2000" i="1" dirty="0">
                <a:latin typeface="Times New Roman"/>
                <a:ea typeface="SimSun"/>
              </a:rPr>
              <a:t>“Cha </a:t>
            </a:r>
            <a:r>
              <a:rPr lang="en-US" sz="2000" i="1" dirty="0" err="1">
                <a:latin typeface="Times New Roman"/>
                <a:ea typeface="SimSun"/>
              </a:rPr>
              <a:t>ơi</a:t>
            </a:r>
            <a:r>
              <a:rPr lang="en-US" sz="2000" i="1" dirty="0">
                <a:latin typeface="Times New Roman"/>
                <a:ea typeface="SimSun"/>
              </a:rPr>
              <a:t>!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eaLnBrk="0" fontAlgn="base" hangingPunct="0">
              <a:spcAft>
                <a:spcPts val="0"/>
              </a:spcAft>
            </a:pPr>
            <a:r>
              <a:rPr lang="en-US" sz="2000" i="1" dirty="0">
                <a:latin typeface="Times New Roman"/>
                <a:ea typeface="SimSun"/>
              </a:rPr>
              <a:t>Sao </a:t>
            </a:r>
            <a:r>
              <a:rPr lang="en-US" sz="2000" i="1" dirty="0" err="1">
                <a:latin typeface="Times New Roman"/>
                <a:ea typeface="SimSun"/>
              </a:rPr>
              <a:t>xa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kia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chỉ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thấy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nước</a:t>
            </a:r>
            <a:r>
              <a:rPr lang="en-US" sz="2000" i="1" dirty="0">
                <a:latin typeface="Times New Roman"/>
                <a:ea typeface="SimSun"/>
              </a:rPr>
              <a:t>, </a:t>
            </a:r>
            <a:r>
              <a:rPr lang="en-US" sz="2000" i="1" dirty="0" err="1">
                <a:latin typeface="Times New Roman"/>
                <a:ea typeface="SimSun"/>
              </a:rPr>
              <a:t>thấy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trời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eaLnBrk="0" fontAlgn="base" hangingPunct="0">
              <a:spcAft>
                <a:spcPts val="0"/>
              </a:spcAft>
            </a:pPr>
            <a:r>
              <a:rPr lang="en-US" sz="2000" i="1" dirty="0" err="1">
                <a:latin typeface="Times New Roman"/>
                <a:ea typeface="SimSun"/>
              </a:rPr>
              <a:t>Không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thấy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nhà</a:t>
            </a:r>
            <a:r>
              <a:rPr lang="en-US" sz="2000" i="1" dirty="0">
                <a:latin typeface="Times New Roman"/>
                <a:ea typeface="SimSun"/>
              </a:rPr>
              <a:t>, </a:t>
            </a:r>
            <a:r>
              <a:rPr lang="en-US" sz="2000" i="1" dirty="0" err="1">
                <a:latin typeface="Times New Roman"/>
                <a:ea typeface="SimSun"/>
              </a:rPr>
              <a:t>không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thấy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cây</a:t>
            </a:r>
            <a:r>
              <a:rPr lang="en-US" sz="2000" i="1" dirty="0">
                <a:latin typeface="Times New Roman"/>
                <a:ea typeface="SimSun"/>
              </a:rPr>
              <a:t>, </a:t>
            </a:r>
            <a:r>
              <a:rPr lang="en-US" sz="2000" i="1" dirty="0" err="1">
                <a:latin typeface="Times New Roman"/>
                <a:ea typeface="SimSun"/>
              </a:rPr>
              <a:t>không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thấy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người</a:t>
            </a:r>
            <a:r>
              <a:rPr lang="en-US" sz="2000" i="1" dirty="0">
                <a:latin typeface="Times New Roman"/>
                <a:ea typeface="SimSun"/>
              </a:rPr>
              <a:t> ở </a:t>
            </a:r>
            <a:r>
              <a:rPr lang="en-US" sz="2000" i="1" dirty="0" err="1">
                <a:latin typeface="Times New Roman"/>
                <a:ea typeface="SimSun"/>
              </a:rPr>
              <a:t>đó</a:t>
            </a:r>
            <a:r>
              <a:rPr lang="en-US" sz="2000" i="1" dirty="0">
                <a:latin typeface="Times New Roman"/>
                <a:ea typeface="SimSun"/>
              </a:rPr>
              <a:t>?”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eaLnBrk="0" fontAlgn="base" hangingPunct="0">
              <a:spcAft>
                <a:spcPts val="0"/>
              </a:spcAft>
            </a:pPr>
            <a:r>
              <a:rPr lang="en-US" sz="2000" i="1" dirty="0">
                <a:latin typeface="Times New Roman"/>
                <a:ea typeface="SimSun"/>
              </a:rPr>
              <a:t> 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eaLnBrk="0" fontAlgn="base" hangingPunct="0">
              <a:spcAft>
                <a:spcPts val="0"/>
              </a:spcAft>
            </a:pPr>
            <a:r>
              <a:rPr lang="en-US" sz="2000" i="1" dirty="0">
                <a:latin typeface="Times New Roman"/>
                <a:ea typeface="SimSun"/>
              </a:rPr>
              <a:t>Cha </a:t>
            </a:r>
            <a:r>
              <a:rPr lang="en-US" sz="2000" i="1" dirty="0" err="1">
                <a:latin typeface="Times New Roman"/>
                <a:ea typeface="SimSun"/>
              </a:rPr>
              <a:t>mỉm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cười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xoa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đầu</a:t>
            </a:r>
            <a:r>
              <a:rPr lang="en-US" sz="2000" i="1" dirty="0">
                <a:latin typeface="Times New Roman"/>
                <a:ea typeface="SimSun"/>
              </a:rPr>
              <a:t> con </a:t>
            </a:r>
            <a:r>
              <a:rPr lang="en-US" sz="2000" i="1" dirty="0" err="1">
                <a:latin typeface="Times New Roman"/>
                <a:ea typeface="SimSun"/>
              </a:rPr>
              <a:t>nhỏ</a:t>
            </a:r>
            <a:r>
              <a:rPr lang="en-US" sz="2000" i="1" dirty="0">
                <a:latin typeface="Times New Roman"/>
                <a:ea typeface="SimSun"/>
              </a:rPr>
              <a:t>: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eaLnBrk="0" fontAlgn="base" hangingPunct="0">
              <a:spcAft>
                <a:spcPts val="0"/>
              </a:spcAft>
            </a:pPr>
            <a:r>
              <a:rPr lang="en-US" sz="2000" i="1" dirty="0">
                <a:latin typeface="Times New Roman"/>
                <a:ea typeface="SimSun"/>
              </a:rPr>
              <a:t>“Theo </a:t>
            </a:r>
            <a:r>
              <a:rPr lang="en-US" sz="2000" i="1" dirty="0" err="1">
                <a:latin typeface="Times New Roman"/>
                <a:ea typeface="SimSun"/>
              </a:rPr>
              <a:t>cánh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buồm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đi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mãi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đến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nơi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xa</a:t>
            </a:r>
            <a:r>
              <a:rPr lang="en-US" sz="2000" i="1" dirty="0">
                <a:latin typeface="Times New Roman"/>
                <a:ea typeface="SimSun"/>
              </a:rPr>
              <a:t>,</a:t>
            </a:r>
            <a:endParaRPr lang="en-US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43400" y="545842"/>
            <a:ext cx="457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Aft>
                <a:spcPts val="0"/>
              </a:spcAft>
            </a:pPr>
            <a:r>
              <a:rPr lang="en-US" sz="2000" i="1" dirty="0" err="1">
                <a:latin typeface="Times New Roman"/>
                <a:ea typeface="SimSun"/>
              </a:rPr>
              <a:t>Sẽ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có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cây</a:t>
            </a:r>
            <a:r>
              <a:rPr lang="en-US" sz="2000" i="1" dirty="0">
                <a:latin typeface="Times New Roman"/>
                <a:ea typeface="SimSun"/>
              </a:rPr>
              <a:t>, </a:t>
            </a:r>
            <a:r>
              <a:rPr lang="en-US" sz="2000" i="1" dirty="0" err="1">
                <a:latin typeface="Times New Roman"/>
                <a:ea typeface="SimSun"/>
              </a:rPr>
              <a:t>có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cửa</a:t>
            </a:r>
            <a:r>
              <a:rPr lang="en-US" sz="2000" i="1" dirty="0">
                <a:latin typeface="Times New Roman"/>
                <a:ea typeface="SimSun"/>
              </a:rPr>
              <a:t>, </a:t>
            </a:r>
            <a:r>
              <a:rPr lang="en-US" sz="2000" i="1" dirty="0" err="1">
                <a:latin typeface="Times New Roman"/>
                <a:ea typeface="SimSun"/>
              </a:rPr>
              <a:t>có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nhà</a:t>
            </a:r>
            <a:r>
              <a:rPr lang="en-US" sz="2000" i="1" dirty="0">
                <a:latin typeface="Times New Roman"/>
                <a:ea typeface="SimSun"/>
              </a:rPr>
              <a:t>,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eaLnBrk="0" fontAlgn="base" hangingPunct="0">
              <a:spcAft>
                <a:spcPts val="0"/>
              </a:spcAft>
            </a:pPr>
            <a:r>
              <a:rPr lang="en-US" sz="2000" i="1" dirty="0" err="1">
                <a:latin typeface="Times New Roman"/>
                <a:ea typeface="SimSun"/>
              </a:rPr>
              <a:t>Vẫn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là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đất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nước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của</a:t>
            </a:r>
            <a:r>
              <a:rPr lang="en-US" sz="2000" i="1" dirty="0">
                <a:latin typeface="Times New Roman"/>
                <a:ea typeface="SimSun"/>
              </a:rPr>
              <a:t> ta,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eaLnBrk="0" fontAlgn="base" hangingPunct="0">
              <a:spcAft>
                <a:spcPts val="0"/>
              </a:spcAft>
            </a:pPr>
            <a:r>
              <a:rPr lang="en-US" sz="2000" i="1" dirty="0">
                <a:latin typeface="Times New Roman"/>
                <a:ea typeface="SimSun"/>
              </a:rPr>
              <a:t>Ở </a:t>
            </a:r>
            <a:r>
              <a:rPr lang="en-US" sz="2000" i="1" dirty="0" err="1">
                <a:latin typeface="Times New Roman"/>
                <a:ea typeface="SimSun"/>
              </a:rPr>
              <a:t>nơi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đó</a:t>
            </a:r>
            <a:r>
              <a:rPr lang="en-US" sz="2000" i="1" dirty="0">
                <a:latin typeface="Times New Roman"/>
                <a:ea typeface="SimSun"/>
              </a:rPr>
              <a:t> cha </a:t>
            </a:r>
            <a:r>
              <a:rPr lang="en-US" sz="2000" i="1" dirty="0" err="1">
                <a:latin typeface="Times New Roman"/>
                <a:ea typeface="SimSun"/>
              </a:rPr>
              <a:t>chưa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hề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đi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đến</a:t>
            </a:r>
            <a:r>
              <a:rPr lang="en-US" sz="2000" i="1" dirty="0">
                <a:latin typeface="Times New Roman"/>
                <a:ea typeface="SimSun"/>
              </a:rPr>
              <a:t>.”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eaLnBrk="0" fontAlgn="base" hangingPunct="0">
              <a:spcAft>
                <a:spcPts val="0"/>
              </a:spcAft>
            </a:pPr>
            <a:r>
              <a:rPr lang="en-US" sz="2000" i="1" dirty="0">
                <a:latin typeface="Times New Roman"/>
                <a:ea typeface="SimSun"/>
              </a:rPr>
              <a:t> 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eaLnBrk="0" fontAlgn="base" hangingPunct="0">
              <a:spcAft>
                <a:spcPts val="0"/>
              </a:spcAft>
            </a:pPr>
            <a:r>
              <a:rPr lang="en-US" sz="2000" i="1" dirty="0">
                <a:latin typeface="Times New Roman"/>
                <a:ea typeface="SimSun"/>
              </a:rPr>
              <a:t>Cha </a:t>
            </a:r>
            <a:r>
              <a:rPr lang="en-US" sz="2000" i="1" dirty="0" err="1">
                <a:latin typeface="Times New Roman"/>
                <a:ea typeface="SimSun"/>
              </a:rPr>
              <a:t>lại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dắt</a:t>
            </a:r>
            <a:r>
              <a:rPr lang="en-US" sz="2000" i="1" dirty="0">
                <a:latin typeface="Times New Roman"/>
                <a:ea typeface="SimSun"/>
              </a:rPr>
              <a:t> con </a:t>
            </a:r>
            <a:r>
              <a:rPr lang="en-US" sz="2000" i="1" dirty="0" err="1">
                <a:latin typeface="Times New Roman"/>
                <a:ea typeface="SimSun"/>
              </a:rPr>
              <a:t>đi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trên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cát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mịn</a:t>
            </a:r>
            <a:r>
              <a:rPr lang="en-US" sz="2000" i="1" dirty="0">
                <a:latin typeface="Times New Roman"/>
                <a:ea typeface="SimSun"/>
              </a:rPr>
              <a:t>,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eaLnBrk="0" fontAlgn="base" hangingPunct="0">
              <a:spcAft>
                <a:spcPts val="0"/>
              </a:spcAft>
            </a:pPr>
            <a:r>
              <a:rPr lang="en-US" sz="2000" i="1" dirty="0" err="1">
                <a:latin typeface="Times New Roman"/>
                <a:ea typeface="SimSun"/>
              </a:rPr>
              <a:t>Ánh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nắng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chảy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đầy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vai</a:t>
            </a:r>
            <a:r>
              <a:rPr lang="en-US" sz="2000" i="1" dirty="0">
                <a:latin typeface="Times New Roman"/>
                <a:ea typeface="SimSun"/>
              </a:rPr>
              <a:t>,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eaLnBrk="0" fontAlgn="base" hangingPunct="0">
              <a:spcAft>
                <a:spcPts val="0"/>
              </a:spcAft>
            </a:pPr>
            <a:r>
              <a:rPr lang="en-US" sz="2000" i="1" dirty="0">
                <a:latin typeface="Times New Roman"/>
                <a:ea typeface="SimSun"/>
              </a:rPr>
              <a:t>Cha </a:t>
            </a:r>
            <a:r>
              <a:rPr lang="en-US" sz="2000" i="1" dirty="0" err="1">
                <a:latin typeface="Times New Roman"/>
                <a:ea typeface="SimSun"/>
              </a:rPr>
              <a:t>trầm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ngâm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nhìn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mãi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cuối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chân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trời</a:t>
            </a:r>
            <a:r>
              <a:rPr lang="en-US" sz="2000" i="1" dirty="0">
                <a:latin typeface="Times New Roman"/>
                <a:ea typeface="SimSun"/>
              </a:rPr>
              <a:t>,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eaLnBrk="0" fontAlgn="base" hangingPunct="0">
              <a:spcAft>
                <a:spcPts val="0"/>
              </a:spcAft>
            </a:pPr>
            <a:r>
              <a:rPr lang="en-US" sz="2000" i="1" dirty="0">
                <a:latin typeface="Times New Roman"/>
                <a:ea typeface="SimSun"/>
              </a:rPr>
              <a:t>Con </a:t>
            </a:r>
            <a:r>
              <a:rPr lang="en-US" sz="2000" i="1" dirty="0" err="1">
                <a:latin typeface="Times New Roman"/>
                <a:ea typeface="SimSun"/>
              </a:rPr>
              <a:t>lại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trỏ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cánh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buồm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xa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nói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khẽ</a:t>
            </a:r>
            <a:r>
              <a:rPr lang="en-US" sz="2000" i="1" dirty="0">
                <a:latin typeface="Times New Roman"/>
                <a:ea typeface="SimSun"/>
              </a:rPr>
              <a:t>: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eaLnBrk="0" fontAlgn="base" hangingPunct="0">
              <a:spcAft>
                <a:spcPts val="0"/>
              </a:spcAft>
            </a:pPr>
            <a:r>
              <a:rPr lang="en-US" sz="2000" i="1" dirty="0">
                <a:latin typeface="Times New Roman"/>
                <a:ea typeface="SimSun"/>
              </a:rPr>
              <a:t>“Cha </a:t>
            </a:r>
            <a:r>
              <a:rPr lang="en-US" sz="2000" i="1" dirty="0" err="1">
                <a:latin typeface="Times New Roman"/>
                <a:ea typeface="SimSun"/>
              </a:rPr>
              <a:t>mượn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cho</a:t>
            </a:r>
            <a:r>
              <a:rPr lang="en-US" sz="2000" i="1" dirty="0">
                <a:latin typeface="Times New Roman"/>
                <a:ea typeface="SimSun"/>
              </a:rPr>
              <a:t> con </a:t>
            </a:r>
            <a:r>
              <a:rPr lang="en-US" sz="2000" i="1" dirty="0" err="1">
                <a:latin typeface="Times New Roman"/>
                <a:ea typeface="SimSun"/>
              </a:rPr>
              <a:t>buồm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trắng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nhé</a:t>
            </a:r>
            <a:r>
              <a:rPr lang="en-US" sz="2000" i="1" dirty="0">
                <a:latin typeface="Times New Roman"/>
                <a:ea typeface="SimSun"/>
              </a:rPr>
              <a:t>,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eaLnBrk="0" fontAlgn="base" hangingPunct="0">
              <a:spcAft>
                <a:spcPts val="0"/>
              </a:spcAft>
            </a:pPr>
            <a:r>
              <a:rPr lang="en-US" sz="2000" i="1" dirty="0" err="1">
                <a:latin typeface="Times New Roman"/>
                <a:ea typeface="SimSun"/>
              </a:rPr>
              <a:t>Để</a:t>
            </a:r>
            <a:r>
              <a:rPr lang="en-US" sz="2000" i="1" dirty="0">
                <a:latin typeface="Times New Roman"/>
                <a:ea typeface="SimSun"/>
              </a:rPr>
              <a:t> con </a:t>
            </a:r>
            <a:r>
              <a:rPr lang="en-US" sz="2000" i="1" dirty="0" err="1">
                <a:latin typeface="Times New Roman"/>
                <a:ea typeface="SimSun"/>
              </a:rPr>
              <a:t>đi</a:t>
            </a:r>
            <a:r>
              <a:rPr lang="en-US" sz="2000" i="1" dirty="0">
                <a:latin typeface="Times New Roman"/>
                <a:ea typeface="SimSun"/>
              </a:rPr>
              <a:t>…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eaLnBrk="0" fontAlgn="base" hangingPunct="0">
              <a:spcAft>
                <a:spcPts val="0"/>
              </a:spcAft>
            </a:pPr>
            <a:r>
              <a:rPr lang="en-US" sz="2000" dirty="0" smtClean="0">
                <a:effectLst/>
                <a:latin typeface="Times New Roman"/>
                <a:ea typeface="Times New Roman"/>
              </a:rPr>
              <a:t> </a:t>
            </a:r>
          </a:p>
          <a:p>
            <a:pPr eaLnBrk="0" fontAlgn="base" hangingPunct="0">
              <a:spcAft>
                <a:spcPts val="0"/>
              </a:spcAft>
            </a:pPr>
            <a:r>
              <a:rPr lang="en-US" sz="2000" i="1" dirty="0" err="1">
                <a:latin typeface="Times New Roman"/>
                <a:ea typeface="SimSun"/>
              </a:rPr>
              <a:t>Lời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của</a:t>
            </a:r>
            <a:r>
              <a:rPr lang="en-US" sz="2000" i="1" dirty="0">
                <a:latin typeface="Times New Roman"/>
                <a:ea typeface="SimSun"/>
              </a:rPr>
              <a:t> con hay </a:t>
            </a:r>
            <a:r>
              <a:rPr lang="en-US" sz="2000" i="1" dirty="0" err="1">
                <a:latin typeface="Times New Roman"/>
                <a:ea typeface="SimSun"/>
              </a:rPr>
              <a:t>tiếng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sóng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thầm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thì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eaLnBrk="0" fontAlgn="base" hangingPunct="0">
              <a:spcAft>
                <a:spcPts val="0"/>
              </a:spcAft>
            </a:pPr>
            <a:r>
              <a:rPr lang="en-US" sz="2000" i="1" dirty="0">
                <a:latin typeface="Times New Roman"/>
                <a:ea typeface="SimSun"/>
              </a:rPr>
              <a:t>Hay </a:t>
            </a:r>
            <a:r>
              <a:rPr lang="en-US" sz="2000" i="1" dirty="0" err="1">
                <a:latin typeface="Times New Roman"/>
                <a:ea typeface="SimSun"/>
              </a:rPr>
              <a:t>tiếng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của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lòng</a:t>
            </a:r>
            <a:r>
              <a:rPr lang="en-US" sz="2000" i="1" dirty="0">
                <a:latin typeface="Times New Roman"/>
                <a:ea typeface="SimSun"/>
              </a:rPr>
              <a:t> cha </a:t>
            </a:r>
            <a:r>
              <a:rPr lang="en-US" sz="2000" i="1" dirty="0" err="1">
                <a:latin typeface="Times New Roman"/>
                <a:ea typeface="SimSun"/>
              </a:rPr>
              <a:t>từ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một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thời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xa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thẳm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eaLnBrk="0" fontAlgn="base" hangingPunct="0">
              <a:spcAft>
                <a:spcPts val="0"/>
              </a:spcAft>
            </a:pPr>
            <a:r>
              <a:rPr lang="en-US" sz="2000" i="1" dirty="0" err="1">
                <a:latin typeface="Times New Roman"/>
                <a:ea typeface="SimSun"/>
              </a:rPr>
              <a:t>Lần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đầu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tiên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trước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biển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khơi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vô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tận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eaLnBrk="0" fontAlgn="base" hangingPunct="0">
              <a:spcAft>
                <a:spcPts val="0"/>
              </a:spcAft>
            </a:pPr>
            <a:r>
              <a:rPr lang="en-US" sz="2000" i="1" dirty="0">
                <a:latin typeface="Times New Roman"/>
                <a:ea typeface="SimSun"/>
              </a:rPr>
              <a:t>Cha </a:t>
            </a:r>
            <a:r>
              <a:rPr lang="en-US" sz="2000" i="1" dirty="0" err="1">
                <a:latin typeface="Times New Roman"/>
                <a:ea typeface="SimSun"/>
              </a:rPr>
              <a:t>gặp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lại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mình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trong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tiếng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ước</a:t>
            </a:r>
            <a:r>
              <a:rPr lang="en-US" sz="2000" i="1" dirty="0">
                <a:latin typeface="Times New Roman"/>
                <a:ea typeface="SimSun"/>
              </a:rPr>
              <a:t> </a:t>
            </a:r>
            <a:r>
              <a:rPr lang="en-US" sz="2000" i="1" dirty="0" err="1">
                <a:latin typeface="Times New Roman"/>
                <a:ea typeface="SimSun"/>
              </a:rPr>
              <a:t>mơ</a:t>
            </a:r>
            <a:r>
              <a:rPr lang="en-US" sz="2000" i="1" dirty="0">
                <a:latin typeface="Times New Roman"/>
                <a:ea typeface="SimSun"/>
              </a:rPr>
              <a:t> con.</a:t>
            </a:r>
            <a:endParaRPr lang="en-US" sz="2000" dirty="0">
              <a:effectLst/>
              <a:latin typeface="Times New Roman"/>
              <a:ea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6700" y="3581400"/>
            <a:ext cx="8153400" cy="1749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effectLst/>
                <a:latin typeface="Times New Roman"/>
                <a:ea typeface="SimSun"/>
                <a:sym typeface="Wingdings" pitchFamily="2" charset="2"/>
              </a:rPr>
              <a:t>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Là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người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 cha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trầm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ngâm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hết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mực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yêu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thương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 con,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giảng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giải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cho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 con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hiểu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và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từng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bước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nâng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đỡ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ước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mơ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 con. 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824346" y="4288419"/>
            <a:ext cx="72390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  <a:effectLst/>
                <a:latin typeface="Times New Roman"/>
                <a:ea typeface="SimSun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/>
                <a:ea typeface="SimSun"/>
                <a:sym typeface="Wingdings" pitchFamily="2" charset="2"/>
              </a:rPr>
              <a:t></a:t>
            </a:r>
            <a:r>
              <a:rPr lang="en-US" sz="2800" dirty="0" err="1" smtClean="0">
                <a:solidFill>
                  <a:schemeClr val="tx1"/>
                </a:solidFill>
                <a:effectLst/>
                <a:latin typeface="Times New Roman"/>
                <a:ea typeface="SimSun"/>
              </a:rPr>
              <a:t>Tác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effectLst/>
                <a:latin typeface="Times New Roman"/>
                <a:ea typeface="SimSun"/>
              </a:rPr>
              <a:t>dụng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/>
                <a:ea typeface="SimSun"/>
              </a:rPr>
              <a:t>: </a:t>
            </a:r>
            <a:r>
              <a:rPr lang="en-US" sz="2800" dirty="0" err="1" smtClean="0">
                <a:solidFill>
                  <a:schemeClr val="tx1"/>
                </a:solidFill>
                <a:effectLst/>
                <a:latin typeface="Times New Roman"/>
                <a:ea typeface="SimSun"/>
              </a:rPr>
              <a:t>dùng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effectLst/>
                <a:latin typeface="Times New Roman"/>
                <a:ea typeface="SimSun"/>
              </a:rPr>
              <a:t>để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effectLst/>
                <a:latin typeface="Times New Roman"/>
                <a:ea typeface="SimSun"/>
              </a:rPr>
              <a:t>nhấn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effectLst/>
                <a:latin typeface="Times New Roman"/>
                <a:ea typeface="SimSun"/>
              </a:rPr>
              <a:t>mạnh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effectLst/>
                <a:latin typeface="Times New Roman"/>
                <a:ea typeface="SimSun"/>
              </a:rPr>
              <a:t>quanh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effectLst/>
                <a:latin typeface="Times New Roman"/>
                <a:ea typeface="SimSun"/>
              </a:rPr>
              <a:t>cảnh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effectLst/>
                <a:latin typeface="Times New Roman"/>
                <a:ea typeface="SimSun"/>
              </a:rPr>
              <a:t>xung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effectLst/>
                <a:latin typeface="Times New Roman"/>
                <a:ea typeface="SimSun"/>
              </a:rPr>
              <a:t>quanh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effectLst/>
                <a:latin typeface="Times New Roman"/>
                <a:ea typeface="SimSun"/>
              </a:rPr>
              <a:t>và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effectLst/>
                <a:latin typeface="Times New Roman"/>
                <a:ea typeface="SimSun"/>
              </a:rPr>
              <a:t>bộc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effectLst/>
                <a:latin typeface="Times New Roman"/>
                <a:ea typeface="SimSun"/>
              </a:rPr>
              <a:t>lộ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effectLst/>
                <a:latin typeface="Times New Roman"/>
                <a:ea typeface="SimSun"/>
              </a:rPr>
              <a:t>cảm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effectLst/>
                <a:latin typeface="Times New Roman"/>
                <a:ea typeface="SimSun"/>
              </a:rPr>
              <a:t>xúc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effectLst/>
                <a:latin typeface="Times New Roman"/>
                <a:ea typeface="SimSun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effectLst/>
                <a:latin typeface="Times New Roman"/>
                <a:ea typeface="SimSun"/>
              </a:rPr>
              <a:t>tác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effectLst/>
                <a:latin typeface="Times New Roman"/>
                <a:ea typeface="SimSun"/>
              </a:rPr>
              <a:t>giả</a:t>
            </a:r>
            <a:r>
              <a:rPr lang="en-US" sz="2800" dirty="0" smtClean="0">
                <a:solidFill>
                  <a:schemeClr val="tx1"/>
                </a:solidFill>
                <a:effectLst/>
                <a:latin typeface="Times New Roman"/>
                <a:ea typeface="SimSun"/>
              </a:rPr>
              <a:t>.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638300" y="1447800"/>
            <a:ext cx="11049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163041" y="2362200"/>
            <a:ext cx="6096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743200" y="3276600"/>
            <a:ext cx="914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3768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28600"/>
            <a:ext cx="7086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indent="457200">
              <a:spcAft>
                <a:spcPts val="1200"/>
              </a:spcAft>
            </a:pPr>
            <a:r>
              <a:rPr lang="en-US" sz="2800" dirty="0" smtClean="0">
                <a:effectLst/>
                <a:latin typeface="Times New Roman"/>
                <a:ea typeface="SimSun"/>
              </a:rPr>
              <a:t>“Con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bỗng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lắc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tay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 cha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khẽ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hỏi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:</a:t>
            </a:r>
            <a:endParaRPr lang="en-US" sz="2800" dirty="0" smtClean="0">
              <a:effectLst/>
              <a:latin typeface="Times New Roman"/>
              <a:ea typeface="Times New Roman"/>
            </a:endParaRPr>
          </a:p>
          <a:p>
            <a:pPr marL="914400" indent="457200">
              <a:spcAft>
                <a:spcPts val="1200"/>
              </a:spcAft>
            </a:pPr>
            <a:r>
              <a:rPr lang="en-US" sz="2800" i="1" dirty="0" smtClean="0">
                <a:effectLst/>
                <a:latin typeface="Times New Roman"/>
                <a:ea typeface="SimSun"/>
              </a:rPr>
              <a:t>“Cha </a:t>
            </a:r>
            <a:r>
              <a:rPr lang="en-US" sz="2800" i="1" dirty="0" err="1" smtClean="0">
                <a:effectLst/>
                <a:latin typeface="Times New Roman"/>
                <a:ea typeface="SimSun"/>
              </a:rPr>
              <a:t>ơi</a:t>
            </a:r>
            <a:r>
              <a:rPr lang="en-US" sz="2800" i="1" dirty="0" smtClean="0">
                <a:effectLst/>
                <a:latin typeface="Times New Roman"/>
                <a:ea typeface="SimSun"/>
              </a:rPr>
              <a:t>!</a:t>
            </a:r>
            <a:endParaRPr lang="en-US" sz="2800" dirty="0" smtClean="0">
              <a:effectLst/>
              <a:latin typeface="Times New Roman"/>
              <a:ea typeface="Times New Roman"/>
            </a:endParaRPr>
          </a:p>
          <a:p>
            <a:pPr marL="914400" indent="457200">
              <a:spcAft>
                <a:spcPts val="1200"/>
              </a:spcAft>
            </a:pPr>
            <a:r>
              <a:rPr lang="en-US" sz="2800" i="1" dirty="0" smtClean="0">
                <a:effectLst/>
                <a:latin typeface="Times New Roman"/>
                <a:ea typeface="SimSun"/>
              </a:rPr>
              <a:t>Sao </a:t>
            </a:r>
            <a:r>
              <a:rPr lang="en-US" sz="2800" i="1" dirty="0" err="1" smtClean="0">
                <a:effectLst/>
                <a:latin typeface="Times New Roman"/>
                <a:ea typeface="SimSun"/>
              </a:rPr>
              <a:t>xa</a:t>
            </a:r>
            <a:r>
              <a:rPr lang="en-US" sz="2800" i="1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i="1" dirty="0" err="1" smtClean="0">
                <a:effectLst/>
                <a:latin typeface="Times New Roman"/>
                <a:ea typeface="SimSun"/>
              </a:rPr>
              <a:t>kia</a:t>
            </a:r>
            <a:r>
              <a:rPr lang="en-US" sz="2800" i="1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i="1" dirty="0" err="1" smtClean="0">
                <a:effectLst/>
                <a:latin typeface="Times New Roman"/>
                <a:ea typeface="SimSun"/>
              </a:rPr>
              <a:t>chỉ</a:t>
            </a:r>
            <a:r>
              <a:rPr lang="en-US" sz="2800" i="1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i="1" dirty="0" err="1" smtClean="0">
                <a:effectLst/>
                <a:latin typeface="Times New Roman"/>
                <a:ea typeface="SimSun"/>
              </a:rPr>
              <a:t>thấy</a:t>
            </a:r>
            <a:r>
              <a:rPr lang="en-US" sz="2800" i="1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i="1" dirty="0" err="1" smtClean="0">
                <a:effectLst/>
                <a:latin typeface="Times New Roman"/>
                <a:ea typeface="SimSun"/>
              </a:rPr>
              <a:t>nước</a:t>
            </a:r>
            <a:r>
              <a:rPr lang="en-US" sz="2800" i="1" dirty="0" smtClean="0">
                <a:effectLst/>
                <a:latin typeface="Times New Roman"/>
                <a:ea typeface="SimSun"/>
              </a:rPr>
              <a:t>, </a:t>
            </a:r>
            <a:r>
              <a:rPr lang="en-US" sz="2800" i="1" dirty="0" err="1" smtClean="0">
                <a:effectLst/>
                <a:latin typeface="Times New Roman"/>
                <a:ea typeface="SimSun"/>
              </a:rPr>
              <a:t>thấy</a:t>
            </a:r>
            <a:r>
              <a:rPr lang="en-US" sz="2800" i="1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i="1" dirty="0" err="1" smtClean="0">
                <a:effectLst/>
                <a:latin typeface="Times New Roman"/>
                <a:ea typeface="SimSun"/>
              </a:rPr>
              <a:t>trời</a:t>
            </a:r>
            <a:endParaRPr lang="en-US" sz="2800" dirty="0" smtClean="0">
              <a:effectLst/>
              <a:latin typeface="Times New Roman"/>
              <a:ea typeface="Times New Roman"/>
            </a:endParaRPr>
          </a:p>
          <a:p>
            <a:pPr marL="914400" indent="457200">
              <a:spcAft>
                <a:spcPts val="1200"/>
              </a:spcAft>
            </a:pPr>
            <a:r>
              <a:rPr lang="en-US" sz="2800" i="1" dirty="0" err="1" smtClean="0">
                <a:effectLst/>
                <a:latin typeface="Times New Roman"/>
                <a:ea typeface="SimSun"/>
              </a:rPr>
              <a:t>Không</a:t>
            </a:r>
            <a:r>
              <a:rPr lang="en-US" sz="2800" i="1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i="1" dirty="0" err="1" smtClean="0">
                <a:effectLst/>
                <a:latin typeface="Times New Roman"/>
                <a:ea typeface="SimSun"/>
              </a:rPr>
              <a:t>thấy</a:t>
            </a:r>
            <a:r>
              <a:rPr lang="en-US" sz="2800" i="1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i="1" dirty="0" err="1" smtClean="0">
                <a:effectLst/>
                <a:latin typeface="Times New Roman"/>
                <a:ea typeface="SimSun"/>
              </a:rPr>
              <a:t>nhà</a:t>
            </a:r>
            <a:r>
              <a:rPr lang="en-US" sz="2800" i="1" dirty="0" smtClean="0">
                <a:effectLst/>
                <a:latin typeface="Times New Roman"/>
                <a:ea typeface="SimSun"/>
              </a:rPr>
              <a:t>, </a:t>
            </a:r>
            <a:r>
              <a:rPr lang="en-US" sz="2800" i="1" dirty="0" err="1" smtClean="0">
                <a:effectLst/>
                <a:latin typeface="Times New Roman"/>
                <a:ea typeface="SimSun"/>
              </a:rPr>
              <a:t>không</a:t>
            </a:r>
            <a:r>
              <a:rPr lang="en-US" sz="2800" i="1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i="1" dirty="0" err="1" smtClean="0">
                <a:effectLst/>
                <a:latin typeface="Times New Roman"/>
                <a:ea typeface="SimSun"/>
              </a:rPr>
              <a:t>thấy</a:t>
            </a:r>
            <a:r>
              <a:rPr lang="en-US" sz="2800" i="1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i="1" dirty="0" err="1" smtClean="0">
                <a:effectLst/>
                <a:latin typeface="Times New Roman"/>
                <a:ea typeface="SimSun"/>
              </a:rPr>
              <a:t>cây</a:t>
            </a:r>
            <a:r>
              <a:rPr lang="en-US" sz="2800" i="1" dirty="0" smtClean="0">
                <a:effectLst/>
                <a:latin typeface="Times New Roman"/>
                <a:ea typeface="SimSun"/>
              </a:rPr>
              <a:t>, </a:t>
            </a:r>
            <a:r>
              <a:rPr lang="en-US" sz="2800" i="1" dirty="0" err="1" smtClean="0">
                <a:effectLst/>
                <a:latin typeface="Times New Roman"/>
                <a:ea typeface="SimSun"/>
              </a:rPr>
              <a:t>không</a:t>
            </a:r>
            <a:r>
              <a:rPr lang="en-US" sz="2800" i="1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i="1" dirty="0" err="1" smtClean="0">
                <a:effectLst/>
                <a:latin typeface="Times New Roman"/>
                <a:ea typeface="SimSun"/>
              </a:rPr>
              <a:t>thấy</a:t>
            </a:r>
            <a:r>
              <a:rPr lang="en-US" sz="2800" i="1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i="1" dirty="0" err="1" smtClean="0">
                <a:effectLst/>
                <a:latin typeface="Times New Roman"/>
                <a:ea typeface="SimSun"/>
              </a:rPr>
              <a:t>người</a:t>
            </a:r>
            <a:r>
              <a:rPr lang="en-US" sz="2800" i="1" dirty="0" smtClean="0">
                <a:effectLst/>
                <a:latin typeface="Times New Roman"/>
                <a:ea typeface="SimSun"/>
              </a:rPr>
              <a:t> ở </a:t>
            </a:r>
            <a:r>
              <a:rPr lang="en-US" sz="2800" i="1" dirty="0" err="1" smtClean="0">
                <a:effectLst/>
                <a:latin typeface="Times New Roman"/>
                <a:ea typeface="SimSun"/>
              </a:rPr>
              <a:t>đó</a:t>
            </a:r>
            <a:r>
              <a:rPr lang="en-US" sz="2800" i="1" dirty="0" smtClean="0">
                <a:effectLst/>
                <a:latin typeface="Times New Roman"/>
                <a:ea typeface="SimSun"/>
              </a:rPr>
              <a:t>?”</a:t>
            </a:r>
            <a:endParaRPr lang="en-US" sz="2800" dirty="0" smtClean="0">
              <a:effectLst/>
              <a:latin typeface="Times New Roman"/>
              <a:ea typeface="Times New Roman"/>
            </a:endParaRPr>
          </a:p>
          <a:p>
            <a:pPr marL="914400" indent="457200">
              <a:spcAft>
                <a:spcPts val="1200"/>
              </a:spcAft>
            </a:pPr>
            <a:r>
              <a:rPr lang="en-US" sz="2800" dirty="0" smtClean="0">
                <a:effectLst/>
                <a:latin typeface="Times New Roman"/>
                <a:ea typeface="SimSun"/>
              </a:rPr>
              <a:t>Cha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mỉm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cười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xoa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đầu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 con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nhỏ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:</a:t>
            </a:r>
            <a:endParaRPr lang="en-US" sz="2800" dirty="0" smtClean="0">
              <a:effectLst/>
              <a:latin typeface="Times New Roman"/>
              <a:ea typeface="Times New Roman"/>
            </a:endParaRPr>
          </a:p>
          <a:p>
            <a:pPr marL="914400" indent="457200">
              <a:spcAft>
                <a:spcPts val="1200"/>
              </a:spcAft>
            </a:pPr>
            <a:r>
              <a:rPr lang="en-US" sz="2800" dirty="0" smtClean="0">
                <a:effectLst/>
                <a:latin typeface="Times New Roman"/>
                <a:ea typeface="SimSun"/>
              </a:rPr>
              <a:t>“</a:t>
            </a:r>
            <a:r>
              <a:rPr lang="en-US" sz="2800" i="1" dirty="0" smtClean="0">
                <a:effectLst/>
                <a:latin typeface="Times New Roman"/>
                <a:ea typeface="SimSun"/>
              </a:rPr>
              <a:t>Theo </a:t>
            </a:r>
            <a:r>
              <a:rPr lang="en-US" sz="2800" i="1" dirty="0" err="1" smtClean="0">
                <a:effectLst/>
                <a:latin typeface="Times New Roman"/>
                <a:ea typeface="SimSun"/>
              </a:rPr>
              <a:t>cánh</a:t>
            </a:r>
            <a:r>
              <a:rPr lang="en-US" sz="2800" i="1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i="1" dirty="0" err="1" smtClean="0">
                <a:effectLst/>
                <a:latin typeface="Times New Roman"/>
                <a:ea typeface="SimSun"/>
              </a:rPr>
              <a:t>buồm</a:t>
            </a:r>
            <a:r>
              <a:rPr lang="en-US" sz="2800" i="1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i="1" dirty="0" err="1" smtClean="0">
                <a:effectLst/>
                <a:latin typeface="Times New Roman"/>
                <a:ea typeface="SimSun"/>
              </a:rPr>
              <a:t>đi</a:t>
            </a:r>
            <a:r>
              <a:rPr lang="en-US" sz="2800" i="1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i="1" dirty="0" err="1" smtClean="0">
                <a:effectLst/>
                <a:latin typeface="Times New Roman"/>
                <a:ea typeface="SimSun"/>
              </a:rPr>
              <a:t>mãi</a:t>
            </a:r>
            <a:r>
              <a:rPr lang="en-US" sz="2800" i="1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i="1" dirty="0" err="1" smtClean="0">
                <a:effectLst/>
                <a:latin typeface="Times New Roman"/>
                <a:ea typeface="SimSun"/>
              </a:rPr>
              <a:t>đến</a:t>
            </a:r>
            <a:r>
              <a:rPr lang="en-US" sz="2800" i="1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i="1" dirty="0" err="1" smtClean="0">
                <a:effectLst/>
                <a:latin typeface="Times New Roman"/>
                <a:ea typeface="SimSun"/>
              </a:rPr>
              <a:t>nơi</a:t>
            </a:r>
            <a:r>
              <a:rPr lang="en-US" sz="2800" i="1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i="1" dirty="0" err="1" smtClean="0">
                <a:effectLst/>
                <a:latin typeface="Times New Roman"/>
                <a:ea typeface="SimSun"/>
              </a:rPr>
              <a:t>xa</a:t>
            </a:r>
            <a:r>
              <a:rPr lang="en-US" sz="2800" i="1" dirty="0" smtClean="0">
                <a:effectLst/>
                <a:latin typeface="Times New Roman"/>
                <a:ea typeface="SimSun"/>
              </a:rPr>
              <a:t>,</a:t>
            </a:r>
            <a:endParaRPr lang="en-US" sz="2800" dirty="0" smtClean="0">
              <a:effectLst/>
              <a:latin typeface="Times New Roman"/>
              <a:ea typeface="Times New Roman"/>
            </a:endParaRPr>
          </a:p>
          <a:p>
            <a:pPr marL="914400" indent="457200">
              <a:spcAft>
                <a:spcPts val="1200"/>
              </a:spcAft>
            </a:pPr>
            <a:r>
              <a:rPr lang="en-US" sz="2800" i="1" dirty="0" err="1" smtClean="0">
                <a:effectLst/>
                <a:latin typeface="Times New Roman"/>
                <a:ea typeface="SimSun"/>
              </a:rPr>
              <a:t>Sẽ</a:t>
            </a:r>
            <a:r>
              <a:rPr lang="en-US" sz="2800" i="1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i="1" dirty="0" err="1" smtClean="0">
                <a:effectLst/>
                <a:latin typeface="Times New Roman"/>
                <a:ea typeface="SimSun"/>
              </a:rPr>
              <a:t>có</a:t>
            </a:r>
            <a:r>
              <a:rPr lang="en-US" sz="2800" i="1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i="1" dirty="0" err="1" smtClean="0">
                <a:effectLst/>
                <a:latin typeface="Times New Roman"/>
                <a:ea typeface="SimSun"/>
              </a:rPr>
              <a:t>cây</a:t>
            </a:r>
            <a:r>
              <a:rPr lang="en-US" sz="2800" i="1" dirty="0" smtClean="0">
                <a:effectLst/>
                <a:latin typeface="Times New Roman"/>
                <a:ea typeface="SimSun"/>
              </a:rPr>
              <a:t>, </a:t>
            </a:r>
            <a:r>
              <a:rPr lang="en-US" sz="2800" i="1" dirty="0" err="1" smtClean="0">
                <a:effectLst/>
                <a:latin typeface="Times New Roman"/>
                <a:ea typeface="SimSun"/>
              </a:rPr>
              <a:t>có</a:t>
            </a:r>
            <a:r>
              <a:rPr lang="en-US" sz="2800" i="1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i="1" dirty="0" err="1" smtClean="0">
                <a:effectLst/>
                <a:latin typeface="Times New Roman"/>
                <a:ea typeface="SimSun"/>
              </a:rPr>
              <a:t>cửa</a:t>
            </a:r>
            <a:r>
              <a:rPr lang="en-US" sz="2800" i="1" dirty="0" smtClean="0">
                <a:effectLst/>
                <a:latin typeface="Times New Roman"/>
                <a:ea typeface="SimSun"/>
              </a:rPr>
              <a:t>, </a:t>
            </a:r>
            <a:r>
              <a:rPr lang="en-US" sz="2800" i="1" dirty="0" err="1" smtClean="0">
                <a:effectLst/>
                <a:latin typeface="Times New Roman"/>
                <a:ea typeface="SimSun"/>
              </a:rPr>
              <a:t>có</a:t>
            </a:r>
            <a:r>
              <a:rPr lang="en-US" sz="2800" i="1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i="1" dirty="0" err="1" smtClean="0">
                <a:effectLst/>
                <a:latin typeface="Times New Roman"/>
                <a:ea typeface="SimSun"/>
              </a:rPr>
              <a:t>nhà</a:t>
            </a:r>
            <a:r>
              <a:rPr lang="en-US" sz="2800" i="1" dirty="0" smtClean="0">
                <a:effectLst/>
                <a:latin typeface="Times New Roman"/>
                <a:ea typeface="SimSun"/>
              </a:rPr>
              <a:t>,</a:t>
            </a:r>
            <a:endParaRPr lang="en-US" sz="2800" dirty="0" smtClean="0">
              <a:effectLst/>
              <a:latin typeface="Times New Roman"/>
              <a:ea typeface="Times New Roman"/>
            </a:endParaRPr>
          </a:p>
          <a:p>
            <a:pPr marL="914400" indent="457200">
              <a:spcAft>
                <a:spcPts val="1200"/>
              </a:spcAft>
            </a:pPr>
            <a:r>
              <a:rPr lang="en-US" sz="2800" i="1" dirty="0" err="1" smtClean="0">
                <a:effectLst/>
                <a:latin typeface="Times New Roman"/>
                <a:ea typeface="SimSun"/>
              </a:rPr>
              <a:t>Vẫn</a:t>
            </a:r>
            <a:r>
              <a:rPr lang="en-US" sz="2800" i="1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i="1" dirty="0" err="1" smtClean="0">
                <a:effectLst/>
                <a:latin typeface="Times New Roman"/>
                <a:ea typeface="SimSun"/>
              </a:rPr>
              <a:t>là</a:t>
            </a:r>
            <a:r>
              <a:rPr lang="en-US" sz="2800" i="1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i="1" dirty="0" err="1" smtClean="0">
                <a:effectLst/>
                <a:latin typeface="Times New Roman"/>
                <a:ea typeface="SimSun"/>
              </a:rPr>
              <a:t>đất</a:t>
            </a:r>
            <a:r>
              <a:rPr lang="en-US" sz="2800" i="1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i="1" dirty="0" err="1" smtClean="0">
                <a:effectLst/>
                <a:latin typeface="Times New Roman"/>
                <a:ea typeface="SimSun"/>
              </a:rPr>
              <a:t>nước</a:t>
            </a:r>
            <a:r>
              <a:rPr lang="en-US" sz="2800" i="1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i="1" dirty="0" err="1" smtClean="0">
                <a:effectLst/>
                <a:latin typeface="Times New Roman"/>
                <a:ea typeface="SimSun"/>
              </a:rPr>
              <a:t>của</a:t>
            </a:r>
            <a:r>
              <a:rPr lang="en-US" sz="2800" i="1" dirty="0" smtClean="0">
                <a:effectLst/>
                <a:latin typeface="Times New Roman"/>
                <a:ea typeface="SimSun"/>
              </a:rPr>
              <a:t> ta,</a:t>
            </a:r>
            <a:endParaRPr lang="en-US" sz="2800" dirty="0" smtClean="0">
              <a:effectLst/>
              <a:latin typeface="Times New Roman"/>
              <a:ea typeface="Times New Roman"/>
            </a:endParaRPr>
          </a:p>
          <a:p>
            <a:pPr marL="914400" indent="457200">
              <a:spcAft>
                <a:spcPts val="1200"/>
              </a:spcAft>
            </a:pPr>
            <a:r>
              <a:rPr lang="en-US" sz="2800" i="1" dirty="0" smtClean="0">
                <a:effectLst/>
                <a:latin typeface="Times New Roman"/>
                <a:ea typeface="SimSun"/>
              </a:rPr>
              <a:t>Ở </a:t>
            </a:r>
            <a:r>
              <a:rPr lang="en-US" sz="2800" i="1" dirty="0" err="1" smtClean="0">
                <a:effectLst/>
                <a:latin typeface="Times New Roman"/>
                <a:ea typeface="SimSun"/>
              </a:rPr>
              <a:t>nơi</a:t>
            </a:r>
            <a:r>
              <a:rPr lang="en-US" sz="2800" i="1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i="1" dirty="0" err="1" smtClean="0">
                <a:effectLst/>
                <a:latin typeface="Times New Roman"/>
                <a:ea typeface="SimSun"/>
              </a:rPr>
              <a:t>đó</a:t>
            </a:r>
            <a:r>
              <a:rPr lang="en-US" sz="2800" i="1" dirty="0" smtClean="0">
                <a:effectLst/>
                <a:latin typeface="Times New Roman"/>
                <a:ea typeface="SimSun"/>
              </a:rPr>
              <a:t> cha </a:t>
            </a:r>
            <a:r>
              <a:rPr lang="en-US" sz="2800" i="1" dirty="0" err="1" smtClean="0">
                <a:effectLst/>
                <a:latin typeface="Times New Roman"/>
                <a:ea typeface="SimSun"/>
              </a:rPr>
              <a:t>chưa</a:t>
            </a:r>
            <a:r>
              <a:rPr lang="en-US" sz="2800" i="1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i="1" dirty="0" err="1" smtClean="0">
                <a:effectLst/>
                <a:latin typeface="Times New Roman"/>
                <a:ea typeface="SimSun"/>
              </a:rPr>
              <a:t>hề</a:t>
            </a:r>
            <a:r>
              <a:rPr lang="en-US" sz="2800" i="1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i="1" dirty="0" err="1" smtClean="0">
                <a:effectLst/>
                <a:latin typeface="Times New Roman"/>
                <a:ea typeface="SimSun"/>
              </a:rPr>
              <a:t>đi</a:t>
            </a:r>
            <a:r>
              <a:rPr lang="en-US" sz="2800" i="1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i="1" dirty="0" err="1" smtClean="0">
                <a:effectLst/>
                <a:latin typeface="Times New Roman"/>
                <a:ea typeface="SimSun"/>
              </a:rPr>
              <a:t>đến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.” ”</a:t>
            </a:r>
            <a:endParaRPr lang="en-US" sz="2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29145" y="4329984"/>
            <a:ext cx="6858000" cy="1524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800" dirty="0">
                <a:solidFill>
                  <a:schemeClr val="tx1"/>
                </a:solidFill>
                <a:latin typeface="Times New Roman"/>
                <a:ea typeface="SimSun"/>
                <a:sym typeface="Wingdings" pitchFamily="2" charset="2"/>
              </a:rPr>
              <a:t>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SimSun"/>
              </a:rPr>
              <a:t>Đó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SimSun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SimSun"/>
              </a:rPr>
              <a:t>là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SimSun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SimSun"/>
              </a:rPr>
              <a:t>lời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SimSun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SimSun"/>
              </a:rPr>
              <a:t>tò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SimSun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SimSun"/>
              </a:rPr>
              <a:t>mò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SimSun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SimSun"/>
              </a:rPr>
              <a:t>ngây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SimSun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SimSun"/>
              </a:rPr>
              <a:t>ngô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SimSun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SimSun"/>
              </a:rPr>
              <a:t>của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SimSun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SimSun"/>
              </a:rPr>
              <a:t>đứa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SimSun"/>
              </a:rPr>
              <a:t> con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SimSun"/>
              </a:rPr>
              <a:t>muốn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SimSun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SimSun"/>
              </a:rPr>
              <a:t>khám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SimSun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SimSun"/>
              </a:rPr>
              <a:t>phá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SimSun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SimSun"/>
              </a:rPr>
              <a:t>cuộc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SimSun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SimSun"/>
              </a:rPr>
              <a:t>sống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SimSun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SimSun"/>
              </a:rPr>
              <a:t>và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SimSun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SimSun"/>
              </a:rPr>
              <a:t>lời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SimSun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SimSun"/>
              </a:rPr>
              <a:t>giải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SimSun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SimSun"/>
              </a:rPr>
              <a:t>thích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SimSun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SimSun"/>
              </a:rPr>
              <a:t>đầy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SimSun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SimSun"/>
              </a:rPr>
              <a:t>sự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SimSun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SimSun"/>
              </a:rPr>
              <a:t>hứng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SimSun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SimSun"/>
              </a:rPr>
              <a:t>khởi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SimSun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SimSun"/>
              </a:rPr>
              <a:t>của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SimSun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/>
                <a:ea typeface="SimSun"/>
              </a:rPr>
              <a:t>người</a:t>
            </a:r>
            <a:r>
              <a:rPr lang="en-US" sz="2800" dirty="0">
                <a:solidFill>
                  <a:schemeClr val="tx1"/>
                </a:solidFill>
                <a:latin typeface="Times New Roman"/>
                <a:ea typeface="SimSun"/>
              </a:rPr>
              <a:t> cha.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4329984"/>
            <a:ext cx="8077200" cy="16898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en-US" sz="2800" dirty="0" err="1" smtClean="0">
                <a:effectLst/>
                <a:latin typeface="Times New Roman"/>
                <a:ea typeface="Arial"/>
              </a:rPr>
              <a:t>Kể</a:t>
            </a:r>
            <a:r>
              <a:rPr lang="en-US" sz="2800" dirty="0" smtClean="0">
                <a:effectLst/>
                <a:latin typeface="Times New Roman"/>
                <a:ea typeface="Arial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Arial"/>
              </a:rPr>
              <a:t>ra</a:t>
            </a:r>
            <a:r>
              <a:rPr lang="en-US" sz="2800" dirty="0" smtClean="0">
                <a:effectLst/>
                <a:latin typeface="Times New Roman"/>
                <a:ea typeface="Arial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Arial"/>
              </a:rPr>
              <a:t>trường</a:t>
            </a:r>
            <a:r>
              <a:rPr lang="en-US" sz="2800" dirty="0" smtClean="0">
                <a:effectLst/>
                <a:latin typeface="Times New Roman"/>
                <a:ea typeface="Arial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Arial"/>
              </a:rPr>
              <a:t>hợp</a:t>
            </a:r>
            <a:r>
              <a:rPr lang="en-US" sz="2800" dirty="0" smtClean="0">
                <a:effectLst/>
                <a:latin typeface="Times New Roman"/>
                <a:ea typeface="Arial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Arial"/>
              </a:rPr>
              <a:t>chuyển</a:t>
            </a:r>
            <a:r>
              <a:rPr lang="en-US" sz="2800" dirty="0" smtClean="0">
                <a:effectLst/>
                <a:latin typeface="Times New Roman"/>
                <a:ea typeface="Arial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Arial"/>
              </a:rPr>
              <a:t>nghĩa</a:t>
            </a:r>
            <a:r>
              <a:rPr lang="en-US" sz="2800" dirty="0" smtClean="0">
                <a:effectLst/>
                <a:latin typeface="Times New Roman"/>
                <a:ea typeface="Arial"/>
              </a:rPr>
              <a:t>:</a:t>
            </a:r>
            <a:endParaRPr lang="en-US" sz="2800" dirty="0" smtClean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n-US" sz="2800" dirty="0" smtClean="0">
                <a:effectLst/>
                <a:latin typeface="Times New Roman"/>
                <a:ea typeface="Arial"/>
              </a:rPr>
              <a:t>- </a:t>
            </a:r>
            <a:r>
              <a:rPr lang="en-US" sz="2800" dirty="0" err="1" smtClean="0">
                <a:effectLst/>
                <a:latin typeface="Times New Roman"/>
                <a:ea typeface="Arial"/>
              </a:rPr>
              <a:t>Tay</a:t>
            </a:r>
            <a:r>
              <a:rPr lang="en-US" sz="2800" dirty="0" smtClean="0">
                <a:effectLst/>
                <a:latin typeface="Times New Roman"/>
                <a:ea typeface="Arial"/>
              </a:rPr>
              <a:t>: </a:t>
            </a:r>
            <a:r>
              <a:rPr lang="en-US" sz="2800" dirty="0" err="1" smtClean="0">
                <a:effectLst/>
                <a:latin typeface="Times New Roman"/>
                <a:ea typeface="Arial"/>
              </a:rPr>
              <a:t>cánh</a:t>
            </a:r>
            <a:r>
              <a:rPr lang="en-US" sz="2800" dirty="0" smtClean="0">
                <a:effectLst/>
                <a:latin typeface="Times New Roman"/>
                <a:ea typeface="Arial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Arial"/>
              </a:rPr>
              <a:t>tay</a:t>
            </a:r>
            <a:r>
              <a:rPr lang="en-US" sz="2800" dirty="0" smtClean="0">
                <a:effectLst/>
                <a:latin typeface="Times New Roman"/>
                <a:ea typeface="Arial"/>
              </a:rPr>
              <a:t>,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tay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áo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,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tay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đua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,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tay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súng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, ….</a:t>
            </a:r>
            <a:endParaRPr lang="en-US" sz="2800" dirty="0" smtClean="0">
              <a:effectLst/>
              <a:latin typeface="Times New Roman"/>
              <a:ea typeface="Times New Roman"/>
            </a:endParaRPr>
          </a:p>
          <a:p>
            <a:r>
              <a:rPr lang="en-US" sz="2800" dirty="0" smtClean="0">
                <a:effectLst/>
                <a:latin typeface="Times New Roman"/>
                <a:ea typeface="SimSun"/>
              </a:rPr>
              <a:t>-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Đầu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: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cái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đầu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,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đầu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gấu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,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đầu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đường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,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đầu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đảng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,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đầu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 </a:t>
            </a:r>
            <a:r>
              <a:rPr lang="en-US" sz="2800" dirty="0" err="1" smtClean="0">
                <a:effectLst/>
                <a:latin typeface="Times New Roman"/>
                <a:ea typeface="SimSun"/>
              </a:rPr>
              <a:t>ngỏ</a:t>
            </a:r>
            <a:r>
              <a:rPr lang="en-US" sz="2800" dirty="0" smtClean="0">
                <a:effectLst/>
                <a:latin typeface="Times New Roman"/>
                <a:ea typeface="SimSun"/>
              </a:rPr>
              <a:t>, …</a:t>
            </a:r>
            <a:endParaRPr lang="en-US" sz="28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000500" y="685800"/>
            <a:ext cx="4191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58145" y="3429000"/>
            <a:ext cx="47105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2193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52400"/>
            <a:ext cx="56781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buồm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768927"/>
            <a:ext cx="82301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" y="1309676"/>
            <a:ext cx="6992620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cha con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biển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cha con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Ý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buồm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rgbClr val="00000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Cảm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nhận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về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đặc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sắc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nghệ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thuật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của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tác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/>
                <a:ea typeface="Calibri"/>
              </a:rPr>
              <a:t>phẩm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330" y="3657063"/>
            <a:ext cx="90476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718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671" y="184152"/>
            <a:ext cx="86044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200" b="1" dirty="0">
                <a:solidFill>
                  <a:srgbClr val="FF0000"/>
                </a:solidFill>
                <a:latin typeface="Times New Roman"/>
              </a:rPr>
              <a:t>Dàn ý cảm nhận bài thơ Mây và sóng của </a:t>
            </a:r>
            <a:r>
              <a:rPr lang="vi-VN" sz="3200" b="1" dirty="0" smtClean="0">
                <a:solidFill>
                  <a:srgbClr val="FF0000"/>
                </a:solidFill>
                <a:latin typeface="Times New Roman"/>
              </a:rPr>
              <a:t>Ta-go</a:t>
            </a:r>
            <a:endParaRPr lang="vi-VN" sz="3200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8443" y="2277032"/>
            <a:ext cx="81369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solidFill>
                  <a:srgbClr val="FF0000"/>
                </a:solidFill>
                <a:latin typeface="Times New Roman"/>
              </a:rPr>
              <a:t>b</a:t>
            </a:r>
            <a:r>
              <a:rPr lang="vi-VN" sz="2800" b="1" dirty="0" smtClean="0">
                <a:solidFill>
                  <a:srgbClr val="FF0000"/>
                </a:solidFill>
                <a:latin typeface="Times New Roman"/>
              </a:rPr>
              <a:t>. </a:t>
            </a:r>
            <a:r>
              <a:rPr lang="vi-VN" sz="2800" b="1" dirty="0">
                <a:solidFill>
                  <a:srgbClr val="FF0000"/>
                </a:solidFill>
                <a:latin typeface="Times New Roman"/>
              </a:rPr>
              <a:t>Thân bài</a:t>
            </a:r>
            <a:endParaRPr lang="vi-VN" sz="2800" dirty="0">
              <a:solidFill>
                <a:srgbClr val="FF0000"/>
              </a:solidFill>
              <a:latin typeface="Times New Roman"/>
            </a:endParaRPr>
          </a:p>
          <a:p>
            <a:pPr algn="just"/>
            <a:r>
              <a:rPr lang="en-US" sz="2800" b="1" dirty="0">
                <a:solidFill>
                  <a:srgbClr val="333333"/>
                </a:solidFill>
                <a:latin typeface="Times New Roman"/>
              </a:rPr>
              <a:t>- </a:t>
            </a:r>
            <a:r>
              <a:rPr lang="vi-VN" sz="2800" b="1" dirty="0">
                <a:solidFill>
                  <a:srgbClr val="333333"/>
                </a:solidFill>
                <a:latin typeface="Times New Roman"/>
              </a:rPr>
              <a:t>Cảm </a:t>
            </a:r>
            <a:r>
              <a:rPr lang="vi-VN" sz="2800" b="1" dirty="0">
                <a:solidFill>
                  <a:srgbClr val="333333"/>
                </a:solidFill>
                <a:latin typeface="Times New Roman"/>
              </a:rPr>
              <a:t>nghĩ về đoạn đối thoại giữa mẹ và con</a:t>
            </a:r>
            <a:endParaRPr lang="en-US" sz="2800" dirty="0">
              <a:solidFill>
                <a:srgbClr val="333333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8999" y="3203397"/>
            <a:ext cx="8316416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vi-VN" sz="28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Lời em bé kể cho mẹ nghe </a:t>
            </a:r>
            <a:r>
              <a:rPr lang="vi-VN" sz="28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về mây</a:t>
            </a:r>
            <a:r>
              <a:rPr lang="en-US" sz="28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sóng</a:t>
            </a:r>
            <a:endParaRPr lang="en-US" sz="2800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+N</a:t>
            </a:r>
            <a:r>
              <a:rPr lang="vi-VN" sz="28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hững điều em đã gặp khi đi chơi</a:t>
            </a:r>
            <a:br>
              <a:rPr lang="vi-VN" sz="28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0734" y="4172893"/>
            <a:ext cx="82882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333333"/>
                </a:solidFill>
                <a:latin typeface="Times New Roman"/>
              </a:rPr>
              <a:t>-</a:t>
            </a:r>
            <a:r>
              <a:rPr lang="vi-VN" sz="2800" b="1" dirty="0">
                <a:solidFill>
                  <a:srgbClr val="333333"/>
                </a:solidFill>
                <a:latin typeface="Times New Roman"/>
              </a:rPr>
              <a:t> </a:t>
            </a:r>
            <a:r>
              <a:rPr lang="vi-VN" sz="2800" b="1" dirty="0">
                <a:solidFill>
                  <a:srgbClr val="333333"/>
                </a:solidFill>
                <a:latin typeface="Times New Roman"/>
              </a:rPr>
              <a:t>Cảm nghĩ về những tình cảm của em bé đối với mẹ</a:t>
            </a: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" y="768927"/>
            <a:ext cx="8586774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lvl="0" indent="-514350">
              <a:buAutoNum type="alphaLcPeriod"/>
            </a:pP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/>
            <a:r>
              <a:rPr lang="vi-VN" sz="3200" dirty="0" smtClean="0">
                <a:solidFill>
                  <a:srgbClr val="333333"/>
                </a:solidFill>
                <a:latin typeface="Times New Roman"/>
              </a:rPr>
              <a:t>Bài </a:t>
            </a:r>
            <a:r>
              <a:rPr lang="vi-VN" sz="3200" dirty="0">
                <a:solidFill>
                  <a:srgbClr val="333333"/>
                </a:solidFill>
                <a:latin typeface="Times New Roman"/>
              </a:rPr>
              <a:t>thơ Mây và sóng của Ta-go nói về tình cảm </a:t>
            </a:r>
            <a:r>
              <a:rPr lang="vi-VN" sz="3200" dirty="0" smtClean="0">
                <a:solidFill>
                  <a:srgbClr val="333333"/>
                </a:solidFill>
                <a:latin typeface="Times New Roman"/>
              </a:rPr>
              <a:t>mẹ</a:t>
            </a:r>
            <a:endParaRPr lang="en-US" sz="3200" dirty="0" smtClean="0">
              <a:solidFill>
                <a:srgbClr val="333333"/>
              </a:solidFill>
              <a:latin typeface="Times New Roman"/>
            </a:endParaRPr>
          </a:p>
          <a:p>
            <a:pPr lvl="0"/>
            <a:r>
              <a:rPr lang="vi-VN" sz="3200" dirty="0" smtClean="0">
                <a:solidFill>
                  <a:srgbClr val="333333"/>
                </a:solidFill>
                <a:latin typeface="Times New Roman"/>
              </a:rPr>
              <a:t> </a:t>
            </a:r>
            <a:r>
              <a:rPr lang="vi-VN" sz="3200" dirty="0">
                <a:solidFill>
                  <a:srgbClr val="333333"/>
                </a:solidFill>
                <a:latin typeface="Times New Roman"/>
              </a:rPr>
              <a:t>con thắm thiết, mặn </a:t>
            </a:r>
            <a:r>
              <a:rPr lang="vi-VN" sz="3200" dirty="0" smtClean="0">
                <a:solidFill>
                  <a:srgbClr val="333333"/>
                </a:solidFill>
                <a:latin typeface="Times New Roman"/>
              </a:rPr>
              <a:t>nồng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711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9512" y="404664"/>
            <a:ext cx="86044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200" b="1" dirty="0">
                <a:solidFill>
                  <a:srgbClr val="FF0000"/>
                </a:solidFill>
                <a:latin typeface="Times New Roman"/>
              </a:rPr>
              <a:t>Dàn ý cảm nhận bài thơ Mây và sóng của Ta-go</a:t>
            </a:r>
            <a:endParaRPr lang="vi-VN" sz="3200" dirty="0">
              <a:solidFill>
                <a:srgbClr val="FF0000"/>
              </a:solidFill>
              <a:latin typeface="Times New Roman"/>
            </a:endParaRPr>
          </a:p>
          <a:p>
            <a:pPr algn="just"/>
            <a:r>
              <a:rPr lang="en-US" sz="3200" b="1" dirty="0">
                <a:solidFill>
                  <a:srgbClr val="FF0000"/>
                </a:solidFill>
                <a:latin typeface="Times New Roman"/>
              </a:rPr>
              <a:t>a</a:t>
            </a:r>
            <a:r>
              <a:rPr lang="vi-VN" sz="3200" b="1" dirty="0">
                <a:solidFill>
                  <a:srgbClr val="FF0000"/>
                </a:solidFill>
                <a:latin typeface="Times New Roman"/>
              </a:rPr>
              <a:t>. </a:t>
            </a:r>
            <a:r>
              <a:rPr lang="vi-VN" sz="3200" b="1" dirty="0">
                <a:solidFill>
                  <a:srgbClr val="FF0000"/>
                </a:solidFill>
                <a:latin typeface="Times New Roman"/>
              </a:rPr>
              <a:t>Mở </a:t>
            </a:r>
            <a:r>
              <a:rPr lang="vi-VN" sz="3200" b="1" dirty="0">
                <a:solidFill>
                  <a:srgbClr val="FF0000"/>
                </a:solidFill>
                <a:latin typeface="Times New Roman"/>
              </a:rPr>
              <a:t>bài</a:t>
            </a:r>
            <a:endParaRPr lang="vi-VN" sz="3200" dirty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2" y="1412776"/>
            <a:ext cx="81369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solidFill>
                  <a:srgbClr val="FF0000"/>
                </a:solidFill>
                <a:latin typeface="Times New Roman"/>
              </a:rPr>
              <a:t>b</a:t>
            </a:r>
            <a:r>
              <a:rPr lang="vi-VN" sz="2800" b="1" dirty="0">
                <a:solidFill>
                  <a:srgbClr val="FF0000"/>
                </a:solidFill>
                <a:latin typeface="Times New Roman"/>
              </a:rPr>
              <a:t>. </a:t>
            </a:r>
            <a:r>
              <a:rPr lang="vi-VN" sz="2800" b="1" dirty="0">
                <a:solidFill>
                  <a:srgbClr val="FF0000"/>
                </a:solidFill>
                <a:latin typeface="Times New Roman"/>
              </a:rPr>
              <a:t>Thân bài</a:t>
            </a:r>
            <a:endParaRPr lang="vi-VN" sz="2800" dirty="0">
              <a:solidFill>
                <a:srgbClr val="FF0000"/>
              </a:solidFill>
              <a:latin typeface="Times New Roman"/>
            </a:endParaRPr>
          </a:p>
          <a:p>
            <a:pPr algn="just"/>
            <a:r>
              <a:rPr lang="en-US" sz="2800" b="1" dirty="0">
                <a:solidFill>
                  <a:srgbClr val="333333"/>
                </a:solidFill>
                <a:latin typeface="Times New Roman"/>
              </a:rPr>
              <a:t>- </a:t>
            </a:r>
            <a:r>
              <a:rPr lang="vi-VN" sz="2800" b="1" dirty="0">
                <a:solidFill>
                  <a:srgbClr val="333333"/>
                </a:solidFill>
                <a:latin typeface="Times New Roman"/>
              </a:rPr>
              <a:t>Cảm </a:t>
            </a:r>
            <a:r>
              <a:rPr lang="vi-VN" sz="2800" b="1" dirty="0">
                <a:solidFill>
                  <a:srgbClr val="333333"/>
                </a:solidFill>
                <a:latin typeface="Times New Roman"/>
              </a:rPr>
              <a:t>nghĩ về đoạn đối thoại giữa mẹ và con</a:t>
            </a:r>
            <a:endParaRPr lang="en-US" sz="2800" dirty="0">
              <a:solidFill>
                <a:srgbClr val="333333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6122" y="2204864"/>
            <a:ext cx="8316416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vi-VN" sz="28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Lời em bé kể cho mẹ nghe </a:t>
            </a:r>
            <a:r>
              <a:rPr lang="vi-VN" sz="28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về mây</a:t>
            </a:r>
            <a:r>
              <a:rPr lang="en-US" sz="28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sóng</a:t>
            </a:r>
            <a:endParaRPr lang="en-US" sz="2800" dirty="0">
              <a:solidFill>
                <a:srgbClr val="333333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+N</a:t>
            </a:r>
            <a:r>
              <a:rPr lang="vi-VN" sz="28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hững điều em đã gặp khi đi chơi</a:t>
            </a:r>
            <a:br>
              <a:rPr lang="vi-VN" sz="2800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5873" y="3086776"/>
            <a:ext cx="82882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333333"/>
                </a:solidFill>
                <a:latin typeface="Times New Roman"/>
              </a:rPr>
              <a:t>-</a:t>
            </a:r>
            <a:r>
              <a:rPr lang="vi-VN" sz="2800" b="1" dirty="0">
                <a:solidFill>
                  <a:srgbClr val="333333"/>
                </a:solidFill>
                <a:latin typeface="Times New Roman"/>
              </a:rPr>
              <a:t> </a:t>
            </a:r>
            <a:r>
              <a:rPr lang="vi-VN" sz="2800" b="1" dirty="0">
                <a:solidFill>
                  <a:srgbClr val="333333"/>
                </a:solidFill>
                <a:latin typeface="Times New Roman"/>
              </a:rPr>
              <a:t>Cảm nghĩ về những tình cảm của em bé đối với mẹ</a:t>
            </a: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9512" y="3628181"/>
            <a:ext cx="85689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333333"/>
                </a:solidFill>
                <a:latin typeface="Times New Roman"/>
              </a:rPr>
              <a:t>+</a:t>
            </a:r>
            <a:r>
              <a:rPr lang="vi-VN" sz="2800" dirty="0">
                <a:solidFill>
                  <a:srgbClr val="333333"/>
                </a:solidFill>
                <a:latin typeface="Times New Roman"/>
              </a:rPr>
              <a:t> </a:t>
            </a:r>
            <a:r>
              <a:rPr lang="vi-VN" sz="2800" dirty="0">
                <a:solidFill>
                  <a:srgbClr val="333333"/>
                </a:solidFill>
                <a:latin typeface="Times New Roman"/>
              </a:rPr>
              <a:t>Lời từ chối sự mời gọi của </a:t>
            </a:r>
            <a:r>
              <a:rPr lang="vi-VN" sz="2800" dirty="0" smtClean="0">
                <a:solidFill>
                  <a:srgbClr val="333333"/>
                </a:solidFill>
                <a:latin typeface="Times New Roman"/>
              </a:rPr>
              <a:t>mây, sóng</a:t>
            </a:r>
            <a:r>
              <a:rPr lang="vi-VN" sz="2800" dirty="0">
                <a:solidFill>
                  <a:prstClr val="black"/>
                </a:solidFill>
                <a:latin typeface="Times New Roman"/>
              </a:rPr>
              <a:t/>
            </a:r>
            <a:br>
              <a:rPr lang="vi-VN" sz="2800" dirty="0">
                <a:solidFill>
                  <a:prstClr val="black"/>
                </a:solidFill>
                <a:latin typeface="Times New Roman"/>
              </a:rPr>
            </a:br>
            <a:r>
              <a:rPr lang="en-US" sz="2800" dirty="0">
                <a:solidFill>
                  <a:srgbClr val="333333"/>
                </a:solidFill>
                <a:latin typeface="Times New Roman"/>
              </a:rPr>
              <a:t>+</a:t>
            </a:r>
            <a:r>
              <a:rPr lang="vi-VN" sz="2800" dirty="0">
                <a:solidFill>
                  <a:srgbClr val="333333"/>
                </a:solidFill>
                <a:latin typeface="Times New Roman"/>
              </a:rPr>
              <a:t> </a:t>
            </a:r>
            <a:r>
              <a:rPr lang="vi-VN" sz="2800" dirty="0">
                <a:solidFill>
                  <a:srgbClr val="333333"/>
                </a:solidFill>
                <a:latin typeface="Times New Roman"/>
              </a:rPr>
              <a:t>Đối với em bé: Không cuộc dạo chơi nào</a:t>
            </a:r>
            <a:r>
              <a:rPr lang="vi-VN" sz="2800" dirty="0" smtClean="0">
                <a:solidFill>
                  <a:srgbClr val="333333"/>
                </a:solidFill>
                <a:latin typeface="Times New Roman"/>
              </a:rPr>
              <a:t>, </a:t>
            </a:r>
            <a:r>
              <a:rPr lang="vi-VN" sz="2800" dirty="0">
                <a:solidFill>
                  <a:srgbClr val="333333"/>
                </a:solidFill>
                <a:latin typeface="Times New Roman"/>
              </a:rPr>
              <a:t>lời mời gọi nào có thể so được với người mẹ của mình </a:t>
            </a:r>
            <a:r>
              <a:rPr lang="vi-VN" sz="2800" dirty="0">
                <a:solidFill>
                  <a:srgbClr val="333333"/>
                </a:solidFill>
                <a:latin typeface="Times New Roman"/>
              </a:rPr>
              <a:t>"</a:t>
            </a: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9512" y="5018950"/>
            <a:ext cx="878497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Times New Roman"/>
              </a:rPr>
              <a:t>+ N</a:t>
            </a:r>
            <a:r>
              <a:rPr lang="vi-VN" sz="2800" dirty="0">
                <a:solidFill>
                  <a:prstClr val="black"/>
                </a:solidFill>
                <a:latin typeface="Times New Roman"/>
              </a:rPr>
              <a:t>h</a:t>
            </a:r>
            <a:r>
              <a:rPr lang="en-US" sz="2800" dirty="0" err="1">
                <a:solidFill>
                  <a:prstClr val="black"/>
                </a:solidFill>
                <a:latin typeface="Times New Roman"/>
              </a:rPr>
              <a:t>ững</a:t>
            </a:r>
            <a:r>
              <a:rPr lang="vi-VN" sz="2800" dirty="0">
                <a:solidFill>
                  <a:prstClr val="black"/>
                </a:solidFill>
                <a:latin typeface="Times New Roman"/>
              </a:rPr>
              <a:t> </a:t>
            </a:r>
            <a:r>
              <a:rPr lang="vi-VN" sz="2800" dirty="0">
                <a:solidFill>
                  <a:prstClr val="black"/>
                </a:solidFill>
                <a:latin typeface="Times New Roman"/>
              </a:rPr>
              <a:t>cuộc dạo chơi, khám phá sẽ trở nên vô nghĩa nếu không có mẹ ở bên. </a:t>
            </a:r>
          </a:p>
          <a:p>
            <a:r>
              <a:rPr lang="en-US" sz="2800" dirty="0">
                <a:solidFill>
                  <a:prstClr val="black"/>
                </a:solidFill>
                <a:latin typeface="Times New Roman"/>
              </a:rPr>
              <a:t>+</a:t>
            </a:r>
            <a:r>
              <a:rPr lang="vi-VN" sz="2800" dirty="0">
                <a:solidFill>
                  <a:prstClr val="black"/>
                </a:solidFill>
                <a:latin typeface="Times New Roman"/>
              </a:rPr>
              <a:t> </a:t>
            </a:r>
            <a:r>
              <a:rPr lang="vi-VN" sz="2800" dirty="0">
                <a:solidFill>
                  <a:prstClr val="black"/>
                </a:solidFill>
                <a:latin typeface="Times New Roman"/>
              </a:rPr>
              <a:t>Hạnh phúc của em chính là ở bên mẹ, được ngắm nhìn nụ cười của mẹ </a:t>
            </a:r>
            <a:r>
              <a:rPr lang="en-US" sz="2800" dirty="0">
                <a:solidFill>
                  <a:prstClr val="black"/>
                </a:solidFill>
                <a:latin typeface="Times New Roman"/>
                <a:sym typeface="Wingdings" pitchFamily="2" charset="2"/>
              </a:rPr>
              <a:t></a:t>
            </a:r>
            <a:r>
              <a:rPr lang="vi-VN" sz="2800" dirty="0">
                <a:solidFill>
                  <a:prstClr val="black"/>
                </a:solidFill>
                <a:latin typeface="Times New Roman"/>
              </a:rPr>
              <a:t> </a:t>
            </a:r>
            <a:r>
              <a:rPr lang="vi-VN" sz="2800" dirty="0">
                <a:solidFill>
                  <a:prstClr val="black"/>
                </a:solidFill>
                <a:latin typeface="Times New Roman"/>
              </a:rPr>
              <a:t>Có mẹ là có tất cả </a:t>
            </a:r>
            <a:endParaRPr lang="en-US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23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6512" y="836712"/>
            <a:ext cx="89289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b="1" dirty="0">
                <a:solidFill>
                  <a:srgbClr val="333333"/>
                </a:solidFill>
                <a:latin typeface="Times New Roman"/>
              </a:rPr>
              <a:t>* Cảm nhận về đặc sắc nghệ thuật của tác phẩm</a:t>
            </a:r>
            <a:r>
              <a:rPr lang="vi-VN" sz="3200" dirty="0">
                <a:solidFill>
                  <a:prstClr val="black"/>
                </a:solidFill>
                <a:latin typeface="Times New Roman"/>
              </a:rPr>
              <a:t/>
            </a:r>
            <a:br>
              <a:rPr lang="vi-VN" sz="3200" dirty="0">
                <a:solidFill>
                  <a:prstClr val="black"/>
                </a:solidFill>
                <a:latin typeface="Times New Roman"/>
              </a:rPr>
            </a:br>
            <a:r>
              <a:rPr lang="en-US" sz="3200" dirty="0">
                <a:solidFill>
                  <a:srgbClr val="333333"/>
                </a:solidFill>
                <a:latin typeface="Times New Roman"/>
              </a:rPr>
              <a:t> </a:t>
            </a:r>
            <a:r>
              <a:rPr lang="en-US" sz="3200" dirty="0">
                <a:solidFill>
                  <a:srgbClr val="333333"/>
                </a:solidFill>
                <a:latin typeface="Times New Roman"/>
              </a:rPr>
              <a:t> - </a:t>
            </a:r>
            <a:r>
              <a:rPr lang="vi-VN" sz="3200" dirty="0">
                <a:solidFill>
                  <a:srgbClr val="333333"/>
                </a:solidFill>
                <a:latin typeface="Times New Roman"/>
              </a:rPr>
              <a:t>Cấu </a:t>
            </a:r>
            <a:r>
              <a:rPr lang="vi-VN" sz="3200" dirty="0">
                <a:solidFill>
                  <a:srgbClr val="333333"/>
                </a:solidFill>
                <a:latin typeface="Times New Roman"/>
              </a:rPr>
              <a:t>trúc lồng ghép lời thoại giữa em bé và mẹ, cuộc nói chuyện của em với mây và với sóng. 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9512" y="2420888"/>
            <a:ext cx="928903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dirty="0">
                <a:solidFill>
                  <a:srgbClr val="333333"/>
                </a:solidFill>
                <a:latin typeface="Times New Roman"/>
              </a:rPr>
              <a:t>- Ngòi bút nhạy cảm và tâm hồn dạt dào yêu </a:t>
            </a:r>
            <a:r>
              <a:rPr lang="vi-VN" sz="3200" dirty="0">
                <a:solidFill>
                  <a:srgbClr val="333333"/>
                </a:solidFill>
                <a:latin typeface="Times New Roman"/>
              </a:rPr>
              <a:t>thương</a:t>
            </a:r>
            <a:r>
              <a:rPr lang="en-US" sz="3200" dirty="0">
                <a:solidFill>
                  <a:srgbClr val="333333"/>
                </a:solidFill>
                <a:latin typeface="Times New Roman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/>
              </a:rPr>
              <a:t>của</a:t>
            </a:r>
            <a:r>
              <a:rPr lang="en-US" sz="3200" dirty="0">
                <a:solidFill>
                  <a:srgbClr val="333333"/>
                </a:solidFill>
                <a:latin typeface="Times New Roman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/>
              </a:rPr>
              <a:t>tác</a:t>
            </a:r>
            <a:r>
              <a:rPr lang="en-US" sz="3200" dirty="0">
                <a:solidFill>
                  <a:srgbClr val="333333"/>
                </a:solidFill>
                <a:latin typeface="Times New Roman"/>
              </a:rPr>
              <a:t> </a:t>
            </a:r>
            <a:r>
              <a:rPr lang="en-US" sz="3200" dirty="0" err="1">
                <a:solidFill>
                  <a:srgbClr val="333333"/>
                </a:solidFill>
                <a:latin typeface="Times New Roman"/>
              </a:rPr>
              <a:t>giả</a:t>
            </a:r>
            <a:r>
              <a:rPr lang="en-US" sz="3200" dirty="0">
                <a:solidFill>
                  <a:srgbClr val="333333"/>
                </a:solidFill>
                <a:latin typeface="Times New Roman"/>
              </a:rPr>
              <a:t>.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9339" y="3498106"/>
            <a:ext cx="89644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solidFill>
                  <a:srgbClr val="FF0000"/>
                </a:solidFill>
                <a:latin typeface="Times New Roman"/>
              </a:rPr>
              <a:t>c</a:t>
            </a:r>
            <a:r>
              <a:rPr lang="vi-VN" sz="2800" b="1" dirty="0" smtClean="0">
                <a:solidFill>
                  <a:srgbClr val="FF0000"/>
                </a:solidFill>
                <a:latin typeface="Times New Roman"/>
              </a:rPr>
              <a:t>. </a:t>
            </a:r>
            <a:r>
              <a:rPr lang="vi-VN" sz="2800" b="1" dirty="0">
                <a:solidFill>
                  <a:srgbClr val="FF0000"/>
                </a:solidFill>
                <a:latin typeface="Times New Roman"/>
              </a:rPr>
              <a:t>Kết bài</a:t>
            </a:r>
            <a:endParaRPr lang="vi-VN" sz="2800" dirty="0">
              <a:solidFill>
                <a:srgbClr val="FF0000"/>
              </a:solidFill>
              <a:latin typeface="Times New Roman"/>
            </a:endParaRPr>
          </a:p>
          <a:p>
            <a:pPr algn="just"/>
            <a:r>
              <a:rPr lang="vi-VN" sz="2800" dirty="0">
                <a:solidFill>
                  <a:srgbClr val="333333"/>
                </a:solidFill>
                <a:latin typeface="Times New Roman"/>
              </a:rPr>
              <a:t>"Mây và sóng" là đoạn trích cảm động về tình mẫu tử thiêng liêng, cao đẹp. </a:t>
            </a:r>
          </a:p>
        </p:txBody>
      </p:sp>
    </p:spTree>
    <p:extLst>
      <p:ext uri="{BB962C8B-B14F-4D97-AF65-F5344CB8AC3E}">
        <p14:creationId xmlns:p14="http://schemas.microsoft.com/office/powerpoint/2010/main" val="729156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795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603</Words>
  <Application>Microsoft Office PowerPoint</Application>
  <PresentationFormat>On-screen Show (4:3)</PresentationFormat>
  <Paragraphs>78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Office Theme</vt:lpstr>
      <vt:lpstr>1_Office Theme</vt:lpstr>
      <vt:lpstr>2_Office Theme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6</cp:revision>
  <dcterms:created xsi:type="dcterms:W3CDTF">2022-03-20T13:13:19Z</dcterms:created>
  <dcterms:modified xsi:type="dcterms:W3CDTF">2022-03-20T14:01:35Z</dcterms:modified>
</cp:coreProperties>
</file>