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58" r:id="rId6"/>
    <p:sldId id="261" r:id="rId7"/>
    <p:sldId id="262" r:id="rId8"/>
    <p:sldId id="264" r:id="rId9"/>
    <p:sldId id="263" r:id="rId10"/>
    <p:sldId id="265" r:id="rId11"/>
    <p:sldId id="270" r:id="rId12"/>
    <p:sldId id="266" r:id="rId13"/>
    <p:sldId id="267" r:id="rId14"/>
    <p:sldId id="268" r:id="rId15"/>
    <p:sldId id="269" r:id="rId16"/>
    <p:sldId id="271" r:id="rId17"/>
    <p:sldId id="272" r:id="rId18"/>
    <p:sldId id="273" r:id="rId19"/>
    <p:sldId id="275" r:id="rId20"/>
    <p:sldId id="274" r:id="rId21"/>
    <p:sldId id="281" r:id="rId22"/>
    <p:sldId id="282" r:id="rId23"/>
    <p:sldId id="283" r:id="rId24"/>
    <p:sldId id="289" r:id="rId25"/>
    <p:sldId id="290" r:id="rId26"/>
    <p:sldId id="286" r:id="rId27"/>
    <p:sldId id="285" r:id="rId28"/>
    <p:sldId id="287" r:id="rId29"/>
    <p:sldId id="284" r:id="rId30"/>
    <p:sldId id="276" r:id="rId31"/>
    <p:sldId id="277" r:id="rId32"/>
    <p:sldId id="278" r:id="rId33"/>
    <p:sldId id="280" r:id="rId34"/>
    <p:sldId id="279" r:id="rId35"/>
    <p:sldId id="291" r:id="rId36"/>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5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03/10/2023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03/10/2023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03/10/2023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03/10/2023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03/10/2023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03/10/2023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03/10/2023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03/10/2023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03/10/2023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03/10/2023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03/10/2023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03/10/2023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03/10/2023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xmlns=""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extLst>
      <p:ext uri="{BB962C8B-B14F-4D97-AF65-F5344CB8AC3E}">
        <p14:creationId xmlns:p14="http://schemas.microsoft.com/office/powerpoint/2010/main" val="26833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II. 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xmlns=""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xmlns=""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xmlns=""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xmlns=""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xmlns=""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xmlns=""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xmlns=""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xmlns=""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xmlns=""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xmlns=""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xmlns=""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xmlns=""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xmlns=""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xmlns=""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xmlns=""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xmlns=""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xmlns=""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II</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descr="C:\Users\ADMIN\Desktop\logo-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92546"/>
            <a:ext cx="1474118"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91880" y="843558"/>
            <a:ext cx="5545341" cy="3170099"/>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Bài 5: </a:t>
            </a:r>
          </a:p>
          <a:p>
            <a:pPr algn="just"/>
            <a:r>
              <a:rPr lang="vi-VN" sz="4000" b="1" cap="none" spc="0" dirty="0">
                <a:ln/>
                <a:solidFill>
                  <a:schemeClr val="accent3"/>
                </a:solidFill>
                <a:effectLst/>
              </a:rPr>
              <a:t>Vị trí Trái Đất trong hệ Mặt Trời. </a:t>
            </a:r>
            <a:r>
              <a:rPr lang="vi-VN" sz="4000" b="1" dirty="0">
                <a:ln/>
                <a:solidFill>
                  <a:schemeClr val="accent3"/>
                </a:solidFill>
              </a:rPr>
              <a:t>Hình dạng và kích thước của Trái Đất</a:t>
            </a:r>
            <a:endParaRPr lang="en-US" sz="4000" b="1" cap="none" spc="0" dirty="0">
              <a:ln/>
              <a:solidFill>
                <a:schemeClr val="accent3"/>
              </a:solidFill>
              <a:effectLst/>
            </a:endParaRPr>
          </a:p>
        </p:txBody>
      </p:sp>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xmlns=""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xmlns=""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xmlns=""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xmlns=""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xmlns=""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r>
              <a:rPr lang="vi-VN"/>
              <a:t/>
            </a:r>
            <a:br>
              <a:rPr lang="vi-VN"/>
            </a:br>
            <a:endParaRPr lang="vi-VN"/>
          </a:p>
        </p:txBody>
      </p:sp>
      <p:sp>
        <p:nvSpPr>
          <p:cNvPr id="4" name="Hình Bầu dục 3">
            <a:extLst>
              <a:ext uri="{FF2B5EF4-FFF2-40B4-BE49-F238E27FC236}">
                <a16:creationId xmlns:a16="http://schemas.microsoft.com/office/drawing/2014/main" xmlns=""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r>
              <a:rPr lang="vi-VN"/>
              <a:t/>
            </a:r>
            <a:br>
              <a:rPr lang="vi-VN"/>
            </a:br>
            <a:endParaRPr lang="vi-VN"/>
          </a:p>
        </p:txBody>
      </p:sp>
      <p:sp>
        <p:nvSpPr>
          <p:cNvPr id="5" name="Hình Bầu dục 4">
            <a:extLst>
              <a:ext uri="{FF2B5EF4-FFF2-40B4-BE49-F238E27FC236}">
                <a16:creationId xmlns:a16="http://schemas.microsoft.com/office/drawing/2014/main" xmlns=""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xmlns=""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xmlns=""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xmlns=""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xmlns=""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xmlns=""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xmlns=""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xmlns=""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solidFill>
                        <a:srgbClr val="0070C0"/>
                      </a:solidFill>
                      <a:latin typeface="Times New Roman" panose="02020603050405020304" pitchFamily="18" charset="0"/>
                      <a:cs typeface="Times New Roman" panose="02020603050405020304" pitchFamily="18" charset="0"/>
                    </a:rPr>
                    <a:t>Phần</a:t>
                  </a:r>
                  <a:r>
                    <a:rPr lang="en-US" sz="2800" b="1" dirty="0">
                      <a:solidFill>
                        <a:srgbClr val="0070C0"/>
                      </a:solidFill>
                      <a:latin typeface="Times New Roman" panose="02020603050405020304" pitchFamily="18" charset="0"/>
                      <a:cs typeface="Times New Roman" panose="02020603050405020304" pitchFamily="18" charset="0"/>
                    </a:rPr>
                    <a:t> I</a:t>
                  </a: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solidFill>
                        <a:srgbClr val="0070C0"/>
                      </a:solidFill>
                      <a:latin typeface="Times New Roman" panose="02020603050405020304" pitchFamily="18" charset="0"/>
                      <a:cs typeface="Times New Roman" panose="02020603050405020304" pitchFamily="18" charset="0"/>
                    </a:rPr>
                    <a:t>Phần</a:t>
                  </a:r>
                  <a:r>
                    <a:rPr lang="en-US" sz="3200" b="1" dirty="0">
                      <a:solidFill>
                        <a:srgbClr val="0070C0"/>
                      </a:solidFill>
                      <a:latin typeface="Times New Roman" panose="02020603050405020304" pitchFamily="18" charset="0"/>
                      <a:cs typeface="Times New Roman" panose="02020603050405020304" pitchFamily="18" charset="0"/>
                    </a:rPr>
                    <a:t> II</a:t>
                  </a: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xmlns=""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xmlns=""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xmlns=""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xmlns=""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xmlns=""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xmlns=""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
        <p:nvSpPr>
          <p:cNvPr id="3" name="Hộp Văn bản 2">
            <a:extLst>
              <a:ext uri="{FF2B5EF4-FFF2-40B4-BE49-F238E27FC236}">
                <a16:creationId xmlns:a16="http://schemas.microsoft.com/office/drawing/2014/main" xmlns=""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775877"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1.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Khái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800655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2.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Vị</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747535" cy="523220"/>
          </a:xfrm>
          <a:prstGeom prst="rect">
            <a:avLst/>
          </a:prstGeom>
        </p:spPr>
        <p:txBody>
          <a:bodyPr wrap="none">
            <a:spAutoFit/>
          </a:bodyPr>
          <a:lstStyle/>
          <a:p>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 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1441</Words>
  <Application>Microsoft Office PowerPoint</Application>
  <PresentationFormat>On-screen Show (16:9)</PresentationFormat>
  <Paragraphs>127</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宋体</vt:lpstr>
      <vt:lpstr>Arial</vt:lpstr>
      <vt:lpstr>Calibri</vt:lpstr>
      <vt:lpstr>Encode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USER</cp:lastModifiedBy>
  <cp:revision>1</cp:revision>
  <dcterms:created xsi:type="dcterms:W3CDTF">2021-08-12T13:33:35Z</dcterms:created>
  <dcterms:modified xsi:type="dcterms:W3CDTF">2023-10-03T10:46:03Z</dcterms:modified>
</cp:coreProperties>
</file>