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2" r:id="rId2"/>
  </p:sldMasterIdLst>
  <p:notesMasterIdLst>
    <p:notesMasterId r:id="rId8"/>
  </p:notesMasterIdLst>
  <p:sldIdLst>
    <p:sldId id="265" r:id="rId3"/>
    <p:sldId id="406" r:id="rId4"/>
    <p:sldId id="407" r:id="rId5"/>
    <p:sldId id="411" r:id="rId6"/>
    <p:sldId id="4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23" autoAdjust="0"/>
  </p:normalViewPr>
  <p:slideViewPr>
    <p:cSldViewPr snapToGrid="0">
      <p:cViewPr varScale="1">
        <p:scale>
          <a:sx n="64" d="100"/>
          <a:sy n="64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468FD-B23B-4A89-80DC-11843E38A4D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AEB51-F41D-4AF0-9884-8FC8289B6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8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AEB51-F41D-4AF0-9884-8FC8289B6B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AEB51-F41D-4AF0-9884-8FC8289B6B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AEB51-F41D-4AF0-9884-8FC8289B6B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1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5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2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5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25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4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FD80-073C-4D78-8EBC-5613F8FE422B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0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2822" y="414513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9681F9-0409-F864-B415-19F299C0DE49}"/>
              </a:ext>
            </a:extLst>
          </p:cNvPr>
          <p:cNvSpPr txBox="1"/>
          <p:nvPr/>
        </p:nvSpPr>
        <p:spPr>
          <a:xfrm>
            <a:off x="4968991" y="852910"/>
            <a:ext cx="385397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i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3200" i="1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3200" i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mèo</a:t>
            </a:r>
            <a:endParaRPr lang="en-US" sz="3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i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Con </a:t>
            </a:r>
            <a:r>
              <a:rPr lang="en-US" sz="3200" i="1" kern="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hổ</a:t>
            </a:r>
            <a:endParaRPr lang="en-US" sz="32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7CCF5B8-B4C8-D55B-5E7E-067A9492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70" y="-149225"/>
            <a:ext cx="12535383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DC882A-A6ED-7339-88AF-84026E1807B2}"/>
              </a:ext>
            </a:extLst>
          </p:cNvPr>
          <p:cNvSpPr/>
          <p:nvPr/>
        </p:nvSpPr>
        <p:spPr>
          <a:xfrm>
            <a:off x="2299750" y="1616702"/>
            <a:ext cx="76290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masis MT Pro Medium" panose="02040604050005020304" pitchFamily="18" charset="0"/>
              </a:rPr>
              <a:t>BÀI 10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masis MT Pro Medium" panose="02040604050005020304" pitchFamily="18" charset="0"/>
              </a:rPr>
              <a:t>: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masis MT Pro Medium" panose="02040604050005020304" pitchFamily="18" charset="0"/>
              </a:rPr>
              <a:t>CƯỜI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masis MT Pro Medium" panose="02040604050005020304" pitchFamily="18" charset="0"/>
              </a:rPr>
              <a:t>MÌNH, CƯỜI NGƯỜI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935C0D0-8259-3418-3F1E-3087A2306A98}"/>
              </a:ext>
            </a:extLst>
          </p:cNvPr>
          <p:cNvSpPr/>
          <p:nvPr/>
        </p:nvSpPr>
        <p:spPr>
          <a:xfrm>
            <a:off x="1682378" y="3382629"/>
            <a:ext cx="85234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masis MT Pro Medium" panose="02040604050005020304" pitchFamily="18" charset="0"/>
              </a:rPr>
              <a:t>ĐỌC: 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32538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9754"/>
            <a:ext cx="12192000" cy="8047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142003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I.TRI THỨC TIẾNG 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utoShape 2" descr="Hình nền Powerpoint làm Slide chào hỏi 11 - Kinh nghiệm dạy học">
            <a:extLst>
              <a:ext uri="{FF2B5EF4-FFF2-40B4-BE49-F238E27FC236}">
                <a16:creationId xmlns:a16="http://schemas.microsoft.com/office/drawing/2014/main" xmlns="" id="{DFB052DA-85B4-AA7A-18E2-B09478A5B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3D8CE-65BF-0537-0F6C-54FA0BFC208F}"/>
              </a:ext>
            </a:extLst>
          </p:cNvPr>
          <p:cNvSpPr txBox="1"/>
          <p:nvPr/>
        </p:nvSpPr>
        <p:spPr>
          <a:xfrm>
            <a:off x="-125261" y="1327759"/>
            <a:ext cx="278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2.Kết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C9F931-DE58-83DE-0E5B-59077B0984B2}"/>
              </a:ext>
            </a:extLst>
          </p:cNvPr>
          <p:cNvSpPr txBox="1"/>
          <p:nvPr/>
        </p:nvSpPr>
        <p:spPr>
          <a:xfrm>
            <a:off x="197695" y="1912534"/>
            <a:ext cx="11994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thái nghĩa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ph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ý nghĩa bổ sung (ý nghĩa biểu càm) b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cạnh ph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 nghĩa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cơ bản của từ ngữ. sắc thái nghĩa biểu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tinh 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m, thài độ, đánh giá, nhận định,c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ủ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 người nói, người viết, chẳng hạn như sắc thái trang trọng, thân mật, coi khinh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AE1EF2-DFCA-0C40-79C3-E7035782D44C}"/>
              </a:ext>
            </a:extLst>
          </p:cNvPr>
          <p:cNvSpPr txBox="1"/>
          <p:nvPr/>
        </p:nvSpPr>
        <p:spPr>
          <a:xfrm>
            <a:off x="197694" y="3730896"/>
            <a:ext cx="11827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lựa chọn 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ngữ, ngoài việc quan tàm đến phần ý nghĩa cơ b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chúng ta cằn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quan tàm đến sắc thái nghĩa của tứ. Bời vi nếu không lựa chọn được từ ngữ 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thái nghĩa phù họp, chúng ta sẽ không the diễn tà chinh xác thái độ, tinh cảm,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định, của minh đòi với sự việc được đề cập trong càu hoặc đối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nghe,</a:t>
            </a:r>
          </a:p>
          <a:p>
            <a:pPr algn="just"/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đọc.</a:t>
            </a:r>
          </a:p>
          <a:p>
            <a:pPr algn="just"/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45" y="-1608881"/>
            <a:ext cx="12192000" cy="8466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2117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utoShape 2" descr="Hình nền Powerpoint làm Slide chào hỏi 11 - Kinh nghiệm dạy học">
            <a:extLst>
              <a:ext uri="{FF2B5EF4-FFF2-40B4-BE49-F238E27FC236}">
                <a16:creationId xmlns:a16="http://schemas.microsoft.com/office/drawing/2014/main" xmlns="" id="{DFB052DA-85B4-AA7A-18E2-B09478A5B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3D8CE-65BF-0537-0F6C-54FA0BFC208F}"/>
              </a:ext>
            </a:extLst>
          </p:cNvPr>
          <p:cNvSpPr txBox="1"/>
          <p:nvPr/>
        </p:nvSpPr>
        <p:spPr>
          <a:xfrm>
            <a:off x="-326161" y="1079207"/>
            <a:ext cx="795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Nhận xét về sắc thái nghĩa của từ ngữ in đậm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D9766A-3F94-5259-65A5-C6682D7BF927}"/>
              </a:ext>
            </a:extLst>
          </p:cNvPr>
          <p:cNvSpPr/>
          <p:nvPr/>
        </p:nvSpPr>
        <p:spPr>
          <a:xfrm>
            <a:off x="7573603" y="1492859"/>
            <a:ext cx="114390" cy="5022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web, chain, plant, branchlet&#10;&#10;Description automatically generated">
            <a:extLst>
              <a:ext uri="{FF2B5EF4-FFF2-40B4-BE49-F238E27FC236}">
                <a16:creationId xmlns:a16="http://schemas.microsoft.com/office/drawing/2014/main" xmlns="" id="{17AE403F-ACE8-384F-8856-3B3B3129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624" y="1161343"/>
            <a:ext cx="5083876" cy="771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20ECBE-A31B-B48B-09C3-C490C25FECB3}"/>
              </a:ext>
            </a:extLst>
          </p:cNvPr>
          <p:cNvSpPr txBox="1"/>
          <p:nvPr/>
        </p:nvSpPr>
        <p:spPr>
          <a:xfrm>
            <a:off x="7970939" y="1335156"/>
            <a:ext cx="388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F656643E-AA76-5F17-A76B-18E235F0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2339967"/>
            <a:ext cx="4150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8BA0C37-C63A-54F6-93B3-EEA943152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378" y="1872866"/>
            <a:ext cx="4248368" cy="46429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796F736-EE63-5FF7-071F-F294E6098F9E}"/>
              </a:ext>
            </a:extLst>
          </p:cNvPr>
          <p:cNvSpPr txBox="1"/>
          <p:nvPr/>
        </p:nvSpPr>
        <p:spPr>
          <a:xfrm>
            <a:off x="43530" y="1407349"/>
            <a:ext cx="7425770" cy="26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Vểnh</a:t>
            </a:r>
            <a:r>
              <a:rPr lang="en-U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râu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“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“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kiêu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ngườikhác</a:t>
            </a:r>
            <a:r>
              <a:rPr lang="en-U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biếm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giễu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endParaRPr lang="en-US" sz="2400" i="1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E46B1BB-4868-5101-4933-D90F09FDFF11}"/>
              </a:ext>
            </a:extLst>
          </p:cNvPr>
          <p:cNvSpPr txBox="1"/>
          <p:nvPr/>
        </p:nvSpPr>
        <p:spPr>
          <a:xfrm>
            <a:off x="1" y="4217206"/>
            <a:ext cx="7586568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Quệt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mẽ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đùa,giễu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cợt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Xuân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trầu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D8241D8-D644-B389-E2DA-D3F82BA28A0D}"/>
              </a:ext>
            </a:extLst>
          </p:cNvPr>
          <p:cNvSpPr txBox="1"/>
          <p:nvPr/>
        </p:nvSpPr>
        <p:spPr>
          <a:xfrm>
            <a:off x="-12965" y="5377413"/>
            <a:ext cx="7586568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giễu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cợt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Khuyến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endParaRPr lang="en-US" sz="24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8F6F25-1196-208E-2CD0-7755A98B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052"/>
            <a:ext cx="12192000" cy="8466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2117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AutoShape 2" descr="Hình nền Powerpoint làm Slide chào hỏi 11 - Kinh nghiệm dạy học">
            <a:extLst>
              <a:ext uri="{FF2B5EF4-FFF2-40B4-BE49-F238E27FC236}">
                <a16:creationId xmlns:a16="http://schemas.microsoft.com/office/drawing/2014/main" xmlns="" id="{DFB052DA-85B4-AA7A-18E2-B09478A5B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C3D8CE-65BF-0537-0F6C-54FA0BFC208F}"/>
              </a:ext>
            </a:extLst>
          </p:cNvPr>
          <p:cNvSpPr txBox="1"/>
          <p:nvPr/>
        </p:nvSpPr>
        <p:spPr>
          <a:xfrm>
            <a:off x="-326161" y="1079207"/>
            <a:ext cx="795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2:Có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D9766A-3F94-5259-65A5-C6682D7BF927}"/>
              </a:ext>
            </a:extLst>
          </p:cNvPr>
          <p:cNvSpPr/>
          <p:nvPr/>
        </p:nvSpPr>
        <p:spPr>
          <a:xfrm>
            <a:off x="7573603" y="1492859"/>
            <a:ext cx="114390" cy="5022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web, chain, plant, branchlet&#10;&#10;Description automatically generated">
            <a:extLst>
              <a:ext uri="{FF2B5EF4-FFF2-40B4-BE49-F238E27FC236}">
                <a16:creationId xmlns:a16="http://schemas.microsoft.com/office/drawing/2014/main" xmlns="" id="{17AE403F-ACE8-384F-8856-3B3B3129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624" y="1161343"/>
            <a:ext cx="5083876" cy="771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20ECBE-A31B-B48B-09C3-C490C25FECB3}"/>
              </a:ext>
            </a:extLst>
          </p:cNvPr>
          <p:cNvSpPr txBox="1"/>
          <p:nvPr/>
        </p:nvSpPr>
        <p:spPr>
          <a:xfrm>
            <a:off x="7970939" y="1335156"/>
            <a:ext cx="388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F656643E-AA76-5F17-A76B-18E235F0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2339967"/>
            <a:ext cx="4150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1D399F-D3BB-0DA5-D305-1F2097CEC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43" y="2015312"/>
            <a:ext cx="3894505" cy="3031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CCDAC2-08E4-8F89-A1D5-F98AE34A8DF2}"/>
              </a:ext>
            </a:extLst>
          </p:cNvPr>
          <p:cNvSpPr txBox="1"/>
          <p:nvPr/>
        </p:nvSpPr>
        <p:spPr>
          <a:xfrm>
            <a:off x="133903" y="5332517"/>
            <a:ext cx="7276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6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6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6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6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en-US" sz="26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19AC71-BE18-CAD3-6427-F5A54A6771F7}"/>
              </a:ext>
            </a:extLst>
          </p:cNvPr>
          <p:cNvSpPr txBox="1"/>
          <p:nvPr/>
        </p:nvSpPr>
        <p:spPr>
          <a:xfrm>
            <a:off x="188275" y="1767716"/>
            <a:ext cx="7189828" cy="371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08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508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-“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508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6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6F5FCDB-7432-D93A-127C-8B6CB3703812}"/>
              </a:ext>
            </a:extLst>
          </p:cNvPr>
          <p:cNvCxnSpPr>
            <a:cxnSpLocks/>
          </p:cNvCxnSpPr>
          <p:nvPr/>
        </p:nvCxnSpPr>
        <p:spPr>
          <a:xfrm>
            <a:off x="327170" y="5601511"/>
            <a:ext cx="4483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BF8363-1646-77DD-64FC-8CAC08C8AF65}"/>
              </a:ext>
            </a:extLst>
          </p:cNvPr>
          <p:cNvSpPr txBox="1"/>
          <p:nvPr/>
        </p:nvSpPr>
        <p:spPr>
          <a:xfrm>
            <a:off x="7851074" y="2258568"/>
            <a:ext cx="4152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10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43401" y="363683"/>
            <a:ext cx="7358604" cy="2726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0157" y="3767559"/>
            <a:ext cx="5230977" cy="2198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459129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8072" y="781173"/>
            <a:ext cx="676926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nghêu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4536" y="3767560"/>
            <a:ext cx="4816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bai</a:t>
            </a:r>
          </a:p>
        </p:txBody>
      </p:sp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34" y="4953000"/>
            <a:ext cx="149930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525</Words>
  <Application>Microsoft Office PowerPoint</Application>
  <PresentationFormat>Widescreen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Amasis MT Pro Medium</vt:lpstr>
      <vt:lpstr>Arial</vt:lpstr>
      <vt:lpstr>Calibri</vt:lpstr>
      <vt:lpstr>Microsoft Sans Serif</vt:lpstr>
      <vt:lpstr>MS Mincho</vt:lpstr>
      <vt:lpstr>Times New Roman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Thu Lai</dc:creator>
  <cp:lastModifiedBy>Le Tien Duat</cp:lastModifiedBy>
  <cp:revision>22</cp:revision>
  <dcterms:created xsi:type="dcterms:W3CDTF">2023-06-14T01:04:57Z</dcterms:created>
  <dcterms:modified xsi:type="dcterms:W3CDTF">2024-04-24T02:52:43Z</dcterms:modified>
</cp:coreProperties>
</file>