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9"/>
  </p:notesMasterIdLst>
  <p:sldIdLst>
    <p:sldId id="415" r:id="rId3"/>
    <p:sldId id="416" r:id="rId4"/>
    <p:sldId id="417" r:id="rId5"/>
    <p:sldId id="418" r:id="rId6"/>
    <p:sldId id="419" r:id="rId7"/>
    <p:sldId id="420" r:id="rId8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96BEEE"/>
    <a:srgbClr val="FF00FF"/>
    <a:srgbClr val="CC99FF"/>
    <a:srgbClr val="9900CC"/>
    <a:srgbClr val="FFCC66"/>
    <a:srgbClr val="FFCC00"/>
    <a:srgbClr val="B6C151"/>
    <a:srgbClr val="007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92" autoAdjust="0"/>
  </p:normalViewPr>
  <p:slideViewPr>
    <p:cSldViewPr>
      <p:cViewPr varScale="1">
        <p:scale>
          <a:sx n="98" d="100"/>
          <a:sy n="98" d="100"/>
        </p:scale>
        <p:origin x="-546" y="-102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EA72-7FB0-4328-A6CD-B0A0A9F41135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F5FE-2D07-4D21-93FF-35C11BF2F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9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4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4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2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2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86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86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9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1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8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8CC5-E7FB-49E7-BE5F-DE6AECBFD2FB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A50A-39DF-4C54-9D49-9E7D8A0EAA44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020175" cy="51149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3490615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THỰC HÀNH VÀ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00" y="302895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3336" y="158115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BÀI TOÁN VỀ ĐO ĐẠC VÀ GẤP HÌNH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4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4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3335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-628650"/>
            <a:ext cx="7019071" cy="497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140250"/>
            <a:ext cx="2138561" cy="399535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7859" y="766063"/>
            <a:ext cx="159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" y="1143502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23950"/>
            <a:ext cx="6769100" cy="43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590550"/>
            <a:ext cx="5289550" cy="1441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 HÀNH</a:t>
            </a:r>
            <a:endParaRPr lang="en-US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9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15" y="2183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9" y="483503"/>
            <a:ext cx="159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466851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53494"/>
            <a:ext cx="8467725" cy="3590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117" y="4561071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8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615" y="2183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9" y="483503"/>
            <a:ext cx="1596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466851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32435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63214"/>
            <a:ext cx="6105292" cy="284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09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0"/>
            <a:ext cx="6919506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" y="361950"/>
            <a:ext cx="8915400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78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FIRST_PUBLISH" val="1"/>
  <p:tag name="FLASHSPRING_ZOOM_TAG" val="50"/>
  <p:tag name="ISPRING_UUID" val="{6682D584-0C7A-444E-AF2E-2817DC46210E}"/>
  <p:tag name="ISPRING_CURRENT_PLAYER_ID" val="universal"/>
  <p:tag name="ISPRING_LMS_API_VERSION" val="SCORM 1.2"/>
  <p:tag name="ISPRING_ULTRA_SCORM_COURCE_TITLE" val="BAIGIANG-SP1"/>
  <p:tag name="ISPRING_ULTRA_SCORM_COURSE_ID" val="EB3718F3-6E19-4BEA-BC13-85400B3A21B0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PRESENTATION_TITLE" val="BAIGIANG-SP1"/>
  <p:tag name="ISPRING_PRESENTER_PHOTO_0" val="png|iVBORw0KGgoAAAANSUhEUgAAAPAAAAFACAYAAACC6PFTAAAAAXNSR0IArs4c6QAAAARnQU1BAACx&#10;jwv8YQUAAAAJcEhZcwAAHYcAAB2HAY/l8WUAAP+lSURBVHhejP33V1Xdmv2Lvu3ee06db4VdtfOb&#10;zImcs4g5B0wYQDEnFBBzAMkZyTkjWTGAZBWzYo7vTlXfc/+Ufnsfc01k76rT2v3haWOGBSisz+y9&#10;P2PMub67MTCEzv4BdA0Po2NkBNeH7+HGwCg6+gbR0T+MzuERtA3xNYODuDE4xBrBzeGH6Bl6iO7+&#10;UXTx66+zuvr60XXnLtpu3kFLVztK0s8gMWo+ruzyRepeP2Sa8kfaHn9c2eODpGgvJEb74NwuHxzd&#10;4oatS2djbdhsLF/sglXL3LF1tRci13qzXLFtrTO2r3VB1Hpn7Fg5HTuXTcO2sCnYGvgDlrv8B9Z6&#10;/xrxm+fh7FZnnIlwxZnt7ji93QUJEXNxbqcLTm13xrGNrjh9OByXLx5B4sVjrKNIunQMVy4dQcrl&#10;I0hOPIYk1hVWSlIM0jhmXI5BeuJxpCfFIjM5HhlX4pDGykpNQF7qSeSmxiIr+Thy0+KRkxpnxry0&#10;k8hPT8DVjDPIunQQhyN8sGfVTOxc+BM2B/4B6wP+iHX+f8A6n99jS9CPiFzwM87tX4uy/Eu4WnAe&#10;hbmnUZx/DqUFF82x8rwLKOd2ce45lBVfRmkxj5VeRnVpMiqKEs1+RVmiOVZZwvOFF1DGsaosGTXl&#10;KWiozUTm5UPYscQJB9e44OwOT1ze5cXRw9Qp/r6Oh8/BuT1L0FSaiMaaZH5Nshkbq6+gqTENyckH&#10;EOD+a4S4/goLOYZ5/AYLvX+LtYE/Y1PoTGxbOAsRC6by/+mC/VsDsGu9B7aETcPOlbOxZ7M/qvnv&#10;HrxTh5sdRehpz8eNtlzc6szHne5C3OoqwK3uq+i9UYa+HlUR7rKGeiowfKMaQ7fKMXi71NTQnTL0&#10;3yzBQE8JWquSkbB/HRYHzsa8Wb/G9Bn/Bif3H+DlPwsuXtPhxHLznAY3jx/h6TMF3v7T4eM/E94+&#10;M+DlMxUePj/DzW8qX/cz5nn+CDfvKfDwngov3+mmPLyncZyJgBAXhC7zR8ASX8xf7IugBa6Y7fRH&#10;fP/Tv2KOy/f8uqkIDnPG2fjteHS3FA/6CjByJ5f/7myM3szBcE82Bnuy0N+ZgUFWb0ca2usuofpq&#10;Asrz41GYfRxXM2OQn3aM758YZKXHIiPtuKmsDL7v0k/wWAwyUo8hldupmXwfZiUgi5WTfRrfdQ0I&#10;1AF0EtLue6PoHmWNsAjujWFtj6BD5zh2EeDrrJ6hUQO5YBa83f2D6L47gO6+AbTd6kVDawvyLp1A&#10;0s5gpOzyQ/reAGTuC0D6vkDCHIhkwnxljzeS9vjhIiE+w9fE7QjAsS2BBtpNy1yxaYkzNi51xtZV&#10;BHidO3asd8OuDc6IXjubb8Yp2MY3/o7QqQj3/Z4A/wfiNjvhXIQLy9WMgvnUZgJMeAXwia2eOHt0&#10;Ey5fOGLAVRmICXTSpcMG4JQrsRxjkHr5KDKSjiOT8GYknfh7gJPjkJkST3hZaXHIThG4hNlROTqe&#10;LohPIePSARzY7IXolTMRuehnAvtHbCS0GwK/x0b/PyIi+CdELpyCcwfXoYSwFhcS1DzCe/Uiygsv&#10;o4zglhcQ0KuXUFlMSEsSDZwVBK2yJAkVPFZZloTKiiuoLE8i1EkEl8dZNsCNtRlIv7gXUcudcGit&#10;E87s9MSl3d44v1MAuyNhqxtiNszF+f1L0Vx+Gc11+hoL4IaqJANzE4+dObYBCz1/h0XuhJcAL/D4&#10;NVb6/4jw0BnYumgWti8myEtm8SLrgT0beeFdPhfbls7ATkIdt3cl2uozCGwpISawnQW43ZVvxjvX&#10;BW8x+gjw3Z5S9N8SpGUYuk2Ab1VikAAP3C4jwAK5gqVz5Ri9U4VBfr8G/l/jjm7B0sXu8PYmeATX&#10;03c23FkC2cXzJ7gTVndC7OE7jeBagOqYq+9UuBBmN47uHN29phB2gTuN30Ogz0BgqBvmLw1A4GI/&#10;BC/yQdBCd8x1+QHf/2gB7M7vFRTK32tcBB7eLTEAj/bmYfh2DgHOJsA56L+ejbsdGejvyCLA6QSY&#10;F+Crp3iBjkdR7gkUZZ/gBf8E8ghstgPadMKcke4AmXBnpB41AKdlxCMz8yTh5nst6xQBJpgGXo49&#10;9+6j6x6BHSWo3L85KkVmEWqVXnudSn19iDWokcpL+Lul4Hf7CXE/Ovuowj3XUZRxmW+Wxbiww58g&#10;+yA5ygcp0f5I3hOIFIKcss+PRTWmKl8h3Cn7Qgj3AlyKXoBTO0NweKMv//hu2LB4FjbwjbFp2WxE&#10;rZmLXSv5plg8hUBMQdSiaQinoq3x/nec3GKBe47gXtjK7S3OOLfZGRf5Jj27040Ae+Fy/E4kUVUF&#10;8YQCE9akS0c5xhBewXoCGRwzBS3HNFYqK4PgCuAMAptFpc0lxHmE1QCbxquhGR0QE+C8jFNIvbgf&#10;+zZ5YPfyGQbgrSE/YHPQD/w3/wFbgr/Htvk/ImrJVFw8uhElBLXo6gUU5Z9HCQEuK7yEqmKCyBK8&#10;lYRXwJaVEGgHwFWlV1BVnmzByzdyTfkVU7UVFry1ZSloJsBpZ6Owe+U8HNkwj79bd140vXDBqLA7&#10;ThHg4+FOSDyyCs1ViWiqJ8CCuIbqS4hbalPQWpeK7sYMnDsWjvluhNf9twhz/x0We/4BqwL4/yLA&#10;25bMxJZFM7CZf6vd6zxweJMv/1ZO2M79yOV0RwfX4HpjDvqulxpwpcC3u65yvxB3rxfzTV5GZWXd&#10;rMDALZUNbCWVt8rUgIDm/khvFe71VeN+Xw2e32vBswetuN5ahCvnj2Dz+gUI9p8HX9+5VOO5cCOQ&#10;rl4/GaV0p6q6EWqBLPV15TkXljvV2dPPAtuLo4eK255U4MAFHliwPAgLlgUjmBAHUIHnOH+PH3/+&#10;lQFZ3zdg/lwq8DaM9RbjHuGVAqvu3RLEebjbnUNws9DXkYM7XdkG4MqCBAJ8km6LEGfHEuA45FNd&#10;c9LjkCNIU/keTOP7jpVFiDNZqdxO4/lsApxNgPMEcCch7RKoBPTmKO2zIB0ZRg9V+AZhvUFYpcQ6&#10;38lzXYT2uvZZ2u6mtb7O6uonvHfv0nr3oo3Veb2bb6p85PKNn3R8M07vDEXCFl+cjfDCpShvqjCh&#10;3uuLZEKcTIDT9gchhXBfiQ5gBdFih+DC7vmI2+6PvRtc+caYhi1U3i0Lf+SbYipVeCp2Lp2KDQG/&#10;owL/O2I3Sn3dcGbrPJzbRgVmnSbE542ddsWJLQQ4LpIW+fiE+l65FMP9GEItkKm8SVTYRFoYgirV&#10;TeeYQqDTCG06gc2gbc6gVRbAstD5tNLflDcOeQKX25aNPoW08/uwN9xtQoG3BhPgwD8S4j8gYv73&#10;2L7gB+xeMQOJsVtRVpSEQlrnovwLVGLa5CIqMBVZlri06AIqjW0mxBxlmQWvIK0uI8Q8XiOAHRAb&#10;mGmxBXBTdQZSEiKxd6ULjqyfh9htTji1g7+fSMtCn+Xv7MTGeUiOXUdYk1Ffe8UocBOrmfA2E+Lm&#10;mhRcq09DGyE+snc5/Jz+DaEuv8ES9z9ghQ8vSCFTEEHLvI0qvHXpHGxf4YT94d44GO7L/7sTL1Iz&#10;eRFzQipVqq+TFvmmICbAtNB9hHiguxgDBHiQcA9SfQccKtxvgK0gvDbElRjurcYIwR29W417/YR4&#10;oBpjQ/V4PNqKR8NtuN1ZZv42kVuWIThgLryppD5+M42aSp1daaudaZddfVlUY2cC7BEwwwDsLWj9&#10;ZxigpczutNwBCz0NvGFLQxCyJABBizwxz/VH/PDTv2G28x8tgEPm4nRshAH4fm++UeChm1m4Rws9&#10;dIPq252N3s5M9BLe211ZaG/g36zwDF1XgqmibFppQpkvKDMpBnx/ZdPd5aTH0z4TWNrqHAKeTrDT&#10;eT5Txddmc/zuOqHtucfiKIBvjtzDrdH7Ztuor4owd6l4TBDLXncPCeZhjhbEnQO04caOE+C7vRx5&#10;rL+PQN9E6/VW1FYVISeFuTgmAueiwnBmmzcuUg0u7/LA5d2+VGKpcrCBOZmqLLUW0Ek8fmlPAN9w&#10;vojf5oEYQnl4k5R4Km3hVGwiCBsCfss3oWyzG8FlHtnBUgbeMg+nuZ/A7aObee5IOJKlwFTcxIuH&#10;kUqQUwixDXDy5eOmUgltKu204E3hvmDOuMKrYjKzR9ppXh35S5YCC14pL7eVezVqX3+IgszTSD27&#10;D/vC3fkmpmtgBpYCS3mVhXcwAkTx2C7m+UvxW1FRcgUlstC0y6W0zxVU3jKTcQky1bZciutQ3XIV&#10;z1dwVMkuS4mrOVZTfasJcR3367nfXJmBpNjt/DnzmIHnIoHgnoqkdd6u/OuBuI1zcHT9LKSd3IT2&#10;+nRa6FSCa5cUOIl1xVRbUxpBTsfhXSsQ4vxbLCbAS73+iBXef8SGoJ8RPp8XWCpuxFK6JUJ8cL03&#10;Dq1nhFg+G7uXzsTeFc7IPhNJtS02tvmOLDQzcN/1IvTRDvffoOpSgWWXBwjugGzybeZg1vAdFpX3&#10;G8AWxKP9VOOBGsJcg7HBBoLcgudjHVToBlTRyRzfvwGrlnjDn2rsFzAbPoFz4O5He0277UZFdjWg&#10;cpujJ5XZiwB7EVwPgq8KWOCO+Uv8Ebo4ACHMwCGLPU3W/uOUf8Yslz/w62ShGdNObDEAP7hLC32n&#10;gACzjH3OsAAmuHc6sxghMggw/0ZXzzAuEd5cKnBOPN8vFADa5zy+d3JZglcQZxLcDCpzugBm7s3M&#10;PuUAmJXODCxw7bpBSCfvS4WVibuYjTsJdhfB7iTs3VTsbtloB9z2tsbOwQF0DPSjnba69S4BpjJ3&#10;D1DF+4dxkzm5vbudFi8fRYQi9Wg4zkYFIZ759Nw2L6Ts8EQq85nsdcaBQKTvD6QyB9BaW42w1P20&#10;2/sJ+wFm590+tM1uOLLOmeoyC0eYjeOoJKe30M5QZc5tp9Jsns03qhNOUnGObHZB5GoXXIjfTkBj&#10;cIl2K+kCwSXEyVRlldQ4hWMqoU4luLYSKwdnJPIXmUgVTma2TeHVj+cMvCxLdRMcRYCzTqIw5ywS&#10;T0Yhep0L1We6UeCI0B8RsYAgh/7A/WmIpoPYw3974qntBJiQUnVLCG85wVWDShCXcixzjJVU6Yri&#10;KwRa4CYTamusLEvlmGJtC2TZaKpwA+FurkjHhWObsCnkJ+yhlY+LcCXAHkjgxTB+szv2rZyOvavn&#10;oiT1EHNqmrHM1wjvtVrCWpfMSmJdQWt9MtoaUtDZnGXy7BHGoxCnf8dC2mkBvNrnj1jLXL8pjO6I&#10;wO5aMZff15kA005vcOPfaDbz/jTsXeWK/KT9zLtlzL2lzMVWBu7l9t0bhNZYaId9vqOi+hobTetM&#10;26wSuNZogftgsJZKrLEeY8MNeHivCc8edeD14+t4OXqNljULp+J2Yd1qf4RQLX0D59ImzyGgs+Ds&#10;qRxMFSas3lRqZWCVt98s+AbMQbAs9LJAhFGF5y9hDg5zY/b9Pf447Z8xk6MrLwIhYa44QwV+3F9O&#10;gK9i5JaqGEO38hgLsjB4I48g5xsF7ung77VWFvo0AT5lAC6khS7IIryZJwgv31dSYimsAZhOkMfT&#10;OWZQgS2YVQlITz9jAXyT2VdlQ2xvqyass0buq1OtvGxsNaE1jS2B7ADYKDJLitwuS02Iu6TE/XfR&#10;znzcTnt9nSrd09uNjo461FXmMG/G4PzhcKpyCM5uYUZjNksmoKnR3kjb54sMgptOgFNou1NVe3xM&#10;NzuVypy8OxAXo6jOzLtxm+cS4lmIWz8D8eGzEL9hJlXGGSdpoY9udsIq798gYskcpJ7ZjbTLsbh8&#10;8TgSTQ6mlVYJZAe8yr6mcWXsM3+ByfxFMg7ISmcS4BxWPoHN5y8yj7/0PP5S82mDcml58ng1Lcom&#10;wHE7EblyjgF4Fy3/9rCfsW0hK+wn7LQBXj0bqReiCWGyscwlRZeovFTgq/wjS4FlpQUqq7qEgHIU&#10;0Da8VbTJ1bTSpmlVkUoLLSVOpAJfQT23m2vScfrIBiz3+jVdwA9GbU/w93QsfC4Or52HKFrehOgV&#10;aKNNbm0guMy/rXVpBDbdbNvwWkqcRIW+gs4Wqgit9Z4NgVjg8mss8/wdVrHW+/2RdpoXqcXTGXFm&#10;YNfyWYheMRtH6EIOr3fH3uVzsGfFHGOvC1KPGGXt7ymh+l6l+pZggAAP3rbyriluq4E13FvmsM9V&#10;Btx7/bWm7g/UGYDvD1jbDwbq8WCoAfdHWMNNeDjSgqf3ruHlww68uNeO3vYipFzYh62bmJNDXOHp&#10;PQfeVGYvKbNG79nwoNV2lxITYG//2QgiwGHLQrBweSgWLA0krJ6Y6/oDvp/2K8x2+9FcBIJCGddi&#10;txHgCjzoJ7y3BXAhx3wM9mSjnxm4ryuXCpxpAG5VE6voDEoLTqEwl++VHL1fqMJU4jxe/HP1npKV&#10;ZiTLIbg5GScIM4vvrTRm4zS+z9SJzshkBr51/wFUkyGeXDfu38f1Bw/Qzdd03XuAdgfABm4HtILe&#10;hrlTXelh2udBwkslFsgdAwR44A4hZvWx7t4iyLfQxbrB46qO7jY01JagkFb0cswmnIoKxYVtfkja&#10;SWXe7UVgCTBBVgc7lduCV5US7WeOqZL2+OKish1tdtz6mTi+ZhohtpT54LrZWObyHwib+c/MarNx&#10;OX4blTUWSRetppZpaBFggZvuqCyqbCazbTp/eempBFjbBNrqQp9CAa+A+bQ6uWmaSuLVU8W8kp8Z&#10;i+LsM7h0LAI7+SbevWI6dhuAmRXn/4AI2uidC6Ygmqq8d9UcpF3cy4xLC61pJDWwpL4FBJgQGyvt&#10;ALaSowAWuDpWSXgFbjW/VlVLgOsqU1BX4bDQrJbaLJTnnsahjf7Ys2wm4re4IiHCBTGb5uHQWmfG&#10;kgUo47+7k6raUkVAVVLhunSCS5gJr0pKbFSYxzobMnDzWgGuVaZj14YgLHL/HVZ6/gFrfX/Aen9m&#10;4qAfsXn+T9hBkCOXTKfLmIdjG7yZwQnxipm8aNBOr/dBVd5JDN+idSbAQ7TVw7TQAz2VxjpbtrmW&#10;VYORXhbBtQG27LPArbPApfI+oH0eG2zGwyGB20glbsajkWusFjwZacZLjm8fduLto048HGzi7ygD&#10;Jw7vxPKlPggMngP/4HnwDXZhHp4Fd2ZiNz9aaP9ZCGbmDaMCC97Qpf6Yv8gbTm5TaKF/hbkeU2nJ&#10;nRA0n67mxDY8GaiiAhfi3p0ijN4u4f/NUuA+WudeA3A2s386LXQiaghwOXNwUf5JA3BpzklczSW8&#10;BFj2WZVHkNXQMsdkrQlsDiublaVzamJNhvfWgzFm31Hcok1WDr41+gA998dw4wEhtoGmnb7B1xho&#10;CbK60jbA3epMs7pMHrbg1RxzJ210W+8ddPZRjc2xu6bp1dXLkYrcRZXu7KUyU7G7e2+htfsaaquv&#10;oijlFNKOb8G5XaE4tdUHF7YzN0d6InGXN+FlZtaU1D5mZapyGuHOOCCoBbcvknZ54tIONbWccHzj&#10;bESvmol1/j9isdN/YP7cf8JGvrES46NokeOYgaW8Vt5NYR5Oo5UW3BlJssyxyCK8GckEmgBnEuBs&#10;daEdTSxZ5tw02h9eHQWzSmpcnHMO549sohLxDbxiBu0rVYnKu53Zdxsh3rHgB+xiBj6wxhlZlw8w&#10;61JtCXAJM7BsdFlhorHSyrolUmFZaCmwsckOu0yApdzKv1U8VlOexjdmKhqqCG9lMhpU1em0vnmo&#10;SD1KeD1xdocXzu/kuN0TcZs8kBbH7FudTJuZgdYqAksllo023Wc1rmibLfusJlYaOghvZ0MWOhtz&#10;medK0UiId67xxwKnXxkVXufzPTb4EeLAH7A59GfsoNPYKetMJ3J0gysOM/LsWT6TFns2YrYFoqn4&#10;NO6pUdVTjmGWycDMuyrBayA2ACv/CmDZZkuB7wlejg+owGODdQSzHo+GGvFomMXxKSF+wkwsgF8Q&#10;5tf32zH+oA2vaK/fPrnO7U7caC3AxbPRWL3SDwFB8+Dpz4zMcvUhyFTgkMXeWLScANM+q+Yv8sFc&#10;9yn4fsq/00pPgbv3TAQzA5+O245H/ZWWhb6TbyAevpVPZ5GNu9dzmINzcbeTEDMLdzRdQRUBLrt6&#10;mhdtxS2psEa+n7IELAGmi8tl5WdbEGdqypKqnJt9mudPmbEg9yy+s+FV3SbAt6m4twnwbartnXsP&#10;efyBAdYoMkHtkX3mKPB7eLxb00oGZmvOWGWrcfeA1aHuFrSEU9v2vupb57oP7QS47c4dXGO13L3D&#10;DH0H3Xd60N7JzFxFZVYT6dgWXHYo8+WdhDSa6kyLnc7MnCZbvU/lx33Zbl9k7Q/ifiAu7faj0njR&#10;NnpQDeZiPRVwiddvsGnxXJw/vhXZhFPd5yuXWMY+x9DW00JfUdHCUHHtaaJsQixrYwGskcfVfTZT&#10;R/wFmyZWAv8g53H6wDrsXEqACe+eZXojU5WowtuZg6OW/MyagoNrXZBz5ZDpPJep40x4lXdNFqba&#10;qiZb5goCK4CN+spCyz5XsAhvLfNuXUUaAU4xABuIq7SfiYuH11IB5+L0Tg+cj/TChZ3eOL3VE0nH&#10;1ho73FpLy0y7bcPb1iAFTkN7Yyq3VboQCGja58ZsdDTnsPLQ01WOeip+xDIXLHH9D6whxGu9fm+m&#10;9zbTTm+n09i5cAojxBTsXzWbAFsQS4n3r3JC/M5gdNckYoyQDvQoAyvvWgAP3rKU2ILXstCjfbZ1&#10;tiAeM/ASYtZjHn84VE8FbsJjWuhnApjbT+7RSnP7BespgX48ynOjjXh5/xpePW7Hi4fXzBy1/ubb&#10;tyxBcJAL/AOc4RPgZOZ+F64MpgL7I4wVTAWe7fYTfpz2H3Bynco87YT5tNBn4nfg0WAVHg5Qge+q&#10;E51PC11AC53L/xfhpY2+25ljbHRHMy/AhadRflU2muDmxuJqdhyzcAJtNCGmlc7lvqqAYOfRMueo&#10;aJvzcgTvKY5nCPJpC2DBKHgn22kBOxnuHipyz+gYS+Ba54yNFsQsjWabCt1zX93sEdykve5RLhbM&#10;ysrctiFWaWVX95AsNrMxc7FVfWilKrcS6o4+NcAG+D36cZtA3+zpREt9KQozziKV+fJi9CKqsg9t&#10;NhV5lxfS93gZcNOoyIJYC0jSqdLW4hGNwbhMhT61w4fK50qLNxU7lk3H6X1LqcbbkHrxMNIc3Waj&#10;wIQ3S/O+Ul8qsaaKrLJgNuqrJpYDYGslFn/xVGN1oU/uXWUpMAGO5ht4l+avF041Chy9dAr2LJ2G&#10;Q3xD5yUfMQpcXqRpI6uRZTevbHi/VSJtcxJqqbp1BFf5t7qc2Zfg1ldmsKjCPGZKasz9esJ9ZGsI&#10;di39GccjaJvVF9jMcaMrzkQvRnPZRbTXZxLcNDNtZCmvgFVZALc30vo1ZhgF7mqiikiFmwhxWz5u&#10;dBejofQiti9zxTLXX2ONx2+x3uf32Oj/B9N5383/527mfXWi9692wlFm4kMcD/Fiupe//3N7QtHL&#10;XC2rPHSLqktojQLLRjsAHumzm1h2B9pS4gcTFrqeADdQhWmlhxsMwE9plTU+HrXAfUolfsrtJ/c4&#10;0mZrDvnlgxa8fnQN75504et4L56PtKKeF8YjezdhUaiHgThksR8WrlAjK8AC2PUnKvCvaKWnMifP&#10;Q0ioG07H78TjoWo8Hizmv+kq7vWqE51PZ5FLZ0GAqbx9tNC9XQRY00hSYDONRLeWF0/1VTOLAOda&#10;AOdkxRqApchXc07z2GkDcC5fI4jzcxnfWN/JNt8Ze2gAvjlhpwmpppa4LUW2oH5I+/yQ0FKVDcyC&#10;mF9jFNphrzU6LLYaWZpHFrSTO9Y9HG/wnAHYMQUlW91lRk099RLc28zJtNbGasti3+Z4hyPPcbtD&#10;+flGO7NaCYrSTiEldhsu715Ey+yLy9s9kEjrnBrtSVUm2IQ5hcqcspeqvJc2m5ZbK8JS9gRRzf1p&#10;JT0Qyzx4bKMzjm/1xen9q5B2OhoF6jLTwmcT0ByzZJIQpzDjOiDOTuEvWADLNqvp4ABYyyuVg6/y&#10;6hi7e7m5SOwVwIt/RuQCLZ2kIoX+ZICO5rlj4Z5U8mNmukgAy0IXsQy8DvU1yssqp4WuIMDVJZcJ&#10;8BU0VBBiKW95OmrKUlHrqJpSa2xgzqsjwA1VGVTgdeaiEcf8m7DN1cz9Hlk7B1eOr2eWTaR1TmNR&#10;gQnwtbpUM++rRtbfQ5yJrsYsXG/KpIXmdnMuulty0HlN1rAENflnaJtnYqnLr7DO9/fYFPSDiQzR&#10;dB9q4kUvm0WIZzF7uyIm3AuHmcEPrZ7Jmo0rMavR255PC9qAUdpmTR+N3KZ1lo2W8t5VUX37lXsd&#10;TSt1nQdYhPbhEKE1OZjFbVnoZ8zDss+PCapU+AnhNTDfb6YCS4WpyqxXBPolz78aa8Obh+14/7gH&#10;z0e7+H8swJm4XVix3Be+tNWB890RvNALM11+xB9//je4eGjhhxNCF3jiXMJuo8CPBor4byiktS8y&#10;zSx1ogdpowe7szFA9b3bkcmLZRKqaJ8nADYrspiBCWd+tuZ3+T4TvLlqbBFqKq6xzQZiOr9cAXwK&#10;V/PP4bs+wnv30SP0CuQHD9A7NsZ6yBxMNaba9vLYbYcCC+JbzMQ3zbwxbTQV+baO8XUGah6/SUil&#10;vrLaWsml0rZlv/k9Rvi1BFtlXqcM7QBa1T1Iez1I5XWU5pI7CW4nwe3uZxHejt6b6KbN7hnoxU2e&#10;v97Tgda6YlTnXkDemV1IPrAMl3cF4UqUL5J3ezETE+Roq9IIciZtdhYre38wgQ6eyMwX+cZOIMwn&#10;NrnibGQwLh5ah5SzB4ziZiUTWqkwwdW+WbhhFmyopMjat8pMI/GXHrMzDNsX/kiVmYY9VN+dod8T&#10;4B+owH9k/v0R0QT6KAEuTD9hmlUVUt6CSyglwMq/VQK2VNNGDphZlaVWh1nTRLKuUtoa08iiKpdd&#10;4baj+HW2Cjczp+aei8Q5XqxS+f++FMU33HZ3nGSsKE0/TEXINPC2VzMH12SYud62+lRm3XR0UHkt&#10;eGWnmX8Jr1Fgjh3N2ei6loNu1vVreSbD1uSdwsbQGVjj/RtE8QK1n3CqWSZwdy2ZwWNyJHMMxIfX&#10;uxLeOTi4ahYO0IkkxWxEP9X8Xn89szCBJcSjZt7XmjqyVdcuY6UJ8wPm3zHmXkEsBX5MeJ8Q3qcO&#10;gB/RRj+lXTYQ31dnWgA3U4Gv4SXHl/eauN2EFzz3jHC/eHAN42PtePe0G2+ozP3Xy5GVeAy7tq1A&#10;yHxn06GeSxV28ZoJ70AXhC30oYWO4gWk2gD8oL/ANLOUgQd7cvh/Yd3IQT8B7mNdb+YFtvAsSvMS&#10;DLxazGHNCSfQTp803WhZ5wJCfFWWOpP7fD8VSokJeAHhLcw7i6t5VOABwtvPuvuQILP6H45x/yH6&#10;CHLfg4cG4FuCUmrM/dvaf6B95mQCrJysUtPLBviWgXuUcI+YukNLbb7HkEbLXitnG5vN0msnQHbk&#10;ZllvWezrg3dpo+9YABPYbikxFbqbdZ0QXx8gwFTpm3dvoa//Fu7c7kBnczmqcy4S5r24cng1LhLm&#10;xJ1+ZjlnEiFO2etNNabdVu2zKpNKnW2mq3yRuNsX5yLcTV5bt9AZZ2OjkE9LLHCttc+WbS5I5xWT&#10;2/maOkqL5b6jkUWAr/KXfnRbMHYQ1H1SYObfyAXfG5AFcGTI94gO/RHHNnmjKDMWlYWJBuAyTR8V&#10;Jpk5XzPvq+aVsq6deQmzYNWqK6mwqk5KzKqvtLKvfbyeWbilNhN1xZdwZvdCJDNmZB9wXKx2euI0&#10;48eFgyvNm0kW2uRgvr6V2+0CuI7QOux0B5W3naB3EF7NBXddy0ZnSxa6W3NxvY1ZmOOddirOjQqU&#10;pR3DnhVzcWTNbMTS2cRt8aDaumLXspnGRu9ZPhsHVqsL7sII4cI4Mw/RK+bwvBPdzw6zzvlBX/03&#10;gP9u3vcbwFLg+4T3wRCzLyGV8hrr7IDXzsCPaZeVe411JqDPOb4g0OP325iDW7hNeHnMHKelfjHW&#10;gvGHrAfNBLgdn1/04E/Pbxt7XVF0AQf3rsPiRR7wU7PLcxaCgt1wMiYCTwYrLQvdf9UArAUd6kSr&#10;TDOrO4tOhRfAhmTUXD2F8oIEXrATrGaWVmRRcW2Qr2bFmbEo9zSKCG4hbbPGq3ksc+wcCul4vusT&#10;wI+fUIUfo++htgWzIB7jMUI8pmYWi/DeGXtkASwgCfQdWmjBK5C1b2y1A2CrEUY4aanV1ZbyWqu8&#10;VNZrJquwDbO9L5g19gwPcLuPJZAJMOv6oAWtFFj2upMgq7rU/JK9JsiaZ77e3YJrzRX8JV1B2pn9&#10;uHJ0E84zN5+ndU5SJzvaC8m02gbivbTcBDtltw+PaXrKH4l75mNV0FTEHtrIK+AZZFNxrfzrsM1q&#10;YlGRBfC34tWSABdlnsSRzYFmAce+5XzTLqaNXPgzdmkumPDuZDbcyfHoZl+U8PXlVN2KwoscNf/r&#10;gNdAbS3g0BxwTSkhJsA2vDa49rYFcAoaq5WHqb6sVmbV/CsHcYSgpEZ6IuegL67w/211or1xbL0L&#10;ThLu5kpNE6WhxUwfEdY6Zt16K/MKXpN3G3NZOQbkrmaqbkse1Zc2WgpMgG/QTt9su4qbBP7U9gAc&#10;J8AJ4fNwZqsrIXaj4s4zihy9bAZ2L5mFg2ucecwNB/lv2LtqNvaumI2D4d4oTj6IMUHcW4dRZl7B&#10;OxlcG14Bq6bVY9Yjh2224X0ySAtNgJ9TYS27/E1lX1JhJwCWAhsVFrCtVF6qsgBWEWbtj/P1r/n6&#10;17TXbx534gnVvoEuJ/bgJqxgJg72n4uYfWvx8G6ZAXhsQBb6Ku73FZosPHw7FwOmG53FLMz4QQtd&#10;XXgKFfknUVV4mhfsMyjJO2kpsaCl6hazSvMJNoEtIahGnY2dlkprFRcr/yy+u0t4+588hcY+1sDj&#10;pxh4xJFAC2Spsuy1MvKdsccsbo8xF0uRaZ0FcO+9Rw4LrakngWtB2kulVoZWTla+Ngo9AbelwHrd&#10;ZHj/ew2y+g3AArebMHcLYNYNQtytjDzArEyb3S27zf0OWu1O1V1Zbap17y103u5Ce1cz6qrymJtj&#10;kRYfgYv7l+HMrhBcjPSh3XZjudJyeyIpygtZe7VIJBi71xHkswcJLBWY6ivrbBpYmi4izJaF/gaw&#10;mU4ikMWZCTgc7oftoT9gz9IZ2KeFDerGLvjJKPBugi0bHRPhj2ID8AX+MS8YgCeDa1dV8RVTUl8D&#10;pwNeuyyorXMNVamOMQ1NtNln9y3H0TVzkMb/W9YBL7oQWuidXjgb4YkEKmQMs39t4Xl0ENw22mcB&#10;3FZLha1TsyoDbWpgKfc28RhLEHc35aKnOZ/QUoGlwgK4LRe32wrRrVv9tvkjfv0cRhJnY93P7nDD&#10;6W1uOLHZmeo8k7+Xqdi1eAYOrmUWX++MIxuccIDbB2m3j2z0REnafqowwWXutTLwt8aVDbDqETPw&#10;Y+ZiNbCeElpbeTU+10IOWmiTdQmgscyEVKr7UtsjhHO0Ba8Jr/bH77U5AG+24CXwr+/z9aN8Lc+/&#10;4vYrHntDFf/0pBNv+XUD/P/mXjyI1NM78bC3hDm4mDZeNlrwsnR7YW+usdH9N6zbCq83JqGu9Axz&#10;cAKq8gkyY0cp4S2lKhfTOpdSYUsEsFFagaspJoqCcjJVuJj22YBdcN4C2C6BrBp4/Izqa6myyceO&#10;Jtdtjnc49lGJex+wCOVtlvLyBMAE845jKuoO1Vfn7Q63bLiANeccr9G+tm1gtW8rsLZvjUqFBbFV&#10;PSNU5GECLYAJdc+wwGYRXsHaJbstsGmtTQOM8Hb39qCzr4eA38SNvm7cvNWGjvZa1NUUID/7ApJO&#10;RuJCpD/Soj2Qzjd3IvNhptZh756P0wfCkXUlgdb5FLKvMPs6LLTdkVYnWrm3IMPKw2ab8BakHMeB&#10;9T6IpOru1VTSwqnYvYDbS6aZNdDRPB696CfE7wxFGa+ounWwrOCCuamhQtAWMwMXWauxvkEsC618&#10;y8zLsa5coKrrnGqVppDMvs4lo5EAV/ANcGSzP45T/bQgJuOANxJ3eeDcDhZjQvwmJ3PDSJ0BOIcA&#10;ZzEDE2DCawFMG92QYsauRjWveMwxXhe8VOAbtNA31I1uK8Dt9mK0lV5C/BYfxG/Q0lZnXCC8F3bo&#10;zjDdZEIlpmXeHPQjtob8TJhnE14XxGx04+hOO02QqdwxW73QVHTaZNqRvlozfaSbF6ylk2pc1fNc&#10;HQEmvBwfO+yzmTaiZTbgOkC28m6LKQEsSLX9gvAaKKnEgleK/EJgC9YHOmZB+4bbL+9Zr3vFC4Eg&#10;fkfA391vxGda7Q8E/nFfGZ4MVOBhfymLKtxXhDEC/IA2evRWDkaUhanAA90ZuNHMiFNCgKnCuq2w&#10;kkpcnhfPIrQEs5SKW0KopcbFzLtacmktu1TTi/A6zpddPccM/PQZVLYK/yPM2u6lCstq95qs/AgD&#10;D3mOZXIzIVcX256CEsC9D+6b7Cww1RQzHW7BK5h1jKVzdlmNsm8w29uq27oI0IrfHBkydcuAPDBR&#10;N4YFMuElsCYfD7IcWVlAKyer8dV55wY6e1kEuP1OB9rudKK99zo6+m6gjTBnx4Ujg/Bmsq5s90T6&#10;7gBcojqfPLie8J50AHwSGYnHTQfa7jrbEF/NPEWV1rwwszDtdcGVY9i7xgM7w6YY+7yPAO9fpGbW&#10;NOymEkcT5t2006d3L0Z5/jmU5V826qtGlblRgfBWMbtWGogt9Z1QYdppjbWlAjdtovusbTWu7Azc&#10;WJOOEuZr3Zp5ItyJzsITqcz9lyLdCK+rsbaxG+chfkcAGorPEd5sqi+rQbe80SYT5C7lX62Bpr3u&#10;or1WA8uoMXOwVFcZuLs1xwK49SpudZagufg8f54n4tbNxZnNTrjMn3dxpwsu73QnyB44vsEVmwJ+&#10;RDhr5+KZ2Ld6LpXXCUfXe+AQId6/do658eJU1Hy0lF+kJW1gFq5jFnZMHQlgKq/gfWTgpQpr8Yby&#10;LmF9rKxL9X02fM1ArDlf5Vu7LICtvKvO87gWeBDO12Mdfwfuay36IOhSYZ1/9aCDo1S7Ca9GG/Bq&#10;uJZVjdejNdyvwXNuC+LHdwkx7fNDAvzwDvPw7TyM3MjBEO3zEFX4xjU6KAJcwfxbzYtUDUGuzI9H&#10;NS1zmeDkWKwizAK37OpZqrNWbulBD5o75usKz/Iif8ECePDZc0t5HTDbdddATJiVkwlqv7HWVvU/&#10;pDozF0uN+3iul2DfYRlACaQpbaurreNSYZb2Ta52wDu5bOgtcC2VVgPMgtgqS4m/AdwzZM0TS4lv&#10;cLSttlFoU8zOUmdH46vrLiG+e50gE14C3U7IW9oakB2/mbbZGzn7fJgVvanAwTgfGYQty1yYdTZQ&#10;VU8hLzmeEJ9w2GgrC+eknDANrAkLTQUWzHmJRxC9yg07COteWmgp8J5FU83U0a4wKjBh3r14Ok7v&#10;WcorL/8YBQT2aiL/MFqFRZgLBa/V2BKsyr8CV9bazsPWlJE1quor0lmaNlIGTkVTTSYK02JwcIOn&#10;uWn/8k5XZn9XnN/uTHh1u6ULYZpjHqbQUn6ZSpuLa1RdVYeqVjmY0Ep9CXI3rXRnEzOxA2Bl3x5H&#10;A+tmawF6rlGBO0rQSgU+utYVJ9bMIsDOuERwE6M8+LO9CLIXTm7xQoQ61X4/YFPIFOxezvy7aq5R&#10;YNnnQ+tdCfA8HGLF7QxGV02SscgjvVRiTSVpCkkAC17WEwL8lAA/oQILYq2+ejbSappOz8zcrwWw&#10;QH5BIA2khPKlAZOjQ31fPSDIApb1hrn3jVFbC2BzjvWKcI+PNBBaAUxwh6rweqQar0Zq8IL7zwYr&#10;8ehuyQTAY1RgAXzvpgXxQLem4VJQzwtmNe2zmlnVV+NRVUCACWYJbbJRV4JcqiezUHGVhcsIbgUB&#10;Lis4a+CtKDrPOHUJ3w0+e2EA/kd4dUwADz59iqGnysaPqbyPMUh4B22oqcJ9PCZlvkM1vk04NRV1&#10;l6PUWZ1sWXABrpJSy47b5wRyH3P2hFrb4DvKBvsbzNb2N4Wm5abdvjUsu02QOd4YtCC2y0xHDQzQ&#10;YtNuMyv39N/Czf4e9NztwXUCrCZYc3MN0mPWE2Bf5O73Q1qUL7L2hSBukyeWef4Ga4Om4fTRrShM&#10;J5jMvxPwmobWZHipzAS4MOs0AT6MXStcsJPQ7qdNjOYogPcunUaAp2Df0tnYtXQWzh1YiQr+oSry&#10;LqIy7zL/WBd4haWVJsCWCv+9+gpgG+haB7xS3vpywsvSvK+1Jpr5ty4b2YkHsX+9O2Jpla/QOicS&#10;4HPbBLCrAThm/WzE0kK3ViZZCkxw2zm21xDe2kx0S3kbNKWURtushhaPtzALOxS4hxb6Vksebl3L&#10;x01m4jsEuJlvrmPr3KjAc3B2iysSd9LVUP2TeGG8TIBPRXhjU9BULPf+HusDfzb3Eu9WA2udC46G&#10;u+EYS6u1ZLU1zXRhz0IMtucR1kaTidV5HpN1JrhPaJ2fUJGfqIGlOV/TcW6wmlZUXzWxJiuvbPPL&#10;UVtR2y1rLDAFKI+95Ote0RK/GnOM/BpbgQW6ZaEbeazeUl8C/Ga4CuOsZwOVeNJPBaaNfnS3yAD8&#10;4HY+7t/KxfD1bFOD1/k7a8lEU+kF1BHYaoJbU3QS1YUCmODKRhPsMrkyvQ8IcBmVuJzgVtAyG5D5&#10;+60o4nuG43fDhHXkuQXxEGvYjM8wrGM8p+0hQmyAfUygnxBuHheYVk4WzLLTqm+5WVa7f0yqreNq&#10;iKmUpwUuwSbIffet0QbaBteC29rXaMM7GWaTv5m7NUd9myBbU1b3mJH1MAJ1sKnUBPr6oGw2s/Ow&#10;AKdq02730GbfMHPKN03zq7m5GhnH1iHvgD/yDwcic7cfYQ7BEarIYud/N3fcrAmeZfKwus6yz2Y+&#10;2MwJW9CqqaW5YFUBAc48fxDRK92wa9l0Ywf3LJmO3VJgZmBNJe3XvOiiWWauuVLNqwIqboHVvFKZ&#10;ZpZyr+Z+HTlYudfAa+Z+rdVX1VJfWWeHCisHm7uSODbV5SDr4j5aUlckbHZBplmdRhXc7oIzzKYJ&#10;LAGcEBmMtqpk07i6RnAFcrtpZBHYujSjvOpIG0utRlaLppKyqcDMvq0sQtwjgGmhewlwA9+Yxwlh&#10;PO35mQhZZw9LhQlwYqQPTm/3w4bAKbw46hZE3WI5HVG8oO1dpXuWnXFsg5tZN31kvYtZ5HFw5Ryk&#10;HFmLoc6rzL7WMsoH/VRgjk8J8FO7+6wMPEygqZBS3WeO1VZqXplsa9SWGdg0pRyqasC0ALWgZuYd&#10;U9e52VFSYx1rp6XW63SMGZj19l4tXlN1X4/U4iVhfip47zILC+C+YgLMHHybFvpWAUYI7sh12uju&#10;HF7sMtBYeg41BLWW9rm+OAE1BYT4Ku00lVmd6TKqcEX+eQOwlLei8DzfAxfNaAF8gRb6Ir4bfU5o&#10;DcAvDMjDhHWY0I6+0L6AJswsY6UdNtvOxmaf4+AjQv2I3+Mxz3G/j2otcAcfU9lNXrYst6y3AL5j&#10;VJfQsvoFugFeEFvACtzJUNujAdcx3iHAd9QFF8jGXltgmykrlRpimnsm0MrONsC3BDFttelg9zEf&#10;D/SjsbEK6UdWo+BQAPKPBKHwYDBhDsWhVc5Y4v57zHf7rYF4HZU4bv9aZlw1rjQnHGvKbmiZBR4E&#10;OJ8Ap57ei8ilTnxjTseRNU5U3BkTAOsupP1LZyJq4QxcPrSBV1YCLLtMiMscizgEcDVhNWXAdQBc&#10;ytJTODQvXJ6KCo5mGaXWQTtANg2tynQ01+Yg/cwu7FvlZBQ395A/svb7ECg3KqMLldCFF6lZBHi+&#10;Abi9NgutmgemCgvitvpMAmzDm0E1JsCNLM0Dm2mkfDONpHlg3RRwo40Ad5aiPi+eEDqZu8AEsOC9&#10;HOluFDiJ7ubkVh+s9P4BYc6/wQqvP2DT/OnYuWQ2IpfMwt4Vc838+1FCLIAPMh9ryeXhVa7IiNtE&#10;K1piGlZj/bTOtNFPBwWwPfdLu0wrLatsTRtJeQmwA1gDrQNYG2IbXPu8cu9bAcuve0u1NfCy3mkK&#10;ieMrgmsA5sXhzaiVgZWFXxLk5wNU4f5yPO4rwaM7xXjUS4jvFBHgq7h/04J4QDf1X0tFQ+lZ1DLX&#10;1jED19JCN3C7pugs/95nUFusSKVcrJzMbcFrLvLnGa1UUt8LvLgn4ruhly8x/IL1fBz3XoxjxKjw&#10;M9zjcRvge4RZVnoyuDbMRqWf8HVPX3Kk/dY5vlad7MFHBJjQ2iX7bfIyAe912GrNPVudbqouobXU&#10;++9V2QL2/n8/rvlpKrDU2ADN/dujBJkA21ZbAEuNJ4qW+pa61wPMx4T4BhW6ob4cGUdW0D77EGJ/&#10;lB0LQdHRMKrmTITM+xXCvH/EIvfvscjtd1jD7Hb6SDiu6jYvKTFBnlgHbfapwNkE+FQ0diyeS3WZ&#10;gkhaxOiFVOAwAsxMvHP+D9i3bBa3ZyElZisqBa0UV3PBxZfNLYMGWFaNY1sqrNEoMiG2nsahGxks&#10;tTU5mAA3OEr7TZWZSDm5w+RLZd6cg35UYUGkWy71xBJnZlXa+OgwdFSnEF4CTHiNjSbIysBazNFF&#10;G31dSycJsW471O2E3U05uEmAb1B5r7PUwLrRVkgFLkVN5nFma35/TSFFuJom1hXm35RdvmZ13Hnm&#10;2i0L5sJ/xj9jketvqcJTsCV0Jq30TEYO6yYHQXyEWVi3IB7VM7ZW6WLjhuKLkXh2t4qZuA5PWc80&#10;faRO8/C3rrNss6yymQOmrRasaky9lgVmTQZXGVhdZsEphX2rFViEVfC+0z7LBlhlAdyId7xAvGHu&#10;fUP1FcDjHAXwUwfABmICrBLA93ryDcBGgVt5ca24gHra4Fpm4Fra6CbCW198ngpMiKnAKgFdRbCr&#10;ruoYIS5Qs9PKwlpOq6d9fjf4+hVGxl8T2De4//I1Rgnu/XHCzFEqbNcgQbbzcb9Ggj5IxZbtHqF6&#10;Dz2RAhNUAiw7PkiopcCy3EMCXfZbiizIzVwz87SUml9jdbqtrKx95W0b1snb/1hScDXS+u9xm2qs&#10;6h0h0LLWdjmmrqTIWtJ5ixDfkRIP9VtKzHxcU1WIzKMrcJVv8OKjAag+MR/FRxZgLyELmPUvCHb5&#10;I5Z6z0SY+w8IdvoV1gRNwfHoVdZCDrO4w6HAxkJr2dsZJCdEEuA52BjyE/Pej4gMJbyLpmPv4hnc&#10;1tMx5nB7LtKPb+fVNdGswNJCjko1rYp076/U9tu0kZ5vNVmBzeosKm01lVYAWx1owstt3eInRW6u&#10;zkZSXIS55/gslVCLOLL2WwCfoyInbKWFXjsbl/cvNR1mrdoyXWiC3EYr3U2QBW9nfSq61cRqyCTI&#10;zL4cbxDgWy1qXBFgqu/1a4UcC3GnrQTVGccRs84JpwnwhW3MwAQ4JdoTGdF+SNrhg/SDK9BMa7h1&#10;sQuCZv8b1fhnrAuYho3BM7BtPiPG0jmE2Nms1Dq6wcNALJgPrHbi93VHRdJeqi/hpQo/pZXWskkb&#10;YJWAfcGcq3lggazG1DhhfqVy2GgbYGuaSOBSeSeV4DUlmFnvdQsij9sK/IFW+i0V2FJhhwIPSoEr&#10;eFEpx5O7tNGTFFgAj97IYw7O5e8oA00EuIEA1xedQWPRKTQRVDW26krOGwVW1UiNBTYtc30xMzNV&#10;uFpF61xDgGssBX6FYQE8/gb3XmkctwCmKo+yDMgONRaIw8Zyy1YTXIKtcfS51FcqrHMvJkAXrEME&#10;eohQDkmRCXm/sdlUaQM71ZzjZEXXMUFrbDVHWXTTQHOALPVV2Z3xvgfM0fd57B5VmQrcy20psdk2&#10;iiyIrU72HWVlKvLtYZZWemnZJseq8ixkHF6MkqOBqDgeiNrYUMIcioMr5mGZx+/hPu1fEDjveyz3&#10;nY4wY6f/Ayv8pyJ+3zoUKPvqeVgCWXcu0VIX5JzBheNbsYXWMCJsOrOwM/axtoX+TBs9G7sXzmT+&#10;pSIvno2Mk9HMPLqZn/DyilpFpa0200aW2gpaG2BTVN0adaEFL0t5V7m3sTKDyptuVUWGOV9flWke&#10;p6OliucIUi4BztjrYbrReoLn6QhmzdUzkUSAu6m212oyTe5VA6udo7HM6kKbsjrS3VRfqXE37fVN&#10;LeZolfrSPlOBBXAfM3BF8gFzo8RJzQEzbyfv8qD66nFJPkja7o3kfYsx1FGItvIrWBUwgxD/Ckvd&#10;mYd9p2ITs3Hkohm0/fPMnPARKvGxDe7mpo9Da91xaA33N3qiPue4Ae8Fc+9zWulnA8rBstC0zQZc&#10;QWwprw2wussC1rbML2zLPGYBPAGrSiBThaXAtvqqXo/RWj9oxntC/Ga0DuNDNaZesl4MVePZYDkv&#10;KoRXnei7zMB3Ci14r+cZgFV6vOy18vME+CzrDOs06qm49YS2roRQl1lKbEDmfl3JRdYlbl/g317w&#10;clvLaVnfDdE6S4FHxl9hVEVYLfUVxK/w4NUra5/gCmKNBm5CO6qvVXZ2QHzvxWsC/NJSYBVfOyiA&#10;pcoEVyo9QMgnW3FBa2+br+G+utzGsgvoSQBPgP0PSqzln5qn1kITa6rKUmY1yXqNpSa8jmmo21Tj&#10;O8MEeoiqbB6NO8w8kYqMA2G4ygxcFhOImtgFuHo4DAcI8HqqrevMf8WMP/4TQpy/xzK/n7HY4w8I&#10;pRKvDZ6CkwfWoChD66JPMQ/Hmad25NNCnz68CWv9fkREyDRsXcAivJupxpv5NdHL5mEn7fOu5R4o&#10;Sj6JivwkcwOD7HOFnkjJbYFrZ1+VDbHgrTPzv47mFUepbgMVV/A2lWeYbnStjhPgs8zYB2ihz9PK&#10;5h6QhfZkJlUX2gmntlDZVtPGH1mFG1Rd3czQVp1KgNMd9tmyzVLeiVIXuonHqMQ9TdmmgXVdjay2&#10;fPTQQt/pKEJ54l4cWz+PWdcFF3e4IZmKn6ZnnVGBr1CBUw4swW1eBB721qORjmOZz1QEE+I1Pj8h&#10;3J+/p+CfsEtTbyupxKvnWZl4PZV4nRe3BTGdw0YftJWewxvC93ywntVg7j56RngFsMoorRSY8Npl&#10;AHZ0nzX/awHsgNcxvtPoUGBNJdnwyl6/HhPUBPgeM/BIHV6xDMQOFX4xRBtNBX50txxjppFlWWir&#10;icXqzsNAexY6qi4agBsJaUMxczCrnrA2lvF4KVW4kMpcSptddoF/dwe03K6iaisT1+imlopkfDdM&#10;6zz66i3hlQJrm8C+JtAvBbAstQX1qPZ5zgL7Ne02X/vcst3KzqPP+XUv3hiATaZm6XsMS6Wl2gL9&#10;6TgtN+22aZo5IGdNKDZLKq+ut5WlpcjK0wRa5djWeXsqywDMUVna5Gplah4zSk2A+6i+dx+MUpm1&#10;kIRqzOpTbh4hxMOEmACX5l5G5v6FKDoUhPKYYNSdXIirR8Kwf8UchFNFXWb8K77/zf8bM/7wTwh0&#10;/i1W80220usPWOr2H1gb+BPio1cS4lNGidNpo/XkhJRzB7A5zAlL9ckRfr/HNubfqCWzsZ3qG0F4&#10;ty9xxel9m1Gem4jSPEKrB7gLXt3YTzUWtDbEEyDrqZQcDbxUYs35qrSve37ryywL3SALXZWORgJ8&#10;ev9a7CcIBuD9uhPLE4lRrrTUzkjY7IpDKwnwsXXoacgltJkGXrsEcUedcm8mYXZ0oWWlCfANwjsB&#10;cJsFsbJwb2cxSi7vZW6dR4vuiks73JFK9RXA6XsCDMDph5ejtzkbg52leHy3GVV0LEs8v8cSuhsB&#10;vCnoJ0TwghfJuKH8vp9KfGgN3QIBVh4+xIy8jxHk5PZg3KxNoaVtpfIR4MFGgqupI0t9VS8nAaw5&#10;3XGprmPBhhpaAljrnG0bbUDVtsBV8Zjs84SFfmAp8Lt7DQbgNxxfUYlNcV9KbKaT7lbQQqtKJyy0&#10;lYMJcAdjikOB62mTG0oJK1XXFC10M0FtFMy01A28SDUQ4LpSXdTPs6TClwzA9VWp+G50/D3BfG8g&#10;HnvD7TdvMMJcLJjHXr2jpZY6E1DZ69eEnEA/IOwmLz+3QFYJ3vsv39NWM1MTeBviIQHM/REH5CNU&#10;bQFszilDT4LZHOc4YvK2w1bTbqs5Jos+qM42j9kAW2Upsw2wUWoDtGW1VZqX1oKQXsJ85wEBfvAA&#10;d5WVqcQ3mYE1v5u1PxSlRwRwEGriFiL/8AIq1xxsYiZzmfbPBPj/hWnf/xPmTfknLHD7Hdb5T8Fa&#10;n++x2OXfCfQ0nIhWdzrBPDlBD90uIND5iTGIWuFGBZ6KXctmYyet4U7mu22LqSpbFuHqlZMoy2f+&#10;VeVdMHPAWnklSNW0ErhqYkl9DcBaXimgZaNZDWXqPFtqbAMs9dX9vw3VmYQ5Ewl7VhuAL6gLvc8b&#10;WQQ4aZe7sdQnCfDBVbORHBOOnsY8A3BHrUN9HQqs9dHtDVQMQtzdkIPrTVkWwM1qYlnTR9ev0T6b&#10;KjLzwFcv7MZhPcKW3//yDg+kagVYpBfSdwXiynba+CMrcJfgD3eXo7+7DPfv1KDoyhHGlT9ipfvv&#10;sTHgJ2yhW9lh4scc7GUEUCf90Gp3xIR7MxfTOax1xlEq8bmoRRi8lkfL20kVvkYV1iIOKwcbFXYA&#10;bC3IsBdmCFirBKVpYPGYDamBeRLAdpNLcNsK/OGBmlh1tOX1Vo3W49UQVZg2+vlQBW09c3BvJQEu&#10;c0wl2Z3ofPRTga+VEUwpMNW2qYLQll9EE6FtIrQtgpijqomA61yDnv1N+2zlX6kxL+QVKQT4LeF9&#10;+wEP3n3Co7ef8eDNB9x/Q5gJ7yOC/fD1ezx4/ZZWmoAS4gcE+sH4WwPwN3itY2N8vVFmQnyfkGsU&#10;sEbFuT3K12n/mzpbENujjilX23bdUm7mbSqxKUH+jADzmEA201fK1FJjlrHiLKm0pqc072zAliIL&#10;WiqvFLnPqDBH7vf09yH38mG+sQNRevQbwLkHQ7BnuT5xYA6WB03HzJ//F6b+4f/ArB/+Ca5T/gUL&#10;XP+ADQFTscb7R0L8Oyzz+glHti9FvulCnzFP5Eg7sxe7V3tQRQjKWjdEE97dS3XrnAfST+5GlZZP&#10;FiSiXAqcf8msfdanL5i10IXWgg09yM4oMI/VMhtXO/aNAktxWY2EtpG5V6X8WytVZiauJ9hxUYup&#10;VjPMvc75tNBZ+7xwOVIKzAy82Q2HV89GeuxW3GgQwLTQtWloq6MC1xFaAmtubGjIpgpn4UZjrlHe&#10;btpfgdxDiM3NDAbiAlpoC+CcUzvNheHkJlro7R4mA6dLgXcHInkH/w3HVqGvNQfD18vNA92HrlOJ&#10;79SikH+H1bwomnXS86XAegDeLP4dqMIrXXhBVVfajfbZHcfDmYvX8ve63BmX9y3HWHcxQeqgCjP/&#10;Mhe/JMSWfSa0rNfMwhrNSiqq8Cuq9mtaYgH7nqPqnbIwQbUz8HuC+/4hVVnH77eY8R0z8PsxKXAj&#10;3hLaN6asRtYEwAMVeHq3DE97aaX7yvCwj3n4TjHu98hKE+A2/k6pwI1Gfc8y9hDU8gtoogI3UXGb&#10;Ss6ihfa5mWorqDVn3Fh+iRdqPcjhMurKrO36Cmbgh+8/4aHgffeF9RUP32r/Ix4R3EdUZ0H8iIA/&#10;JMAPqcAPX78jrFYJcgvmN2aUMj94+W3fAG6U2YJcJSW2lJm2nBcEZW9TDqAN3JOLEKsLrhyuGn4h&#10;pWZJlR9RlQUw4e7n/kS2FsQPrTKNLqmxAfiBBS9VWIosNe7uvY2MM7uQtceP+TcYVSfmE+AwA7Se&#10;ILGdb5Cd6/yxOGQeZv74vzD9d/8H5vz0L3Ca8s8Ic/4d1vtPxSqfH7DY9TeE+AccjVxulLg09xyO&#10;7VyK8OBpzHNOBNcJe5fp84k8sG+1J9Ljd6JayyZpl0v1AWZm4UaiAdastiq0mlg6Zuw04a0vTEY9&#10;xzoDsDKxlNfRuCLITVTkpvJM04HW43UaCfnx7fOxf/l0JO70MBk/fQ8z8A7rM6TOCOBVM5F9cjsV&#10;OH8C4Ja6VOimhjbd3ECIDcCsLkKtLrQBlyDfbM7FTS2lbHfczNBagFvtxchK2EGA5yAu3AkXtrsT&#10;YK0tF8C00Nv9kHtiLVUo1/okBgI8zHpws5IK2oTsMzvNA/EiQqdhOxV4x8LpiFqkJ3nMY821FnoQ&#10;3uPhWlPticME+yB/r5l0Ec97a2hp25hFaZ+HCbDuNuL2q2HmXdbrEdnldtO8Mo0sltT1g4FYwApg&#10;KjG3PxiIlX25r7pPaGmfBa/UVzcyyD5rGundqLWYw0wnqaE1SIj7K/HM2OhSQlyKsTsl/D8W4t6N&#10;fAy2Z6OjQnASXipxU7kglhJfJKjcJ7DXaJsbaZubCa461o1S4Ura5goCbGC+xL/9JXw3Nv4RT97a&#10;8H62YCbUjwjxw9cfCDLhpSo/or1+TLXWKFW2SxCr7G1Lia3xmzK/+wYxx1HZb27bo46ZLrgBXEBT&#10;iQW0Q5E1D20AFtAvZbOtnGwrs1FkezRTVIRX9fAxlfght8fQP/YA/YKYpTln86ggKnDX7R7CtB05&#10;BuAQVMYS4PiFSIv2NU+P2LqUAK8PwpZ187EsxAnzfv5nTPnD/wczfvwn051e5P4HrAuinQ6gErv/&#10;BqsDphhwK7JP43jkUiz3+AOttj4TaRq2hc7EnhVOZonlqT2rqMDnaZtV1kIOPYlSwFZLbbmtUWqr&#10;UuOqoTiFV+1kXrWpvsrBKpODqcCCt5SKXMTX0U43VmaikbAf2xJgAE6K9EDBQV9zx5W60Oe3ueH0&#10;Jira6lnIOxNFgAuMZW6nhW5TBpaFJsBmRZYyMG20Os9qZBkVdow9poFlN7GuEugipMdF0O7ONQp8&#10;aYcnUqK8kMZK3+WHxG3eyDmuVVUFBuABlhR4pJtZkRA/vFWJ1PgIrNMSS8aXHYodi3khDdNCj7l0&#10;L050M9b88HFa6Zg1rohZzWJGLjkbibfDBOtBB54SWD2Jcpw2+jXHV3oq5SiVV3PBk5ZOviXAssqm&#10;4+woM/9rtjnSMhvVNfAKbgI81sR9daEbzEqstwJYGXjYamjZAD/tk40uxRMq8NjtQmOh799URzoH&#10;XdUXqbLn0UI4WyqptmYksAKbAEuBmwhwUwWr+hLhJbCEt7FKPRBZaAvo70ZefcLIq4+0zp+ptF/w&#10;5APrI7cFsYqK/OiN6iMB/laPCLWg1WjX5H1LkS0VtiG3j6kM3DxnVNpRY1R1A7oaY6a0bU1r2WV1&#10;yB3z08Zqaymopri0gszqeGvKakjZWUWIB8ceYWCMIJt5Y0KsFV8EWItD2rrbkRqzGbl7fFF2LAjV&#10;saGoTVhknkOth5JHLHPFjvWh2B6+GJEbF2BtmAvmTftXTKOVdpn2K3jPEMS/NauJ1hFeNbZW+/2I&#10;E7tW4MLhcFrsH7CJx3cunI1tC6ZjY/DP2MI34/mDG1CZQ3BpnS0FVgNL00iCl7mX1rqaZWXfJNQI&#10;3KIU1Ok81beujNtadeWw0BMKXJaJpqpMNFdlU7GTcGijDw4sn4orO92Qz/ybussVlwzAVOBNtKPr&#10;5uLquWjcbLpqoG2rTmf+JbCmMgzA7VTdTgJr5oBZ3YR5QokdTSzdSqiVWFLg1ONbcGClZaG1+ko3&#10;h6RH+SBjty8St3pSgddhsEPPitLnIdFCd5cYgO/3VFCpavCQSnolZpPpMUQsmIaIhTOwef4sbFkw&#10;G9sXz8Gu5czEK+aZFW4nNnggnmp8coMrjq91QV3aIYKnLnQrlbiFUDWxGmmfm2ijqcqy0FThV6aj&#10;rMyrbrMNrz11ZKmwQH7/UMV9B8AfHrbgI0sK/JYK/JbgCmBNKb22O9IOiKXAz6i+qkd3tKzSWhs9&#10;eiMb12suUWUdttm20FTZa1UsKrEAbimjTeZr6gm4DbBK4KoE83eDrz5giAAPc3wgG02AH3/4hMfv&#10;P+MJAX7y7jOBVX3EU6rzk0kQ26orYO1jKhtinbdfY6vwP4KsYzbQdn0DXNvM2uMv+TqrRmmhR6nC&#10;ozwmdbantr6p8lOMaCTIIwR4+KEgtmrgARX5gdT4PkGmlb4/hmutDUg9sp7qxPx7LMR0oOsSliIx&#10;0pcZbBa2CuAN87EzfAmiNi1EFLfXLnSD64xfYfYP/ydcpvwTfGf+C5ZRiTeFzKBl/pnbv8Vq359x&#10;aIOvtRBhnYuZ+ji8xoUKPAf71vsg5/IRaOmkPvu3NP8iyvJooTlWFfLqKvXldrWmk0zmTTYA11GB&#10;jX0uSUK9mljFtNAlVFzCq1EAN7M0J9xcncOLwGVEU5kOriDAkW7IY/5NEcA7XM1CjlO6mWHDXBQn&#10;7sVNPW2jJs26gaGGZUY1sliEVyuwrKmkdGbhDAteWmjdiaQncdxqvYrbbcVmLXTysY04tGKWeVjA&#10;RVpo3YecucsbWbt8kBThjoL4DRjsvErrXIphgit4RwmyAB69Wc68WIMxqvGFfWuwPuAHgjsNm4MJ&#10;MX+/kUuceGF1ZryZY2YJZKPjNnoinrn4xDonJPAC0V4UT5vbYeyxbk54QXg1F/yKmdjc+6vpo/sd&#10;BLSLEFJlCfV7Hn/HMiOPaTTbBFwQGxUmyB+owFJfwSuIrW50rYHX5OBJNvqFVmbdLacSl3KUCl81&#10;NzaMducQ4MtoVt4lvLb6tlReZhFe7qtxJfvcQAVu4HFVvcAltGYUwBVU4EF1jl9/xigVePTNF9yj&#10;0ioDP/34lfUFTz/8QpC/EuRPFsA894Rw/0/A6jUqe98uQWvDPBlqG2IbcBtoa1uKTIDV/dbUlmOO&#10;2sxTE16zuISW2l5sIpCt0jpuWWvCS4BHmI1HqMjDtNRGjR/qfmbZaYJMoJubaNkOrcLVw7TPJxag&#10;PoEAn1yK8xE+2BY2E9uWuyFqYyiiwpdiz6al2LsxDHs3LcCWZZ7wnPmvcPr5/4TPzH9H4Kxf00L/&#10;3jzQbUPgVKz0+D12hE1D3GZ1e134JtPSRWU3Jxzf6o+CpKOo1APsZKEFcn4yKqnG1VcvoJbg1rM0&#10;1lBx60pSTAOr5ir/eARYn3mkfNtcyqxL2ywlbuCofdnoJgJ8rSYX1VT2vWvdcGjVNELkgbz9BDhq&#10;EsBbXZgn56Dkyj4CzIxL69xVS4UlvF1aiSWIaZutRRxawJGFLsJ7vTmT+TfHfDrDrdZ83LqWhzut&#10;hehtK8Hta0VI5AXxyMq5iNNccPhcXKJ9z4z2QfZuH1zZ5oGikxsx3FmM4a4yvpnLJgC+d6Mcoz0E&#10;WhDr1sGuEpzeswQbGE+2Bs/E1vm004vmmjwsBd6/Up1p3VHlivjNVGIqfvxGWvctXuiign16et3c&#10;wG/WQtM+WxZatwS2U2mpvvdYPPaW598TWoFr4KXNtgH+QJVWHn43YaVloS2IbZDVyLIBnqzAstFP&#10;aKO1vPKpWVp5lRenfNy/zshRk0iFJcAVAphW2tjni0aJBfG1qstmu7FMECcyLjH3Kv8K5uokA3CT&#10;AB6WhSbAGq3tj7gviN/LSv+JSvwLrTS3qcbPPnw29VTq7IDVLoH8j/uTAbfB/cfjNryTS42yh6/f&#10;mlLnW80uU4RYMN8X0C9oqZmXNdqrxsziEttes7RiTEAPPyW8T5SLBa8jDzMHC+DG2mJkHF6O4sPB&#10;qI4PQ8OpRQR4Gc5s9aLtnYMdyz2xa+NC1jICvBz7tyzFgW1LcDBiMSKWe8Fvzq/h/MP/gufUX8F3&#10;xr9jifsfsYV2b/uCmWYppuA9tdUZpwmM7giKo+IdW6vPJmIWPLOf4F5AmfkYlStW55kKXHM1EfW0&#10;z/UEto7KW1/MDEw73FBEG02A66XAPGYyLxVXjSwt4GgxOZjF/HutKgfV2Wexl2/wgyunIo0AF+z3&#10;RtouN3M30jnCa+5GCp+HirTDZh64S8qrRpWjbtTR6in7TrLPuqVQCzk0B6xpJMEriG9LgQnxrZZ8&#10;XDi4BnuXzsbRVbNMp/v8dg+kyErTRp/lfvHpCEJbQvWtJMDlf6fA925WYOQWQWY97qvluULERS40&#10;Hf+IBbMYQ2YhUqvZlswmxE5UYWbiVfMQSwU+yQtk/EbaasaCuE3e6K1PxYfH3ebROSYD01a/JqBv&#10;mG3fcFRnWgo8WXXt8QMzssaPtNqfHnbQNgtm2e0mA7ANsW2lBbGtwCrbQj+RAusOJS2rJMBjujeY&#10;CtxTm2RWYzWWnzUKLGANxFRejdo3ECsTS30dTawGHmusVhYmyATeAPwN3s8sKxPf4/joHdX3AyH+&#10;8JVFcCcBbJdg/cd9uybv22psg/uP25PV2TTP3ihPU50J8Zg636+o1ixruecrY6/HtJDELCAZN/Bq&#10;jvo+x/vPrcbXqA2wmX5So0tLOh9bCuwAuK4iD7kEuDxmPqpPhqHp9BLUxC7BifUuBHguIlf5Y9fW&#10;pYjcvIwQr8TuLcuwd/sK7N3KcfNibFvhC9+5v8WcH/4veE7/Ffxn/BuWuf3OdE6PrJ5rwNWNA6ep&#10;DmoanaQSn9o0D8fWzMK5vboXWLeMXUZ5XjJh1ifzy0YnEuLLVhHcOoKraqRlbiC4AriBtrqRlloK&#10;bAN8jWMzM3BzZZYBuCL9JHbRah4yAHvi6gEfA7AU2NzMoLXQBLg2+wRuNxfgem02ASa0NsD13Hco&#10;sA2wNYWkDrQeYJdHFf4G7502Asz984fXYkvQjziwdDrObvXAWarupW2eOLvRzTyut5NvXOXeoc5v&#10;9lnqe09jD6G+RSt9i5mYMGuZZD9t+r41vtgQNMVAvCNMt2LOxC5GnCjCvG+5lNgZJwhxAi+8p/g7&#10;jls3DxejQjHaUYhPj3sIWZtR4Ne00WpavR5tNnnXVl2p8GR4J4p2+yPt+AeC/JG5+KNysIFXXWkq&#10;sLrRjukkqfDrEQtk2WfTyOoXxARYCtxHgI0C88Knz5wSnLTQamJdq0o0JRvdTNssiFurBTKtNBW5&#10;gVm4QfmXrxG8dn03TMUdse3z6y+E1waaEPPY2Dva54+/EN6veEYr/YwZ+Rnt9bNPtNgq7sta/yPE&#10;GvVasy/Fpao/efv3Cm2P3+ob6JYKa3sy5FZz7D4BHqMKy2JLhe8TXKPIjlGNr3sEWUs8dYuktWZb&#10;ADMLU4mHH42ZppbWUFcVpiLv8DJUHQ9DDfNvyxkCHL+CgLlSRfkGWRuAPQR219YVhHcVdm1ZziK8&#10;Ecuxj2osiCNWBxLi38Hl5/8LvtP/FQudfm0U4vh6Z/OZxWccAJ+hnU6gQiRsoo1eO4sZbwVttJWB&#10;zWos81gdjizNEdcaeK2OtBRX0EqBZaGVgU0mFsDMwFLi5ooM5mAtlM/kHz8PZSlxiF46i4o/HZl7&#10;BLAvkqNccH7bPEcGdjYfjC6AexzTRF2C2LbPkyy0lX8Jb0MGMzBhFsRU39sCWNUmiK+it7WAb8xE&#10;nIpahKiQH3GcFypZ9dP8OWe2BKAx/yQhLWMGloUWvJMgvk7lvWGp8H1CrK60nk75jBDfYhbfs9YX&#10;W0MF7RzTn4harI8sVc3FtpDp2LVwBpWXEFOJY9fT5Syfg8u7l+Ixlf3jo+tUYVpoAvzmfguBdhT3&#10;ZaNtkG2IJ1SYFvwDQf9I9f3wQPC2GIClvB8eMAcT3PejDaw6bteZPCwLLYAtG82LkBpZzMCPeosI&#10;cRHGbunJnclGga8RXgFssq+xzoLWKrMvVeZYT9iluGpmKQ83UY2vVV8hwG+ouARHGdjKwl9M2Yo8&#10;SsAfviOYzMLPaKef0U4/J8DPPwlqWWsLWgO2DawB2NqfOKbX6fUOuG2Qn5pGmQ31FwfIFrD2vq3M&#10;WihigSw1JrAqqbFAJrxSZSm0Fo4YNTYWW3nZUmQb5NHHDzE09gj99+8bUAqPrUBt3BJa50VoObsU&#10;FXHLsJ9X9U3zZyJqXRAO7lyLfdvXYU/EGkK8kgCvRPTm5dhLkA9sW2nGiFUBCHb9I9x//icsdPkN&#10;9iybixPhfNMSFAPwZtpofZwJLXT8JmccXzcbiQdXGwtdnHceJcyrlXmJqCa0eoxOtexz4RXmYKpw&#10;AXNxEW2UrLOj6gSwgTfdmmKi+pqpI9loqnFrdT5KUk5g7/JZvJBMR/ZeTxQd9EPqbi3imMMLizOd&#10;gBP/Le6oy4rDdU0V6d5f5d+JDGxNHdkAS4F7qMACWFNIt5rz0cu65ViRZRpZzMVaXdVPuE9HBOLY&#10;al6otrvj/FZ31CbvJ6AltMrlzMAWuMPMubYCGwt9q5LwVuGB6mYVM6NWM9UY+G5Up2L3CndsCZlm&#10;bjuU+u5kRSrqhDCyLJ5J2z4XseHMxPx/xa51xeEls5BxdA2hImxjnVYzSzfpTwJ4MriTQVZpjvgD&#10;VffjQ21b6mvgHWukMlvgfiDE74Zr8G6kegJgwWsaWbTQL+4S4P4yk4Mf9hXjwe1C3GykAjPjtlJh&#10;pbQWxATasd9Km9xaTUgJa4uxzJpOkgJfMsrbTCVuqyLAQwR4+O1nDBFUu5GlsuAVyB+oxNZKrSef&#10;/kTl/cXA+0JFVX4hmB1lwyooZbXNMZZRadMQU9nKbKv0N9V+8s4CXNDa+9qePPdsAaxtNb90s4Wj&#10;Uy1gBS4V2DS/VAZkq8mlTGx3rO89eYRhNbNGR1GZcQqlxwlw/FLUxC1CEwEuj1uKqIXTsMTjj9i2&#10;NgiH9oZjX/QmREeFY0/keuzdwYpYiz2bV9NKr8T+bSuMGu9eH4KF7t9jofN/GIB1T+wZo8DOExDH&#10;rp/DN9g8o8BXaDUrCHCRAZjWOZ/w5l8ytxSqYVXLqimwmll1RYlUXCqxAKYCW1NJBFeLNrSMslzb&#10;VGJC3chj7bX5KLpyDLuWTMOJDTOQd9AHhbTQKVTgC1Tg89tk5fX5SJ5oyD1Fy5xputCdamRVp9FO&#10;U2l5rNvxfGjBay3eILgCVha6KQ93DLiWlZaFvt3Cai/B3ZY8JB9Ybiy0Pus5cYcXKi9FEtYijGju&#10;t4MZuNOaPrIVWIp7TyWIOQriMW4/vF2NR7dr8HroGpqvnsWW0BmImK/PmpptooqebHJw+Vz+jvWY&#10;XFccWDID8eupxJu8cGKN4spcFJ/fQZtLy0sgNZ30aqQJxkY7rLPKVt7J20aBDbhWyTor+9oAv7tn&#10;LeR4N1KDt3o2FkG2FdiMstFalWVsdKm5uUEKfKshBe1U1GsVFrR/XwTbAXALX9PsgFcQK/82qwGm&#10;84T4u0Fm3SGCKyVWTQbYstIfaLHfmxomPGME8ckXZuNPX/Di8y8Y//JnvPz8pwmAn/P884+C9zMh&#10;52u0/eHTt/GToBXgqo8EWqMNPu26gdcBsOl+fzbQajWYDbNstc4biF9bsI45VoqNmdVib83KsTHl&#10;ZAKu+WO7sXVP+fjJY4w+fYyh0WGUX4lBWcxSVBPaKgJcm7AQFbGLaXe9sDNsLjYt8cDOjbSD21dh&#10;7671OLg7HId2sXZswP4tVOTNzMMRK3CAmfgQs/IeLfoIs3LZiXBmvgjr5nkBrAe8xYVTIdRoIcDp&#10;MeFmNVYxIRbAUmALYCrx1UQDcD236/gaG2ApsRlppTUHbMGbYsGr52BxbKq0AM6/fMh8KmDcppko&#10;OOJHBWYGjnTFxYi5BFgKrOaaD5oLTpu8q8fIdlZTbWtSCXA6R00rEWjaZkFsFm5oCWUjRwJ8u6XA&#10;AphZ+HZ7IfraitBLgO92laM89Siz92ycY/ZNjFLzzA/J0aG405BGFS43+Vfqa+B1ACwFlvoK4DED&#10;L+tmNcsC+UlvPcaHW9CYdxLRS+aaHCyA91Blj6ychcvbvcwD+WPXzsXRZbMJs5eZXjq+mnaaGbk8&#10;aa+lvIRS8ArkNwZgC1rl3QlwDcgaHfA6FFhzwFYGbuDr6/m9avH+XjU+EWQ9YmfcAbCtwmYumPW4&#10;r9xaldVLFaYC32kUwATV2GaprlXWtm2hL1FlCatRXVppgttcexnX6nmsxsrI3w3Tpo6oZKFlp83I&#10;ekUFHpcCf8QwIdc4RJiH1aEWrIRWAAvel5//bBT5mUORBanqJWF+SYV9SXi1Pa6RufmZgZxwc9u8&#10;nqA+VzkU2oKZ5VDkJ4T3Cf9tUmQt9dTCksf8NypTG7gJ9dgrda21fvstHrMeaVu2W3AT8m8LQXQ7&#10;5FOMMh8PDt1F2aV9KDm2AFWxC1Edu8h0oitjF6D8xGIUHFqGS5ELELMxCJErfLB9hR+2U5GjNi0m&#10;tKtpqVcjOmIVx1XYv3U5jhHyoxGLzPOg1R2N3aDHt+r5y1Rh5l81sQy8ysDhTojbGoC8SwdN08pe&#10;E11BS19J6ywrrcUcdQLYAa1d9SrmYc37NpZaq7CslVjMv1qFVaX7efORc3YPdi2dyovGDOQfpIU+&#10;rE6wAHYynWgBfCbCD9cKzzMD55gpJC3e0M39nbVpVF/Cy5KNvl6vJpbVldYN/Qbga7LMVBPmXmXg&#10;Xk0lXSvEIAHOOxuNrYF/wOHVM81dSWc2uxCuRehtSKddJrzMwEMEeJA1JBWmrVb2VQPr3m0qMFX3&#10;PlX3wa1qy07fJsR3ajHWV2sWZdRlnrCaWbTN+qTD2PVOSNrugax9vmbl1/EVM3GY8SGWKqw6tMoF&#10;B1e4ooUZ/Muz6wTZ0cgi0O+Zbd9prbOKx22YrU404X3QYjKwKS3okApTgT/cp30WwPerjQq/J8Bv&#10;CLB5ThZLKvzibiVLCzosgB87FnX0NqWiXRZaAE9YZqsEsZ2JLZgJLjOvqkX7dZf5901EB1/73RCV&#10;VjbaamQ54HWo78grKwvLXg9JqVmD45o3pgoKVkFMcF86lFj749wf//IVL79+wWsdJ6Djn7lPYF8R&#10;2Jfcf86vFawvaclfqQQxwX0hsM34DX7tS62fv5M6s4wqE3SVVo6puK0GmBacPCHQj99YAD9WZjYw&#10;az7ZAvj+qxdU7BcYo9UeGriDotM7UHoslPCGsRZQieeztKBjAeppq2WtK5mJCw4vRdqeRTi9fT4O&#10;rPNH9JpA7FoTgsh18xG9cbGZIz5AkI/uXI4D4X7Yt5L5MtzdNLGkwGe3uPNNrAepu5hPyT/BjBYZ&#10;Nh27lrki7+Ihs/pKdyWV00abKSUqsADWYozqqxeN8pocTHhrNBZdQVMJYS1OR3NpJrcJL6tRtppK&#10;3EaAM09GEuBpOLlxFgoJb9FhKtROZ1wiwPrw81OE6sz2QLSXXLI6zrqFkMDqQXbtVGFtKxfrnKaU&#10;BLJWYd0wNzJoGimfVYBbepysGliCmcfudpZT1S9SIefg8MqZ5saJC/z/16XsJ7CFBLYYg1RsATzQ&#10;XWI+0EyrskbMFBIBvlOF+3eqrc9GIrh26dh9wv24X4C0IDt+m3k0b8x6F16knAmwK7KiPZFDiBOp&#10;/IcJse5Yit/sg5gNXthDy3083Bd3mzLw5XE386qmkdRNVkdapWkhRzdaEJsmlg2wtRrL6kILYirw&#10;vTp8vF/D87TQhPe9bLTjSZV63KwBmBZ6vK8SL82ySstGP6aN7mvh75n2uE1TRupCO9S21SivutI8&#10;V0OgVdVJPH+FxVG5mNXG6uTx7waotENvvhoVHnbAa5XVxDLwUnUHX3/AABV44NU7KvE7gs0cSqie&#10;U31ffiG4BHhc24R03AD9J7xhCeJXKh5/TVBfEcxxB5waX9OOvyLgOm9gN/XZvO41VdiCmACreUZ4&#10;1URTmfzsGGWz7XpkrDet+dv3eMZ/4xPa6UevX9FSjxPil2YO+SHrMfNxX28PMmI2841NeE8sQs2J&#10;EI5BqDoRjJpYQhwbirr4BYRYizuWoSFhBRpPrTRd6qKjS5C1fyHObAvG4fX+2LPaDztXBtBCB2L/&#10;em+zUuj4Ot00IIhln6nChDaebzR1SU8Q7i1BP2OZ878jeqUHriYeJcTJqCi4wtID7tS8ckwnCd5C&#10;5mBjpS011kIOMw9cnIpGrcLitlmFxeP1Fan8w+chLW6HycCnNs5FSUyAUeCMSBck0kJLgbXU8ezO&#10;YLSWXDTTRgZgFW2zuZ1QxQzczSwsiC0VtpZQ9uhGhkkAG4i5rSbWYHcleutzcZYXuwt0H9l7vZG3&#10;JwCN6fuptFJcQiuAqcIDrH5NKRHgUdpkAzHzr7ZHqbwa7xFeUwKYxx72VVE9W9CWn2CeLXYiXNNz&#10;ToTWGdkCeI830qP9+Lt2xe6waTi6yhVxG33pBtxMXj7Fv9lYewE+P+zi97GWUcpam5v3aa/t0t1I&#10;mvt9L2AdpU70Ry2tdCjwewJsShZ6mP+uoUqqcDUttDWN9FJZmCr8/I7uTiojvLozqQh9rRnooMK2&#10;E9h2wVp5mSUwBaxljwVwC/NwM89fq0ri39QCWEC3sTrUhR58/dUAPKTcS4jvvfkF93jMQEyglY+V&#10;kwep0lZ9wBAtreleU53HCM0Lgvrq618I658Jo7U9/uWvePP5L3jLfYH8hhC/pTq/JqzjtNfjzMeq&#10;V184fnbsf6CaU52l0toeJ7DjVGoB/IxQCuYXApc/85lGQm41wwgsS+DKcj/l+af8Nz6lCgvgx8zD&#10;j5iNVWp8PXlDgJmN+0eHkHclAWnHNiF93zLk7gtF4YEAlBwKRNWx+ag9HoLaWI5xCwh0GOqYjxtP&#10;hqGZ6tx0MpTbC6nSy1BxfBnyD2n5ZRhORwSZ5X2HVjCHrZxnbKrmfWWfjQIT4JNbrGcfa3F+uP9P&#10;WO/9B+xb44OCxGNU2VSjwBMAqyNdLPUlwFcvOeyz5oEJsBSY1VSaauAVxI2lyVTgdP6x85F8PII5&#10;/mf+bCeUHQvk/8sXGbtckbhjHgF2Q0K4C87riZSll5h5aZMJr7WM0lqNJai7CLDAteaEtajDWkZ5&#10;s7nAAHxbdyBRfQXwHSrwQHsxbjXmIungWmjqKI9qWHTEF8WH/Pn7DcG13Bjcu16EgQ6+toMAqwiw&#10;bmwY7inDsIG3yoBswTsJYJax0gT4+VADGrNOYN+S2TjBqJJAWJO3uSEn2huZu9yZuT1xPsKbLmeG&#10;eSpKzHpfxG4JxME1nuaxRpejl1Al6/BZdpoQq8x00n0LXkFt1kNTcbUCy5TWQRslVga2AH7H/Pv2&#10;XhXeEV6p71s96I7jy0FaZykw6yVBFsDPqcICWAp8tzXTWGhBLCvcSfVtJ8DtApT5VuBa1lrwaiS0&#10;BFjK28YsrGqvpQIPEVgL4F8I7Ffce/cnjL7l9usvGJWFdljnYdlqA/JHjBAQ22YPj38wufTll7/g&#10;zS9/o6L+xYL5698I7l/xlsr89qsF8BsCLLV985Ug28r7mRCrpNA6L0sulZYis14SbNMQk60WwI5t&#10;HTMdbML99MNH0xB7QYCfvWOpC65tZuOnbwixox69VU5+zW01upiNaakfPn2C4YE+XG+uQhMVsPTy&#10;AWQfW4ucA4txlW+4koOBqDxKRSbMdbTW9YS3gYpcfyIU9cfno+44rXbcYjScXEG1XsUsvYKWfAnV&#10;biGVIBQpkX7WnCsz78kN8xCjj9wkzLolzizVZI7bHPgzVrn9DruXeyD34mEqbIpR4SoVM7Cek6XV&#10;WXUsLeTQ3LDuTNL653qCbBZ1cGwuy0ADLXQjLXR7dR6SjmxG5MIpOE8HUH40EIX7dVcQFVgAb6MC&#10;Mzde3r0QnRWJZhllZ3UqVVfqa1UXFbhDWVhTSVJiM5WkZpZUWA9zzyPEes5xngG5r7WIb8yryEmI&#10;oHXWQwSczOqvosM+KFQXfF8Asvk7vV52BiPdRRjsJMhSYSnwdd1WWI5RfS4wc+8I4b0vgKXEkwHm&#10;/sNePUi9CfXpxwzAMeuowLwYpexwR85ub2Tv9kRapD7v2dvcxrnW72f+Hubh6Hpa6U0BOLjaA7sX&#10;zkZO3GZm12aC2EHolIktJTbTSwTYQMyy5oBV3DbKrLxMgO/V490I4R1ljVRa26zXQxV4NViBcUL8&#10;ivC+6ucFp7fc5GAD8B1Gh2uZtNCX0EE4OwlqF4E0EHNfyttWpZKlliIz+2qBh2Nb8Cora6QCf3EA&#10;LNX9ilECPGwAJszjXy1I7YysaSXmzBGWOe6AePTVR4zx2Esq7quvfyW8hJkgvyXEb7ltAP76Z0uJ&#10;WW8d1voNIdb4WqrtANgosRRZyqxGGPdVdo5+/pEXCwKvsiCmveax5wT2JcHVKKA1viDMqmfv3ptc&#10;/PgtQWZpfCSIqcJS7vFPn6j0bzD+9iWePn2A0YEevkHLUJ97EYVno5B1dCXS98wnkEEookJXHg5E&#10;7TGqcswiVB4LQxUhroldRMCXEOalVOZlaDq1nOMq2u+VqIhdShUKpa3zwXnNB1OZjq1xwhqP32Gt&#10;z++xk7Zug+8PWObyG0Sv9kZB0mE0UEnNR6vQQisP684k05Uu0j3BVtUR4Fqtiy4jwA5LrXXT9RUp&#10;vJpn48L+9eZDti8wG1YQYN2NlLKTVnP7PFzisQReUJL2LEFHud5AaXwjMTvXpJgSuCp1n7+VAFYD&#10;y+pCWxZayylV+YSxDJ2VyYjb7Inja2bg0rZ5KDroi9Ij/kaBC/cHEOhAtOXFEGAt5KDyduuWQikw&#10;LfR1AttjASwVtqeVLDttlaB+3FdN9WxGfZoA1kIVdfedkExXkbPbiwDr1kVv2ndv/m7nYH3ANESE&#10;zsaeZc4E2A8xG3WLJe314nkouxSNz4/aoJv41diyyponNjaaivyRxz7dbzP1UR1q0/RqMnPA70er&#10;qcIOgIcrTL1lvZGVVvUTZmbgF4RXAJsMTAs9cI0XRwLczrzbRcU1ABPkTnWZpbwOS615YJN7HY2s&#10;aw4ltkCelIGHqcCjrOFX1raBWdvKwQKWEEuBBbKysq3Mysja1oKPB3zNc0L8mkoseN//8le8MwBL&#10;hf+Md79Y2wL3ja3MZtuGWYorNf9Ea80c/JmjYBXALEutBTWBcxy3ml8OVZbVtksAO4B+9p52mhAL&#10;XsGsfCxlfkx7LYv9zIwEevwVHtFiP3/3Fi/evMZzZuaHTx4yK99Aa20RytPPIDchCmmHViFjzyIq&#10;dBiKD85HVUwYamMWUI1DmaPDzHxynVSaY2P8Eir2YjQmLGWGXoLq44tQcjiUShSMc5u9cWSFEw4s&#10;c0LkgjnY6Dcdqz3+iP2raacvHTH2uIauoDrfMS/sgFgLPARwre5QIsANDkutpZbmLqXKVNqybJzb&#10;s4oKNM3YZQtgDwPw5W1zqcJudAXOuLJ3KRX4sgFYT6ZU86qtmhcAjmZhhwNeqa89WnPCysFSYEuJ&#10;TfbtKkdL4Rkq4jzErZuBJCp98WE/Y9/1tJOSQ8G4yt9Xx9U4DFN1BzpL0d/FUhOrmwDfILwEeEQq&#10;THA1jSRgbXilwJof1uKOFwONqEs7ij2LZ/DnWXleAEt9s6O9GBW86Ty8sC10BlZ4/YDNIbMQSWAP&#10;0ELHbg7EiY3+2LfCFXuWzkUr/z1/fXWTitpONaXyElBbgdWVfs9jpqkliMesxpYN8Lt7eoiApcLv&#10;hwkx1Vfgvh7gOED1vVuOl4RWTSx1o7Wk8nEvAbYzMAHupE22AObfoU5gXjZWuqPqipnrFaxmZA5W&#10;9m2vvWLgNQAPEmBbhQXtiIHW2h6WhWY2Vg42Cz6kxITVwEvbbDW4CLNRZK2f/mhA1tLLN38iwH8m&#10;wIRWJQW2ti1wbait7UkgO+z1a42sV9pmvSKsb6jS79Td/vKR+6pPeC27zZwsgAWuNa9McFlSZAEu&#10;lRXQzwU0s7HqmTLyJIut7cfMzFJlNbk0Ki/rmGz5S14EXrx9gydPH9Fy30RXQzHqMs+i6HQ0so6s&#10;R2b0QipMKEoPzaflDqE6B6PhxHwWLTfzc0PsQoIsoBczPxNoVp263HHLUXh4ERJ3BiOOFu/AEmfs&#10;mj8LB1d5I+fUHnMPcD1BVpdaZcNbz+M1hLZOmddxd5IysRZyaF64vSoTZ6KXYfeyqbhIa1l+JMAo&#10;cPJOqu9WZkCth97sivRDK9HFN0angKUC2+DaCmxDbINrwatH6+SipymfEEuFrSWVg11laLmaYOZh&#10;E9bPZHxwQQnVt/RYAEGmCh8MIsAh6CpKMFNHAniAX2MyMAGW+t4jvDbAUmABawEsZbb2BfDLwSZU&#10;Jx+aADh+ozMBdqUCE2CWPsz83BZP7GBMWawH8vtNwRZeJNV3OLxWH7AWjBO007uXzDF3NA3UXcGf&#10;n/dAz4624TVK7FipZS23pAI7OtN6pI4AfkMFfnWPwI5QfQnve8L7jtb5LeF9a+xzGTNwKca1Ios2&#10;WquxnvQVY6QjiwBfIMDnJxTYQEwFtgDm36Q62WRedaI1thPijpor6KjjcYcKf3eXCjsoBaZtNsAa&#10;mB1l4NZ5WWfabG3TMms0KmyUWc0uLfwg2JozZiZWh3rs3Se8/bMDYgL6jrb5HVVXEL//kwX1N4it&#10;EtzvHKMB+BeCy3rzixpjDrBprV9LoQWwFNrREHvJ8TmBfiY77VBjq+llqbHJyDz/XHmZQNoWW4tG&#10;Hr8jzAKa4zN1r5mVn9JiS5WfSpFfv+L4mpmax1+P4/mbcdrtV3jF7Sdjo+i/2Y7WilxUpCUg7+Q2&#10;pO1bTKDnI2+3P8r2BaL6cDBqjwQxMzNHC+rYUDTHzse1k2FoObkQTQmLaLUXoerEQmbVRcjdE4LE&#10;CNltP6QeWoe8c3tQknyC8CYZmyx4669SeQWyvTaaKiyItcRSFrqtMgMJUYtoG6chMdID5TGBuMo8&#10;mhrpisvb57JcaeUJ8NE1fCOpiUJwqxzTRw54DcCCV8UMfEMWukGrsrJZzL7NhbjRUoDrhPjWtasG&#10;yqb8OBxdPYP5eiYvFm4EOJAVwIubLwoPBKLgYBg6i08ZyzxIyz0gBe4qxpBuJbxZPQGxADb2WaMa&#10;WZpe4nHd4PDwjlY5NaE29fAEwLGMA6k7PZBD9c3a5WG2pcBRi+diKV3NKp+faaWnY2vYHEQvdzaP&#10;qI3fEohj4T5GheOpyo9vFOPPL3pop5mJzR1LVh62FnUIYE0vKRfrmAXwWwE8SrWVhWbufc96N1hF&#10;9a2mClsK/OpumbHQqifMwE/uFmGkM4tx4wJVVhaav3+qr/Jwh0CVyvKiKgW2m1aCt7Oa+7qLSSpN&#10;iFsJ83f9776i/y1hVe6daGh9Naps1xDV2G52DRo1tsqC12poWeunPxqQrYcEfDDTTK+kugT2vcA0&#10;cFrw2mXB+218IzUmsG8I7luO/1ivv/J7SoV/YXF89QttN6FWN9vYbcErS20vJCGostwvDNgWyLbF&#10;fk547Q62FFn7Lzi+JMQvqMovaLmfE+ZnanyNjxuYH9NWP371HE9ePsfz8Zc898qA/ZKvf/byBcbG&#10;hnD7egtaynNQknQcV2O3IP/gMhTsDUHJPtrJ/V6oO+qPJip044lQA3Nj/ALWfCrzArQkLMA1At0Q&#10;t5hKHkabHoSs6ABciQzClX3LUHTpgLmhQbca6okbAtheH20VgSbA18pTEbstFHuXTkESoa2MDTZL&#10;KdOi3GifZaPdCLAbsk6E843Cqz1ttwHYPBfagliLOWwF1sqs67LZamY5ANanEXZTfbvNNFKRecpk&#10;Q94JHF0zE/HrZzFru1B5AxgZAs067EIqcP7BRegwAJdjiJZ7wDEXrC70kO5EulGN+z3MwOauJMs2&#10;W3cnlePBrRo8IMxjd9TlbURt2mH+/2bx5znh+Lo5jiYW7XOUu8nAl7b7YteieVjl9SPWek/Fet/p&#10;5hlm2xfOMo82Orrey3SmY8L9sHvRXFzkBe/DaBP+RIhfjVhKrKd1mG60utMC2Byz1kN/vK+5YM1J&#10;l+Mtlff9EK30QDmVuIrw1lgNLAFMcF/2EWKqsSz0s4Ei3LuRaxS4o0oKbAHcbiw1QSaoqs6aZP4t&#10;CDPdQWddilHkVgLcXKfFHMlooZU2AA9IXQmwMvDIWzWx/kxwf3HUF0zkZL5GyixFHuJxqfUwz6mR&#10;Zc0bWxl5gCCrBsctS/3885+oxP+Jd1Jjwfynv5qyAda2GZmZ3/6J6vsnwvsnKjbHj9z/SLA/8PwH&#10;0wCzbPabL18toPkaU4T5LSF+YzrbViknj1OlXxLclwT4hQNcASxrLYtt220ptZlzJsQ2zBrtbbue&#10;vSOoyseE+gVV+rkpWvDXhF6WnT9H89tvOb55Q7gf3cdATys6KjJReeUoCuI3I/3AYr7JglC0xx+V&#10;VGZ1uOtjQ9AUNx/N8cFU5vloiQ917Gvaigp9YjGydwXhQtRCZmE9zT+RSqw10XpChz21pKKdLueV&#10;Wk+k3KYH2k3BlV1uBDiQMPkiI9oDyQT6ChVK89K58Vv4BuKbwyiwrHcy31QpPJZmqsMB83VNJxFi&#10;c7N/Q7ZloZv1SJ08XDfTSEVU4HLU58TgxLrZSAifTQV2N4/qFcTFhwLMc7evHlqMrtIzzL0E1gGw&#10;FNiaRqrEiMDVkkqqrVFi2WdlX7Mqy1qZpUfuvBhsQHXKYexeOB2HdQODQ4Fz93gjixY6PcqLMcEP&#10;UWGzscbrJ6wjwOt8prF+xpaQGdhF1T2w2g1HNvghbksIYtZ4Y2fwVFxhpPhwrwFfH3dZFtos8JAS&#10;Kwfr9kJNMVk38r8frWVVU4XVwLIAfk/7LAV+O1RLiKvwkur78m4Jq9Tc1PCU9vnJ3ULouVidtM/t&#10;lecIppWBu2WjCaXA7arl34DVwf2Oev5NavV3YSYmwE21F6310Dz23V2qb78B+CsB/hMBdkAqu8zq&#10;H6eiOiA2amzbbTW8pMw8bk0p0T5LgQUu1XdQ+Vggv3xvbPWLTwTSYakFqg2wDbFG0/SSjZbF/jOP&#10;/1lwE15zTgrO76FxUgn4dyyTpY1N/wXv7A63sjMV2zTAqMqvCZWx2tw2U1Wy2GqESakddlvzzM+Z&#10;71+84z7ruUYeM8cZC6wM/d6ML2i5pdIvmZ9fvNE+RwIuFX/BY4Jc6v3y/Xu8ek8lH3+BBw+GcOdG&#10;G5rKclGeFIOCuM3I3L+Ybzh/5O3yQfF+P5TzDV97LASNsQvMXHQd7XZTwjIeX4qC2K2EVzc30DLr&#10;CZUE2Dzkm/A2So21yKM8CS2lSYjdGoSDK6cjfa+3WV2mjnDmbt1c72qe03yOAOfFR/ANwzcKwRXA&#10;+pCzLqqwWQetaSWOUmGjwAKY29bjdXKYgfWZSFJhZeGrzMClqM86xgw8G6fD5xiAy2PoPGijpcBF&#10;h4JRdHQZusvOGYAHOmifHdNIerjdsGlgCeJyY6Uf3KyhhZb60lrfqiO8tQZiPXLnxWA9alKPIXrx&#10;TAI8x2RgTR3lCWBa6LQoT6PAcVuCsNZvKtb6TMXGoFkI95+BTYF64uVMM8W0d4ULjm/0x5ntC2ir&#10;fRDJC0JW7Hp8Jqi/PL2Otw80pUTFlYUe7TCNrHeCmgBrGun9aA23Ce1IFT4MVU9Y6Fd3afO1kIOq&#10;+6KviAAXm9JthU/7bYCVgQWwMjBVmNVFKAWwUWECKwVuU9PKttS1iYT3Ilp4vIUq/N1dwfqOSisL&#10;LCgJslm4QSjtLCx4bYBtiI0CC2SNstT8GpUA1lM9rOds8euowkaJqdJ6uscbAfkXgfsLwXSALKht&#10;oI3ySrF57C9/s44R1G8qbWdoKrLOObrZ9jGBrrIbY6+N7VYzjIqtHD1Joa1pK8Jsd7aN7ZY6KyMT&#10;Qo2E9iXhHX9PyAnzuFFqHePrqcgv3kqVrddJoS2ouf/mk1lI8pRq/YQ2W6vBHsuOC3B+75d6zctX&#10;zNAjtI7XqNDZqCTQubS0iVEhuLjJE7k7PFHN/NgUF4rWU0tQQfUqOLGF4F4288ANtND6lLoqfcwG&#10;gW1UFi7Wo1lS0EKYT2wOMjcU6Ha+QtrYgn1UYAKcRouZFumNMxvczVLSbnWdK2XRLGgNuITZupnB&#10;AtjOwWZtNHOw5oZ7mvLQwwwseO+whphpa1KPIHbNHJzZOBcZuzxRSYDLqMJFB/1ppfWhcYtxs/wc&#10;oRW8ViNLz8Uy66FvVFoqLGhN/lXm1eqralrnOozdrqUqU4UNwMrA6kJPx5HVc3Ay3JkXQQK8z4cK&#10;7EM19sKFLd7oKjqH4sQjWEEVDg+eSfWdie0L5mAHs3DUYifzyN99K/Ws6QBe8EIIsSeil8xCTlw4&#10;voy14vOTTgKqmx4I8qjmgB2LOxwKrLuQ1Il+S3jfGYClxNXMwFqBVUGIywhzKcZpncd7iwlzCZ5T&#10;ge/fYPQwuZcZmFB2qWnFnKusK4hV7QJYIDPrajSWmq/TiqxmHmumrf6uX4AK2kkWWfnWss2y0LTY&#10;DngF7mSYpdqaZjJTS4TXzAvbnWrNE+t7qOklFX9pHRujur2mYr6nun4igB8coH4goAbiv1BR/2IB&#10;/EGdbMfxD1RvU/brCPPHLzwuqAmvXRPK7ABYo72vRposuH1Oc9LKzcZmE+CXn9ToIlyflZs5qmi/&#10;ZYnt5Z+y4eMsLfN8Q6BfcdRxuywVp6ozmghqTVs9efsGj2m1n757iyeO6SyBrouBvtdbXkw+8OLx&#10;7s04Ht/vQ29nFRpyzyN3/xJa6zBco42+dnIxqo4txdktAeYxuE2EV0/kqCkjxATYttF1BFp3JDUU&#10;XsaR9b7YyzdjzNp5uLjV1dhKfcxJcqQ7kqN8cZoXCc1z3yCo7Zp6cqhwp2CWjRbMBFgZWGU+WtQA&#10;bHWkzXxwUz5uEd7e5gKMdFXQ1h5C3Lq5OLN5DnL2EOCjQQbg4oO08Ifmo+zYEtymdRy8XoK7VGx1&#10;rvV4nRHa71ECbEFcbiAeIbj3BayxzlbdY903FrrFWGh97vJRXjBObnBCOl1F/gF/ZEf7I22nL85v&#10;8kZnyUV8eXbLrEpb6/eTeSSP4NWdZlrcsXuZC3Yvd8X+VR6E2B/xESE4SGutz24uvbTPrJn+oKaW&#10;AdiaGzbPxtK6aTWx7NVXalyxDMS00m8Isp2B3/QrB5eaetlLK91fhCe3C3GrTtDSPtMWG4ArqbZa&#10;Wkl7bMGqSENwjRrzPI+1sZR9mwn4tbrUbwAPUYWNsjpAtpZY/kJYBa6lvHbZAA9on3Ca7rVq3AGs&#10;UWAep/JOfsLH4MsP6H/xzjyuZ/zLX/BR8NIqvxPAxl7/jbaZ8BLiD3/5K8//p3XcAa0po8iC9a/4&#10;9JUAOy4CE5A6ABbMb7VNSN/bpeWc/wCwbLcAUnbWlNRr2W0z32zVa4203AJNa7RNCWDC+poAv/nA&#10;3K2v46hjZurKURbU2pZC03pTeY2y2/uy2VRl1QtmaDXCXhDil2+f4fXTYbSlH0GDFoacCEPryWW0&#10;0qtxdPlc7FnpjKyESLSWpqJeH3hW7LjdUGum1cSqTEddwQVmPC++EWfh+Dp9Or4/kvimTor04bYP&#10;Tm5yw+G1rii7csisgW4jtO18A3VU8s1SSQvHsi20gVfW2QGvPSd8gwCrmdXTmIvbBHmEMNakHkLs&#10;ulk4u3k28vd7oyomeALgEgJccXwp7vBNO8Dcqxv/h1S00cOaB75uZWDBK4hHBSwBNirsKLPfW4vn&#10;g80GYClwzDpnsyw0japbcCCAAAfQYfjgwmZPNOXE4/X9TvNg9/P71zID/4htobMMwBp3LNKzpt2w&#10;d5UbDqzxoOUORjyV+MAqT1psd1Sln6AKX8dnZmIznaSHAQjee1qJ1eBYOqlllIR2qBJvTQauxGst&#10;4GBpfM0cPN5bYgB+wfG5AL5TiJtU3g66kS4qsdS3w7EWWiULbQCulqXmtrHQlp0WwNd0zAZYXejh&#10;SQBbyst6ZQEsWC11ts7bIJt9gc4a1nG+1lJuS5GHmH9HCfEQM7BKsJsiyCMsrWV+R1A/EGADJ2F9&#10;R4BVgtJW3ckAyzILDkH8iRbc5GPlYAe4NrwaBbABXPAa+/0Ncjt3m+aYzn3mz9Q0F8/bgJvXcnz3&#10;ifabpQuAaZJpTprAvv1A8Dma8/q/aDWZbtjgOG6aWZYqT755w9hxfs03tX5HmLVwhFnagPwSz948&#10;x9OHQ+jMOI7WhNVoO7UCnWfXoOnkBqqbO7boA8JXOCP75G5oGWVdMZXXrJF2TCeV63lZl3Fi+yJs&#10;DZmOPVovvJZv8k0uxmpqkf+Rte5mpZZWThlbZppYlnW2ayIDT3y8qLJvJnRfsDUfnG0eLasb+3tb&#10;8swTJssT9+P46tk4t3UeYfJD5TEt4PA3K9iKDgSjMnY57tZeNo0rAawPOBvsKLIer0P11UIO07gy&#10;ZQH8gODaDax7ysF9dVRgApx8CNGLppmVWAI4nbHg6sFgAhxoAL4U4Y3W/ASMj+qDuTvxkqp9kr+T&#10;cCqxVHh76GwDcBQB3rfagxdGfQQOId4ahNgtIYhe5o49y1zRkhOHPz+hEj/Qaq0m5mLdyK8M3EgL&#10;XWvuPpKFfsMSwG8Fr7rPVGCtxHpjA0z1fU47LYCf3inCnbor6Co7z7/BJcLrgJbq20GLrO02OiKj&#10;wFRdOxfrb6WppFZC3KoMLOusMnZYmdahvpZ1/qa2k+H9OxtNy6xS00r2eYDgKkNLde/zNQJYKqxM&#10;bHI1Xzfw8i0Gnr8jyO/Mw/JkoT8KVgEqRTYlBbaOC1wbZNtCS4k/0mJbyi0FJsgE0M7Iky21rdpG&#10;kSdgt469p4q//2p9rQGYsNvnTOZmfWZ9Yqkb/v7rV7xjZv7ATP2eML8jzBbAnwk5/y/al6ILch7X&#10;rZIW0CrLihuwDdwEma9TY01z0uNU5ZdvCDFBfjw2hK6cWLSf24D2s6tx/dxaNCWEI36jHy3fXL75&#10;pmL/Sk9knoxCS2kymst0I4OmkS6aeeHWinQ0Xb2EhKjl2Db/JwI8h29yZ6rjHBxeMQfn96xGS2Gi&#10;eUxNe4VW/aiRZQHcxSu/FLhTltos7LCWUVoAWzf2GwttANZ0Uq4BWE/YKLkYjRNrmLs3ax20P6qO&#10;zzc3hxQdpAof0idfrEQv36ADfK1Kja9BzQNLgWWhe6xbCu27kqy5Xz2dQwDXMhcTZoeFrkw6iKiw&#10;KWYa6eQGF6RE+qKASp+9259xIQCXtvnhWl68eRa0Pjv4Pe3w2M1y81zu9X4/YPv8WdimLLzCFdEE&#10;eL9qlSsOr/NA/LYgHN8URIhdcJS5uKf0HP709Ab0WUnms5FGG6m6KtroISsDv5aNpgq/GSzjNpXX&#10;2GhmYNY4wTX2WSp8lyqsWwobGVEEr+Z/q5SHNQesHEy7LNssG60cTGUWvJat5nlCroUcmkr6TlDa&#10;6mqPtsLa4E7et8uG2CzqkNoagHWMgGrbACxrzXOC2DTFdP49BsbfEWLWi/e4++KtWfTxjlDasAro&#10;t1JgAepY0TVZiSe2OWpbKq79T7Ll5rz2vwH8TtNTXyc3xKxz5ntoyaedtR1K/dYBsP5N2he8n7lv&#10;vvcvvxDkL1T/r6wvhPiLUXgB/Y4gfuC+BbbVDZdyG2vuKNMNJ7TWvtZ3U5G5r+OvCLGZgybITx8O&#10;ojM7Bl2Xt6Lz4gb0nF+PhpPh2L/MmfbOHQf5RosI+hm7Fs9FJjPxNSpxiz43uPiieeSOllV2VGag&#10;Ji0G57Z5I3O3H9J3ejMLu+B8hC/qMxP4JslCZznfKKz2Cr1RZJ2VgfnGqlJDi7a5hkAbC51lppP0&#10;Id+CV0psbits0ZLKHNxpdgB8YTdi18/Gxc1zUURwKwlw6eFglB4JtSx07Cr08XsO0W4PdhBiAqy1&#10;0GpqjXQT2h5m4ltljhwsyyzrTFW+YTW0zMKOO/oAsWZU0f5HLZpqARzuxnzvj8JDQcjfF4TMPcG4&#10;tN0Pzbnx5gPOBPCzwSa8ftCBu2352LfG23yUqaXArtjN3+n+VV44uIa/23VuOLHZD6e2heLohgAc&#10;pEInbPKnc0jB12fXCbHmhLWUkkpsAK6dyMDWGuhyB8AVeNlP5R0gvJpGMhbaqud3CHCTLpjfbmRo&#10;K9faaI6KMg5gNU4uC16t1qKNZg42NzPYyitYJ5fO2dv2aybDa76WSj2x7FIjy5ojtlVXo6XI6lKb&#10;e4rHCTHttaqfIN998Qb3Xr3Da6ngX/7TAGxDO7kMZILIsW01uQiiDbCBzAEmx28g83W/8Ps6jtvn&#10;zPc138P6frLkxmqb11mqrvrI+sR92fGPvAB8+uVPhFggq6xmnH3sAy237LjstpRYCv1NqWm71awi&#10;5FJsy3LLUjNLC2iOr5mPx1lPHgygPeMIeq7swI2krei5uIn5cS3We/3B3IJ4ZI1uWXTGZr/fYveS&#10;WYR4G1p1R5K9tFK3GtJaX9q3Atn7QlFL5VNdPbwAKVFBqE09ToD1IVt8kwhiWWlZNu07AJal7qrl&#10;haBOnWjCrmdkTc7AesQOAZYC327KNQ+qKzoXZZ73dd4BcMWxEAOw1Lf4YAgq4lZhoCHdKK4A1hJK&#10;8xlJAvi6AC4nvLq5X1m4hpa6luBq+kggqzNdaZpYz6nAFYkHmPGnGAt9epMH0mmdS2PCUHI0DDn7&#10;g5j3A3CNFvrVSDvhbcVzffToQAs+POzBwLV8Zl93bJ4/HZHLXYwC71vpYXLwwfWeZrmlVmediliA&#10;E+t9cXipE85sCcRIaxa+Pu9mribAuhtpmPA6FNhSYdrnAdpnlaz0ANWXENtzwXYJ4LtNuqlfdyNZ&#10;6qsMrJw7AaujcWWDrIUc1rSS1kcnoYUQTyjwyLs//R289nEbYhtgbdvwms61YDVKq+WU/LpxFret&#10;qSjCSjU2U0wmC2vbMU/MDDz4Uo0tQfwGfc/1SYUfzIMBPv71Py1LrSLMNsBWUakJubYF2Ueef/cX&#10;S1kNSAbMvwf1fwLYbOv7meM6z6/VghGOOqfvLwXWPLNeL4gNwNz+wtd/1s/m6y14eZx52QBMoPVa&#10;gf2RMH/6QrVmffj8ifWZx6TS3P70Ce8J7xsHvLZSv2EuFsRP7w+ggwDfTonCrZQduHlpC8pi1mGF&#10;++8xf/avsH3BbBzf4G3uO94a8HvsWzYXWXHbjYJeq840j5YtzzxFpfHE2a0+SNkZiNQoVrSspQ/S&#10;j4Sjs4JglvGNUpZkFLitkm8S04nmSBXocjRQOgix9Wn9lvJO5F+VQ4Fvs/SguquntuP4mpk4K4AP&#10;BqA6xlJgAaybOKrj1xiAlX0HpMAEWDf02wAPs4bs6SSWLLT1WJ0a3NcyS+Xg3mo8628yj0OKXjId&#10;x9a54NRGd2Ttk0VfimJepHIOBOIKFdlY6BGB24wXQ00Ev5FjMz4+6jYd6oiwWYhY5LDRy91wgCAf&#10;XueDQ2tYZs10AB2L1ql748CyeUjctwRPbxXjk6aX9DjZEUuBTQamAr/VKiypr5ZREuBxM/9baOaC&#10;X/RpmwDTUj9nJu5vzuTv3bqh3wDMKKM7kEzDygGxFnPYENtro6XA5ikd/5MCC05720DqqMmvmXzO&#10;qK4DXgOzeY4WoTeKS2Ad00pWE+s9i9mXpf0RAi2AZafVne6npR7ha57zzSyAjeqZTjSBJjTKvwLL&#10;BtgUt00jjOc+8zWTAbZHy5pbFtoC1ypzkfiF58x5HjOAWj/D/BwzT83vw5I6WwrPr+P3skardPwz&#10;Af5k7DVBNhcT2e4/sX4x9YnZ+SNBFsCTIX4rVVbuZslav/nw0QD9ZKQPbSmHcCt5NysSty5vp7Ks&#10;xhKXX8N/2j9jufNvsWP+NBxbT9VYrecif489i+cgK3Yb3xRpzMBZqMk9j90rvZgTp/INqIe5e+Ok&#10;7kVe44zMmC1U2VTaNl7RBbCx0XyzEOSOCh4rlyJwW1d/o8DKwVJhdaItG6010UaFOeom/qH2IuQn&#10;RFCBZ+PclnlmFVZN3AJUxISi9GgwLXQIqk+uxWBjOuEtNquwlIH1hA4twzQA69MaaJelwMPMq/qY&#10;Fd0TLJjv96ipxfF2FZ7dJcCX92OXAdjVPL7oSpQ/FXgJf0+hyOXFI2VXAFrzThLga+ajS58P1uOl&#10;qQa8JMwfH3aiseAsti6aRys9h3FECztccWgdL4yEWDAfXatnmgXi/LZAxG7wwpHVLsg4tpp5tgwf&#10;mYWtDKxVV5r7VSOr0mTf8btVlgKbDEwbPWk+WKPuUBps0XpoaxllF8HsZJnpJMHryMFme1JJgTvq&#10;eLHldiujyIQC/2MJThtW+zWT903+5aj10xMW2lHWPi8EhHjixn+zsIMQ0yqbIrTDhHeQ0CoL9z8n&#10;wKwBgjw8/haPmYsF2ae//pdRYWvKyYLNBsxAx3PvCbGgMl1pB7gT8PL8xGtZZtsU4ePr9XX2OXPe&#10;fg1HM03lAFiKq/qk7/lnHaPdN+psKe4Xh7X+zH2N/1N9NCNhZn7+IIhZ76naWv9tmmey3VTlt8zG&#10;T4ZuozP1MG4mR+NO6m70JUeh/Ph6rPH+Hj4//RMWzPwVVhDiiCBayA2ezG5OtNO/wx4qStaJCKoq&#10;82pNHpJjdiAqdBrimBFPb/ZFwno3qoo/qtJiCWgGQU1Gaxmv+hzbylLQQfvdyW1jqTW1pKkMo8Ca&#10;RhLE3zrS13VLYYu60LTQjXkYbLuK7NhNBuCLW5zNGuiaeD1nLAyVJ5SBg1GdsA6DTZmTANbjZYvN&#10;FJSVgQnxDWseWHbZNLUcDS1rHljLKuvwggpcenkvtodNwcHVTgTNhVbXGZd3+FCJA8znO19g1m8r&#10;OEOA28y0kwB+cbeOlrYR41Thl8Ot+PzsNspSYxAeONUs7NC8sD487eA6/k6pwAdXu/N3p89UFsTB&#10;OLGBGXnFLOTFbsAHwvvpfrOB1wA8WGMBPCDlrTYLOV71Mw/fVZXhNaEdZ1mrshgdrlkA23cimSws&#10;kAlvFwHt5sXTPGbH0cQyF9NaQswSwLrt87vJYMpG2wBrf/K2va9xMtx2BrbsM621WbDxDWYdU1n7&#10;mkYSxNYnIhr1Jbyy0/ZobDbhHnrx1jxQ/g1h0pyw6j2ttQGYINkwGostgLn9iTBaAFr1TYUdJWj1&#10;GgGqr3O8XupsQ6vVYeb7sj5LnQmnUWBa4s9GhQWpBaTGDwRXAH92AGwd52sdZR/7+6Iqm+/BvMx6&#10;q5F2+6OaaMrIVOInAzfQkXwAd9L243ZaNHpppcsIx761/ljs9gMCpvwLFs/9DVa6/BYbvH7PTKzG&#10;lhO20U7vDpuJlJitfHNkoOTCXqTu9MfV/aHIooVOi/BBzpHVaC9ljipNZW6mFSu9RIilxHyDCF6q&#10;sLrR6kzbNzfY9wibmxwIs3Vzvz7oW3cl5eFOcz4GWguo7OsRs3qm6UKXHdVTTBaYe6QraKUFcN3Z&#10;TRi+lmvZ5/YSDFGBtZDDesxsOYbMY3UEMO3zjWqM3CC8tyom1kLf02qs2/VU4AaUXNyLLSEEz3xO&#10;0lyc3R6Ay7uYfanEp2mpL+1ejAddxYSVFtoA3ETwG2lhqcay1MzD+lT/tw/akXFyB8KDpprbDSOX&#10;zEOUWWbpThV25+/WBSc3euACAT6z2Q/HV83DsZUuqEnchy+jVPKheuvuIwJs4BW0/Q4FFrhUXLOQ&#10;o1e3FWoqqQjPqcQDrdm8SF4y6msBLCVOQjetsuAVxPYCjgk7zdJ9wa2MOa2MOxMWevI00uTSeTvz&#10;6jUa7a8xRXBHHQD/HbgvVfy+xlJbKmxstOClpVbH2sBssvA3gIdZI8zGw9wfeq555E948Um5+L9M&#10;NjYQykILWo2ET6PKgvrv4RWIgtu23R8J5SeOanzp+9mKq9LXTwDO7U98rc7LJgteW4XVkTYWWWos&#10;uHnsC0djmQntlz9/A3gyyJNHu95r4QpL6vxFDTBlY1rtR3fa0ZG0j+p7kADvwe3UXSg6vgl71gdj&#10;5+oArPT8CWs8/2A+qW+N+++w1vW3OEa7d3DlPGzy/SMiCfHpqCVI2OyDiiPz0ZqwFHUxi1HJfFhw&#10;YBGqLu5DW8lltJReRnPxRVwjyC3FtNKlfMNUSH0dJZutJ3UQZGVhKw9LgbNxvcG6L1gA327KwxAV&#10;OP3IGr7BZ+DSZhdUHAvFtdNL0RC3yCypLD0cgvpzmzF0jWrdUY7BdtpngmsAJsiy0XqsjrWYY7L6&#10;So2tTrTpRhPkp3fr0cULzYENodi92pfKOQ/xm3xxinn/JFXywo5QKlwe9HlIzwnsU8L6fOAaXjAD&#10;Px9oMA8EkIq/JNxa6PHufgcy4rZiy/zp2BY221QkrbVuPdy3Yg4OrZiN46v1eOAAnAr3xZHlTvx9&#10;u6I+7RA+Dzfi/WCdUWAr+xJgjQOEmAALXinwxGosZmF1pIdbtR5a878OG02Iu2us/oMaWp2sLsIr&#10;gO2Glm4uaeWFVRdU/U2+GxS476y7kIZUZj30/7PqmnnjSef1QACr68x9gqvFHBoNuIRYq7MEtJRZ&#10;SyqlsFobrVGd6hGt5NI5Qjui174g4IKaAA8Q4H7Hvm6G+PjX/23g+kQYPxPoz38h1Ny3ARbUNpCC&#10;U6CanDu5eF4rvN7/SUDr6x1f+w+v+waz42LggPWD7DPLZF9abCsHC96/4KvAllJzX1b7CwGVtRao&#10;X/g1k8G16yPV9+OfZKupyszJ778I4K94dKsV16nAt9MO4k7mfvSm70ZBzEZErp2PyHUh2LHEFduC&#10;fkLsRm8cpvquZjZe7fxrHKZiHFrjhm3BPzITz0LCBhdUHpuPphNLUHWISniISrgvDLm7FqLyfDSt&#10;M6/mKoIrgJsKLxDmSyYXazrJAtiGN8VaWlnDDEwFvsFM3NOQRQudjV5CPHStABlHViFGj9PZ4oRq&#10;Zt+Oc8vRdJIXDOXgw/PReGErX8e83KmHu+uWQkFcTBtN5aUCazWWtaTSuv9XNzNMzAnrNkOO6kaP&#10;EeLHzMH9nVVIObkbEaEzzNMnT23yQkK4F64Xnsf7sW7m3WaqdSOeDUh1qcAEVwC/5KjSgpDxEa1x&#10;JsSE/cLelVjv96NZcrldc8SL59Ayz8WJNczGKwStHhMcSIj9cJj7Mfzddxck4E+PruGNPplQ0FKF&#10;BfErWWjHUsrJyynH75YYJR5tz0F3lVTX6kTbFlpzwppWkjJ3O5pYHepAC1oqr7HPstLqQg+8+wbw&#10;4Lu/GIht5bUhnVwCvl9KrCWYtjLb57htjhFYo8QvCeSEfbZLNptKK3CVkQ203HbUIIG11VhNrbvM&#10;xGpwDT5/iycfvuLj3/63pcYETwCrJoMn6ASksvMXQvrJgPrt/MTrCO/7X/4eYAts6wJgxr/oe+n1&#10;2tbxv1o3Wgg+vkaqbDrOApiv/4Vl1Jn/hk8E9hce/2peK8W21dkC2drXtuD9As0ta/vDL5+Yh7/i&#10;flcDupP241b6IdzK2I++jD3IOxaOnWsWYOsKf2wInoEdwT9Dn2N8ZpsvDq90xUpm4pXuv2V2o/Vb&#10;yRzHN5g+EbCCANcdZQ4lvKUHg1GwJwQ5O4OQs38lrhWcpQJfQCPBbSy6iAaOpq5eQk3uOdTln0cT&#10;j7cI6gpCXZXO3KyFHtbNDjcaM6EH2/XKFrdkI+3QMsQ6FnLU8aLRfnY5GhMWovrEQpQdCUXdeSpw&#10;ax4ttHU30mCn9RErAniEACsHmxVZLN2RJGBHtSrLLOjQs7IIMHOw7lS6Tyv9dLiD2bsY8VTGpJ2B&#10;KDy6FPl0GG2ZsbS01zAu69zf8E11CbMstFFfA7RUmHDTWn940IXnvdWIiQh22Gln8xyto6v0HDNv&#10;nN3qj336sDgp8ZZgJGwKwCEqcVy4D3qrLuLjA35vqvBLgvtawMpC95WZlVj/DeD+UoxdL0BPLUHl&#10;13ZqIYeZTrLmhbt13HF3kqyzllS26kKqka+9xvO6wYEAU3Ed2XdQ9wH/gwJPlEBlGYAJr3mSxyR4&#10;Be4E0FJjgik49VwtOyNbOdlSYctSW6o7ItAJ79BzKvMLS51tyAc4GqAJ8d1nr00ufveX/43Pf/v/&#10;Gkgn1NcB3WTFFcCfCeWElTYwOkZ9nUOBrWPW97G/l10TADtKzTRZZgOwlNYAa1lre3pJ+wL4qwB2&#10;KPBkeCer8RfaZwvir2b8+Iu1GGSktQrXrxzCzfQjuJG6FzevRBHgzYhat4gAByI8ZBZ2hvxsnrx4&#10;OdKPby4/RPMNFzz7X7DM87fMb844vMoFZzd5oPJ4GKqPhqLkQDBKDs5Hwd4w5OyiCh9aj9YC2mcz&#10;b6yH5KWg6moSirLOIzc5ATlJCchKOolMVlbSKeSlnEdemj7HKQnVRSnmA9WuVWuBRy5uNuShl6qc&#10;uGch1WoWLlCBG+KXopUAN9FGmwfkxyxEw8UIApxPcMuYgYtopYuNAg8R5mEq8qi60OpGO9RYNnr0&#10;9t8DrK60AH5wpx5jvc0oOHcAsRt8kLt/ISpOrOSFYgmSoxZhuCUfr7WAg3n5mSBmmQwsaO1SLmZJ&#10;qV/RTn983MWsXYbYHQton12xnxdGdZ7PbvFC5r4F5gaQ/Utpp9d5I2FLEGKo9gcJ8fltIRhsTOFF&#10;gIrer7XQ5QSVRWAFsGliTRRB7i/DoxuFuEFou+2nUspKS3mprLLSysN2BhbApg/B0TSy6tSVVhf6&#10;PW2zIBa0BFgKbN0TbCmqNTq2DcC/WAATQBtYG16VDbvUVh/NYh6M51BfAay5XxtgU7TPIy++qfDg&#10;cwJLaAWwmYpSp9pRUmN1qR/Qeuvpl5//9n/TTv+XqQkAHeDJZn8hoAJNEH76qzVa2xbUJgOb8/8d&#10;XPu4NQ/N1zpGqaudhS0QaZX5WpV+lj3VJAsteI2FngTu5LIuAGpoaVWXBfAnAvzpM38XTWW4kXwE&#10;tzNPoCdlP64nRiL7YLgBOGJlMDaGzMGuBVNwYbsA9sUFgnx8gxcWMQ/7zfxf2ByiJYYuuBjhbZ69&#10;VXN8EYr3E9w9YUiKXITzO5bg8sGtuJp2FmmXYxEfsxfbtq7FksXBCAnyhr+fB3w8XeDB8g30QXDo&#10;fCxcvAQLl63AoqUrsHb9euzaHYmjRw8iKfE8Koqy0FCSjlNRS83KqLObnNDE3H2NANcnLEE583Dl&#10;8YVo4YVouL0Q/WpgEWADL2uQ+wJYdzRJiUc53pOdVlfa0dQSwCYP85i5seFWHQGvw8VDm8ynQMSu&#10;1+dQ+eHCRi+c3RyEoSYB3GLg/X8C+LksteaGuf2KECsjf33Wjdarp7B7yTzmXxdGFFdeID2Re2AB&#10;0ncHMZa4Y/+SWTgpVY4IQNxGHxyk40naswSPCeXnhy1Wt5nqKws9Gd43stQEWBA/6SlCT02SUeBu&#10;jaaRdQXXdX+2MjDhtQHWumgTZWSltYySpXjz3TABVvfZPInjHRWYCjukmxtkkwmcwLa2reaVaWRJ&#10;cR37Kt30b8NsHgAgkKWsgpYAKxMLYKtL/Q1gs7xS00vKv8rBVF8DKyFVJ3p4/D3PqbHF70+wB3l+&#10;gBb7Lu20zuvZ05//6/82IFoQ2pbYAvgTR2VlG1iNqs9/E/DfwP0GNSElfDbMUm8B+8UxappKU08T&#10;isvv+ZWvnQDYHLfANNCqMUVwf+HF47/D+w1oNcQmmmIE+sOn9+irLUR3cgxuZsbhJgG+kRSFjIMb&#10;sTt8CSJWB2NDiD6lXg+s8zKf/HeZIOsNtcj1d/CZ/Svz0ahH13hBH9JWcmwRbeVCwjwfh9aHYNMS&#10;X6xZ5IfFC/zg5+cGJ6eZmD59CmbPnok58+ZgrrMT5rm6YJ6LM+a5ucPF2wdegSHwCQqFT+hyzF8W&#10;jrCl4ViwfD1CV67DwtUbsHnnbuzeG411y0OxZZkvf44vymNXm2dl5x8IYyb2RMmhUFy7EkmAr2Kg&#10;rcRYX93IMDTJQluNLG4zAwtUaxTIDoCNnea2mlk9NVTgRlw5sYMZeBZi1rnjHG3uKf7suqRjeH63&#10;hcrawtGC92UfixbaamBNKpOHmzA+0MzXN5pH6HQUncfeJbrN0J0Au5kLZBH//QV0McmRATjOi+OB&#10;pXNorX1wjhDHbPA0TxdNO7QO43f0gLta/rxKk4MF82tjpTUWE94SY6mf9RSbO5K6aJu7lXfVjTZl&#10;NbEEr5pX1jOytJBDAKsLfQXXTBYmwPc+/AWj7/9sIDbPhH5P9X1P6AipZaX/vhOtMio7qWz11Tkp&#10;s3mNQ3G1uMOMDojNPcIOi2zG11Lb9xgxgEp93xs4RzgK4CE1sZ4RetprKbUuAH0EvO/5G57/YBZ9&#10;fPgbofzP/00ILVgtOAkUQf0Gq7X/lcBrtGG21dV8nVSaIBqoDZB/ow0moL/w+/9CCFk6ruaYgJ0M&#10;rwWwysq7X5mZ/xHYydDa29brVdZFQd3odx/f4HZVLq6nxeFWzhkCfAidlyKRtG8Ddm9chm2rQ2EA&#10;XjyN1s2diupJiH1wijZ6bdBMBLj9iI1hbti/xp952BentoXh4PogguuHhSGE0csZLm5zMcd5FuYS&#10;XmeXOfDw8IB/gD98/PyouCEICFmAsMUrsGDJcoRQeX1D5sMrIBhewfMRuGAJFXk5FixbjyXrIrBi&#10;4y6s2BCNhSs2IzhsBYLmL8CShcHYvioYJ3cux9Hw+bT3LkiPCqQC78S9rnyH6hYzBztsNC30UEeZ&#10;Adh6yDtLH7ei1VhagaU8rGxsFnRUY0yLOm7U4OlgG+40FSB+SwjBYgamSubtW4K7zOsfHnSaLrM6&#10;1lLglwTZACxouW3UWGWrMY+NC+CH7egovIB9yzzMJzkI4PNbfVB2LMxMjeXtD8HlncHYGTrTfMrD&#10;aV40zm0LZlb2xJEVbig+tc3chaTPSlK3WauvTA428BbxnACuwHMq8K1aNQupwATXuivJ/qQGWWjN&#10;A1sQ2/dqC2R9TlJrpTJxsjUPbBRYABNkqfCQA2id+0dgJ4Nslw2wqt9x3jxf2gGxDbA1WgDbpXXR&#10;ZlXWc4Fr3S9sKTLhNtnXgte22FZn2tHcesbXqrn1nrlRsP6XYJ0EpANaG1bVF4KusvdtuO36bBTZ&#10;ocACmDb8F2VuwqsywBv1/RuVlRcEfs23kiJ/A3fyvg3wP0Jsw2tWc/H7ynq/fvMCtyoycTMrAbfz&#10;zuNWWgzaL0Qhce9a7Nm0DNvXLMD6kHnYtWQ2LuywbtC/xDFhqy+h8UPYfHcsCnLF2gWeWLc4ECsX&#10;BiLE3xO+/j7w9vOBj68Xi/us4GBfzA8NhL+/Hzw9PeHmLrhVbnCmCru4ucDV3RWz5s7C9FnTMdNp&#10;BmY7zcHsufPg5RcEvwWLEbBoBcJWbsKq8EgsXROB5YR6+dpwLFyyDAvDwrBsSRjCl4UgZmMoqi7u&#10;ZfYrxT1a5lFjm79lYFOy0VoT7ViZZYOrUQos5RW8Ut8Ht+rxiApcfiUG5+kuyo4tRnPCMvP8sKJj&#10;y9BTdIo5lPBSYZ/aNtqoMW2zUV6rK20DbFWDuW2ws+gCdi12xp7lzgbgi9v8GAMWo+LofLMkNJ1R&#10;ZEfYbKzz+9ms2Dq7Yz5O61G1azyYj91QeTkSn/WkjmF9OqHVvDLq21/Mf5OqDE8FsG4pVBNL88Gm&#10;+2xNKdkAm8foGDXWqixrPv6aA2LVxDywBbEaWn+hjf4Lj1lro3XeBnwyyP8I7n8DeJLqykrbiznU&#10;xNKqLMFrmlSaFybEAliqPCCLTVBHlIdlqTma5pZdzzQ/zCys1z+janMcoBqPUcnfqmn1NwtOZVc9&#10;LEBQTgbVVmW7lI3/7rxRcZbUld/vlz//bwOxtqXGRqEJsaW6PEZAZZFtUCdDa5d9bPJxa9uyzRbE&#10;Apg/n9/79etn6C5OQndGLLqpwD0pR9B6OgLJu1bg2OYl2L9hIbYt9sDu5S7MZt60xl6IpZXbvsIb&#10;i+d7wi/AHYEBXggN8jGjh6crXAmip48vAgIDEBISSHAD4eNFYN3mGRWeO3cO3AmtAJ4zdzZmz5mN&#10;GbOnYOr0HzFt+s+sHzFz1hRM57Hpc6dh5rxZcCLYrl7ecPL0hrtvALwD58MvOAzzFy3DsrUbsW5L&#10;NMJ37Mey9REEOxwrly7Hjg2rUJB2BrebS2iZq6i4uqGfKkw7rQw8yNKzooc1lURozXSSDTCV956a&#10;WnpKpWMqqSzpCO1rEBK3zUfFsYVoPbUUTbFhqDgchIydAYT4PF4Pay6YABNeOw8LarOwQ9CarrQF&#10;ssZ3DzoI8EXsXepsllYeWavnawVQfRexQlFydAHz8CICPgdrfX/GttDZOLaBDigiBCc3BeLwSjcc&#10;W+2J1uwT+HS/ntZcU0rKvVpGWcSfV0x7zQx8swi3G5LRrc4zwVXpwXYCuMPMBTvKocBtZv5XXWiH&#10;CnOc+GgVyy4TTHWi3/6V24T4DdVYSyUdTS77NXZNzr42wPa2nYNN/iXMBmDNDfNrDLx2E0vbVNRh&#10;WmgDrUOFTR6egNYaBzkOm2ME/am+RpBrNRfV+CktNbdfUc2ksJ8JoyA088GOstVYo3mNA+Iv/6lR&#10;r+Exlp2N1QQTvHYJ4i86zpL6flPg/664/9P25H2Nqm8AO2CmCo8/f4iuq8xE6fFGgdupWlVHV6Li&#10;+HoUHAtH+oG1SI5aSXgXIW7rfESt9MLSEE94eRBST3d4+XhSNZ0wZ840zJs3kznXGz4+VF1vL3hz&#10;9PByg6vrPMwjqE7MvM4uVFMvHqeNdiPErq7Kxc6EejbmUG1nUH1nzp7G/elwcp2Lue6E3pnHZ07D&#10;NKrytNkz+Lp5cHJxhYu7J3wCg+AdNN+o8uqte7E6Yq+x2WErtiB00UqELlyI8PB1OJ0Qg2ZGheHu&#10;ajy8WYcHVNfh7groEx5GuisNxLq5wbbOZmEHbfW9m/rA7Fq05J/BkXW+iNsYyAgxnwoZhmunlhDg&#10;Bag5Foqr0SHoyonHq2GrkfWcamxbaFuF1cRSF9qaZrLq7VgHukou00KrC+1m1kOfp7spOaLndoei&#10;9EgYAQ5D9FInrPGdhg0BMxDFiHAs3A8ntwQhPjwAh1e4m3/XjZKz+HSv3rrBQXck9eqmBo56RvTN&#10;YtyuTzELNlTW87mtUeDqYQu6wcQUYbXAZRFkqXBLRaJloSfDaRZp0EKb+eA3f6+6E68hpP8I7eSy&#10;jxvFVfGYaWr9A8CWjbYysLKv8m2/bvbXUkqdI9C2dbYV2NomuFRfc0xWm9/jLlVZpQaYPu70C8H8&#10;6lBSG1ob4G8QKw9bIFsKLPCp4HqtgfMf4DUlYL8B/Au/l63AGv/EC8HkfbtsgG147dFqfMlCE2BB&#10;zePjzx7gWsYZtF08io6k42g4uR1N8evQcmo96uLXo4wgFx7ZjIu71mEr87CvjyvmurnD2csHzhyn&#10;Tp+Kn6Z8T8X8GS4E1U1W2MUJ7u4uBNSVcM4z3eUAX28E0DoHBvoTcl9C7kOIPY2V9vHxpsX2hae/&#10;L9x5AXCmrVaTa67LXMxmCWAnJ+Zop9n82XOpxrxgzOP2vLmYxYvCLBdab1psXwG7ejMWr41A8NJ1&#10;CAhbyVpqNcQC5mPVmjW4dO4U2mqowl1aOkloaaVNQ4vqq7pHsNV9HnZ0oKXCT/rqUHZpPw6t8mLG&#10;X4DEqFACvACNJxeYp3jWUo2Lohfgem4cXo5oJRZhvVtH9WMOJrjKwJMBVvdZj6p9MaBP3aeFJsAH&#10;Vnia52MdXKUHIegJI0Go5IWhgkqcsz8UewjwWv8Z2BA8CxGhcxC5aC6Ob/DFaSpx/KYgHGYmPsVs&#10;PlBzBZ/vM19ThQWvKX1WsAE4jaAy51YIWmsRhxkFtRRXwDrU1rbPLWbbWpFlbmaw4dRTKdWFHnwv&#10;kAWipbD2ayZDqtfboNrn7NHuUEtxbYAFs6aU9AFp+uRDy07za1/zZ7yh6r5mrn3FfKub/Qmhmfv9&#10;O2itbbsEsI4P0FKbp3vISjMT3332Fv0mF3/BVwL61QHtPwJslY4JYNluAcxjhNas8jIAyz5bFnqi&#10;BC+/j0YL5P/8/wvayft/f86y4upo2/n42dgQ6hJj0X7pGBrPH0bD6Si0JETwzbkRtfGbcfX4Jpza&#10;sQprFvjSGjsRIA8C44oZc2YR3J8wg6o4l8o5i+MsHnMhtO6eHvCkAvv7+yMoKBBBzL7ezMBe3p48&#10;5msAFrBSYamxn58f/HyZi3194C7V5uhN2N0Jthu/xtXTDR4+HgTXGTNop6XEP0/9AT/9/D1+mELb&#10;PXs25nl4wcV/PgKWrcey8J1YuWk3QpdvgP/CZfAMWggP/4WY4xkEN/9QrFm3DpfOnkBbbR6GaK1l&#10;pQWzbaGN+so6c9Qn9huALx9gPvVBwrYwXKQClx1ZwIudPmguBHUxC1HCnHojN54AtzgAtrrRRoG1&#10;P6ksFaadHmrCu7FOdJdfwX4CHL1UU0nzcGLtXOTuZQ5mBi7TJ0/uC8UB5uP1gTOwaf5sbFswF1vn&#10;zyTUrojbHIKEzQsQz8x/cKk7zvPfN3YtCx9Ga3jxsCEuNrcl9hLgLimvY020ecQsR8s+WwBbyyat&#10;aq0h0MZGE+ZKLaV0wGYgFoAE2P6kBu1PhtcG1sD5P6ix/X2sx/FQgf9/lP0FeBXpurWN9nX+/3z7&#10;29KrBXcIEAhBAnF3FxIILkFCgAAJ7pogIUgIxN3d3R13d2h3d1mrxxnPOzPpdO/9nf+cXtezqmbN&#10;yswE6q4xxmt1USx07/k8pgZt9KqypkGLpYZcaqywssNUYLHQArBSYKqtWOhXivt3kLup4JKFpWir&#10;BWLtzKaOa3eUhb6n7PKfFvqvQAu8GhWWutsLtSj3g8e8AfSBVxqzRJVfqS/P08KrhVK7L9UXbG1p&#10;1Ve7/2eWlkYzUeHHaGuqRfTOYCTuWI30/RuRtT8USVtXIGbTUuxc5gc/ZwuYzyBAU6dgEhVzjK4u&#10;ho0ageFjRqnGJp1xGnD19fVVq/JkgqvHc9V2ymRMoHLqjBtJNdajrRa1JZA8V09P7xW8ArpspxNq&#10;EwsLGJqbY5qJKaYaGWOK5F7mX13m55HjRxLWUczGYzBBbwI/V4evx/L3TCfgPFdari3sYGTtDGsX&#10;XzhSiZ285sCSamzh6IkZFg48xxYTDYxhammK5cvmITXuBHNwgloLS1bjUF1LaqK/QH2Ox+LQRTWN&#10;2ROIle7TGSOssXOuBc4GWvJGZ4vUEGskEeCoAGsUR25U83+7mXPP0z5rG7F6aJW1WVgpcK2M2MpU&#10;26st+Sg4u58wyppYtMZeBtgxxwinVtKmM/9G0T6LAkvfr6+or80EzLPV1ALb8Qhw1sd6H1Ns8beh&#10;nTbHapepOBrkhfMlpyDPEb7EDHyh6hR6yqMJcDjyzwnAWhu9S0GsAI49RICl20hjnzUK/GdJS/Rf&#10;ASaUMkSyRgC8QoUVGPlau1hdX4Blq83AfY9r1pHmcbHKkn3VxAWN4qoixJpx0X82atUrgDUNUjLN&#10;UCy0pj+YgKrie9rqC7JAKxD35mV5Twuw2OkaqnErFV1GaN179pKqKvmVgBJOsdgPCLaotAzPVIpL&#10;kO8pNRaQCScBfqAgFcUVEAVMgfc5YX6Gh+qcPxX471stqH+HWFtagDXdURoFvsfveuvWDbTWlqEg&#10;LRZJJw7h5Nb1CFu3CkFzfWFjbswMOx3TDGhtpxoS2AmEh9CKdZ2kh/GEaCJLgUgIdXls1FgdqrIO&#10;ho8aiYHDh2LA8CHcH858PB6648dDR4fAE7yJtNr6U3hT4Fas8ARa7fF6EzGJ1nwKYZxhQrWcPh0G&#10;vUqsN5XQU4EnMEPr8ndO5k1CVH4Kf/e06VR4wm5AZdej+uuLvZ86A/rTTWihnQmwNzOyL1yozB7+&#10;S1VDl52bD6wdHTHTzwtHDm5DaWYU2soTNS3SCmJRYJlWmICuSg3AgbSpwTNN1fjkqEALZmB7ZG20&#10;Q+o6ewVwwfENBDSLsAqgaegitN20y6LIastSUw0Jrpwjs5autRSgOC4MqzyMEOQ5XT2CRRoLo1ZZ&#10;IybIBmdX2fF3OanGKnlUy1wCPN9eDwvs9bk/nmo8jvBPxgZCvNnfEhuZhYM9puF0qB8ulkWpR7F0&#10;V54kwGdRlXoYeTG7UCAjsKSxSvKvGgctkxqounQCSoVV0TbLmt8xVGEez47t04ilrVoBmNuaKw9Q&#10;K0BTjbWQayHtC241M6hs1QAOdY68xyzL19IirZ15pG2V1sKrBVhW7pBVO2RRvDqZYniJKnrhGs/T&#10;tEjXaFunqcgCpozUUsrbC7IM8KgRgHtfy/sy0EOsdLXA3H0VTVT0q/eofApEAZWKRxAFwLsEVHVB&#10;CcBUWQFX+pQF5vuPXvCcZ3hEAB8KmITugYL2hVLjR3z/AT9PgNWWFmDt/t/rv0MsJSpMgB/SQt9/&#10;hIcE+vFTfu6jh+i50IWSojwsX7JYKaKBlKEJQTOkTZ6sAJ4s3T8G0zCRVlmfsAhIEydOpAqPwyAC&#10;O2T4MAwZOgQDhgzGgJHDMIjwDh0pLcyjaLlHcH84dHTHqOw6evQY1miMGjWKmZc2mCo9xWgGP9+A&#10;v2+COmeCatGeoekzJszTCbPsG5nwu3Ffnyo/eSodAr/TFAPCy+80kdl8Iq2+Hh2DgaklVXgurF1n&#10;wdZjHhx8FsLew58AzyLcTjCysISDky12bFmDkowoKm4iWooTFLwqA1OZNRl4JTOwBuAtBPh0rwJn&#10;hdoiY50DYgMdUHJqI+EkwNWZ6KlKQwcB7mTW7aQCdwnAMg66geD2WuluqvFVAlyaEK4AXu46BYEe&#10;+tgyaxrO0DrHsmJW87PXeCKZFn6u3URCPAJzrQixzSTMpQr72+gyE0/AMudp2DDTBFsJcchMI9Uy&#10;Hb87ANdkymHdWXRXRKMqLZz5d6dqvJKRV1KaPKwBWNbrzokXcA8h8xyL8GYSXE0xA2vh1GRgAZeA&#10;0kbLWtFqydleaDVw/gmwFljtcQFZC/OrEiUnlLWXCJdSW436apRX28jVa7Pl89SWqkpgNdDyZ0V1&#10;qcZaW6ztPhJYJQOrnMzz1Gux2nxfre4h5wr0vcreeP4q5On/Cs5ntMaipMy3dwmjNgeLOqvcTLWW&#10;fYH0oSiwZF1Cdp9bzQ1ArLQALjCLIv8V2r9vtaV93RdgaXnWNGSJfWbde4hrN2R1S5kj/BCltY0I&#10;CtkEIzMrmFnZYxpVbeIUwjpFMintqRFhnmZAwJhNWQKIbHUJ8NARwzGE1noA4X17QH8MHDYUg0eP&#10;wGAeGzZ6JEaMGa22cs4QZuehhH04wRbw9SZNUgqsM2EcbfJoDBo6AKN1Rik4J/EGoc+aQXUVaE3M&#10;jKm402ihJyoF15eWbJ6nR/Ufp8sszs/Tke2ECRjH7yUgTze1hrm9F621Oyxd/JiNZ1KVfWDn7gsz&#10;e2fadXOYW5pj5bK5SI+LQGdNjno6Q2PvUwy1GViWvlnvZ0kFtkB0oA2ytjggmwqctcEJcYGOKI/e&#10;Rgudje7qLNruNH6ONGilU4lFhdPVQncCrwK495hMLywiHCvdpiPQ3UBZ6K1+BoheZY/41fYE2B6n&#10;VzrjYuEZFMbuxSzzMfA2HI55NhMx134iZttNwCyqsr+15Odp2Ohnga1zbbHGzRChVOWcI8Hq8Svd&#10;VWdRmR5GqyyTGf4EWOb+5qhFBg8hNyEMmQQ5kwBn0BVIZcaHa4r7allZrfoKjNXMpGKha2QFyWtU&#10;YWWDNaBqYVX7Ap78DLdyTIDWAizv1/Bzai/LQBBCpgWY8NaIgvaCrFFinifHCaG6KbA0x/m5AnCv&#10;AmuBlEarvjZa9qUE3nrJw38DWGy3mqLI47Xd19B5465qfdaqqMB451VrdC/IArEoMAEXuyywS6l8&#10;LHaXEN9V8IrF/qsC94X2fzr2d4BVY1hvBpY1ta5cv6nW07r75AXSCsrgOXsRL2YbGFrawpAQj6eS&#10;jSMAUwzNaUeZMVmSNadRlacYSN6lvTU0xkgdHQwaQbs8Ygj6U3kHEuKhhHXo2NEYShAHU3X7D6Ui&#10;Dx1IleZ7VNyho4fzOBWaij1w2BD0GzwIb7MGDh+MEaOHqdZr6VYaN1GHsI6j1Z6gSlq3JY8b0Cab&#10;mJjA1NRUuQVpzdYjsJKtZVjmWNry8czfsi+DQBzc/GHjommhdvFdCEfv+bB3I8C2zvzz2qt+5UnT&#10;psDVxQ5nIvaisTQV6un95QnoIMDR0grtaUiArbBzjg3BckT2FkfkbLJHdqgL4oOcUHF2O87X5zAD&#10;E2Ja5C6W5GFt9dRJF5NMeJCMLDDTQreKhT7Em4MhVvPz13pNx47ZhrTODkig+ooCnw50RlPGUTy+&#10;VIpkAulDFZ5F++xvPwFzqMp+lhPga0Eltp3A72iETbOtsG0WldhjOrb4GSPn2AZcrklEVcZhKq0G&#10;YG1LtOZZVYe4H0blZRHWDDqCtPjDSO+ttDi+Zr1WIyD1wqkstOwLmJJ9RUF733tVcg5LlFrZ7V6A&#10;tRBr92VN6RqBkJZaPVO4F1qBUruvIL6o6V6SrQJXziGYCl7ZF3glFwu8Cshe5e0FV1vSL/xqX1qm&#10;BXRltwVgDei1rJquK+jgzUlmMz14/o6y0LelCKdsXzVuCagCLBX7Fu3sq1ZrUWOeJ+BqupCe4qHY&#10;3V5Q++5LCaR/B1qOSf5VMKv3eEOgdb55+x7ff4an77yPEiqv88zZmGpsAWPCqyeqSnjHEgYZODGR&#10;+XeqiSVMLe1gJBc68+XEyQbMq4YYOXY8FXU4BgqkhHGkzjjCo8esrIshtMgD+V5/Ai0QDxtDqKnA&#10;A4cNw9uDBuDtgf25HUjoCS4VewgVeRhr1JhRzMo6GMnzR+oMp6rSYlOZx+mOplKPwxSCNmUK7bK+&#10;PrdTVGu2vj5t8wQCTGBFncV+qyLE8meZbmIF/RkWMDB3gJmDjKmeBQdP2mhrJ960rDCDf64pM4x4&#10;g5oGBwdz7NuxDg2lKbTBaeoRo9GiwF6m2ODvgJ3zHWlvnZG/xQW5mx1pownwamcCvAM9BLizmgBX&#10;EmDaaC2wmpKVObJUA5bsC9SXWvJQTIDW+pgpiNd6zcDOuSaIC3ZG0npnnAuyx8mVTmhIO4rrbTm4&#10;1ZaNyC2L4D5jGPwsxmCWNUG2m4RZVhNpp2V1D32s8TJSUxC3+ZtjnUBMx1BDaJvzIqm0u5DLfVmL&#10;TAZsyKonMvdX4M2KDUcWQc3gDSUz4TAyBGaCnU5FTos5hNcUYIRR80ykP5W4b2mPyVbAlQeiaacU&#10;1rC08P5PpWYtCZi9JWD+qb4aYJsu3kUjAW7qnVYotlgpMt+rEUt9WXIuVZWlJv4L7L0K3FeF+9ar&#10;9//Wgi0qXNt5Ga3M2reocvcJsWrcEogEUO5rWqc1rdW3nmpKga1aowkhz3vI1wKjAKstLaB9gdXu&#10;//21Fuw73Mrwyes37+IRbyqPn72H/NIa+MxbDH3aZX0q6ji9SRihI0MYaUm5rzeVlnmGCeG2hN60&#10;GTxGOMcLGBO51VWNWsOZY8fw3IlTaK2nGWKC/lSMGqtLWMdgDM+RlmtptRZ7/SahfXNAP6XSAr40&#10;dklGHi4ZWSw2QZfjKktToQdT1QcO6c/Xg1gDMJj2egRzteRuPT2qsupzllZyWuXp01XDluRymSAh&#10;jWqixOo7jJ+ACYwCU03tYGzjgSmm9phqZg9ja2eYWDmofmJ93qwmTZvMrD0d9raW2Lt1PerLmF+r&#10;UxGzZxVWe1ti/RwX7JjniPg1zije4YHC7W7I2eyOpGA3AryTAGejsyobPZWZ6KpM7QOvpmTFDu2+&#10;AHyxJRcl8WEE2ByrvYyx3scYe+ZbIHGDK9I2uSFhvQvOrHFDU/pxXJEF82qTcZVZ+tDa2fAyGoHZ&#10;koEd9OFvq68gnmM7CQsdpyKIar7J3wqbqMTyONNDy12Re2ozihJpl2nFZUlfWYcsW+CVIqwCsLLP&#10;hFUsc4bss9LPHUB6DDNwtTxVQbqNCKR21tGfKtprl3tLo9A8zn2VjfkzWnjFPvfdavcFYNmv6wVW&#10;q7xaiNV0QlHh3lJACrysalrfGn6G2GrJwtqsq875C5Qa9dVute+r0VqqK0r7WuDmTaDnKuq6LqGJ&#10;ufjq/cdKiTU2WdM6/dduJs2+Gn3VC7AopihlX3j7Avw/VV8l1u7LcWnAkkXgpVX75QefICUrH46u&#10;MzHV0AzjedHrCJzMjwKR2GIBUSzzRII7bNwE9CdYA2iVB/H9ETpjFZgCiDQ6mVjZwdDChmo9nZBP&#10;Vv3FupOoilTG4VTifoMIIH9+GIEVWEeN0+ENgJmXNwsBWIDuN3gA+tFmDxg2SJXsvz24HxW6H+Ed&#10;iFE6w9QorclT9GmbjdWILxljPYWvJ8s4aoGW1ltaweX3yOdKy7Y0aunzexnRKlszA1u7zIals2x9&#10;YeXkDWtHT1jaumAqb2BTZ/A8YxPeDIxgYW6B3TtC0E5LnHAwmABbY52/K3YucEJ8sBOKdrgTYA8C&#10;7InUDV7MwDvQRYXVAEyFFQUWpa2SEmhFjTWv1T6V+FIzMzAVb+1MC6xhZpUMe3CBNdI2eCKTn5uy&#10;0QOxG7zRknVCLdnTXS2PV0nH9foMbFvmCk/j4bTQugRZHzOt9OBjPQl+tlOwwH6qstOhs8yxwdsE&#10;a9wNsXupK7JPbkURgZWVQbOpwjLTKFtWQqFVVuqr1PYgUgm3PDZHXgvMKgPndVxCBQGRucBq6CRt&#10;898hluqrzq+O90La9zyBtYqwvQK593idwNkL8F9AJlwyhFJAE/BUvy/3q6U1WT6b5yg7LWD2gbNv&#10;aY/1fU/g7XtcC3cDs7BMgKjvoRLTTjf0XFEPWrv3/F1lp18pcC+8UqLM0p30iJn3IVX7ATOyVoG1&#10;9X+CWQutdl/g7QuwLEErI7xevPcRiirr4eTpzVw7A5OonKNoN4ePI0yjRxCsMYRPH3qEbzyVbjCV&#10;sd+IYXhTwKL6DR41msopVnky4TUkHLTTot601SN19TDZyBSTCP5oXX0MHTOeNno0xvKz9Am6dD1J&#10;I5MOre0YAjyYdro/s6+UZGFR3MHMwYMkLw8dhOFUYZ2xI9UwzclTJ2KGMW8WZsYwJ1yWlhawtrZS&#10;/cgGtP3SoKVDRzCaN4WRhHjUmNEYz5vMxImTMIW2f/IMUxhY2MPUzgs27nMI8ExmYFeYSAZmfBAL&#10;Ld1RxibmjAs2MDSzhLmlGQ7uXo/4I1uwbo4zyxW7FrsqZSzY5ob8re600d4EzocKvEspcBct9Pkq&#10;aYkWaGVLWPm6W5XAKy3VWVRgAbiACnwYG/xssGqmGUJmWyJ8kR0yNs1E1jZvpPYC3JwRSQXOUY1f&#10;MkzzakM62ovPYM0sM7gaDIO70Th4mU/ATALsYyWKPJV2ejJVnZl4liwYLzOYjHAwcKYaOFIo0DID&#10;C8CZBFYVbyRimVNjDyKFlcZSCsz3MqQVOr35AnLar6CEF3eNLMoujVaitJJhL2u2Wmi1StwX2L6l&#10;VV7tvhZi9VpA5L40eilVFZB77bLaquLxXuWtEujkZ8VCX+K+NGZJAxWzbbXA2KvGKu/KlsCrjMvX&#10;MkupWqwyz5eupCqWas1Wn6EZbikTIup5XJbqqe2+iq5r9wnuCzVGWlRYFFcamCTzqtxLiB+pLiTu&#10;01LfV9D+z+D2BfjvpQVaSlamlPm/j168h9LqFnj7L6ItNsF42kwZyTSCijhEVIuwjiVk4ydNYmYd&#10;jYHDqYystwjvW1TBt0cMxmAdWmZCocscOo45dAgVdTjBGUXbPYoAjxw/ESPHEd6xtOFTqWqm1phm&#10;bkV7Oo2KO1op8WDeEKSraeDQoeq1KPFIHVpo/o4hhHfEyKHMw0Npl4epoZpjxozAJH3mXwNa58nj&#10;CesEKq4uj+lyX49WWo9bac2WY7KdyJsPbTP/HDLbyWCGoWo1H6vHzGxIMO08FMDm9m6YYWELQ36/&#10;GaamMDQ1gaGJGQG2hb2LG4+bwMzUAMFLfbFpiRdCF7pj1xIXJG30RMlubxTt9ETeNh+khHqhMmYP&#10;uus0AHdXZFKJ05mHqbhU5S6VezUAayCWqYdZuNSYj9KEo1g/2x5rZtsihLb34CIbZG2fjaydfkjZ&#10;5Im4EG80ph/DZZkoIYNDZNZTlcZKN2WfxDJ3IzhPHw0347HwMJ0ATzM9+FGR59rr90JsQmW3wVoP&#10;MwTx3PDg2ZrH3Ij60kpnxzD/npPRVrTNCUcIcBgBDle5N53HM2LCuQ3XAJzRchE5LRdQ3HmV0FGx&#10;aI3/fLjZnxb677DK9n8CWo71BbhvqWO9AKu8K+oq4IoaC+T8/QpgOS4NWJJ91eAOAnqBQArEAqv8&#10;TK/SCrhqy1Lw9vYDS0u0TDusEkhVC7YAKzlapiyKMgvQ1/g5koulcesmbhM+6WZSlllamwXmXsv8&#10;4FEvfE9ZCsi/wiulhfN/AlcDtnRP8Xfws67fuotn73+A6uZOeM1azAvVUk2gH0l4h1OtBNzhtM06&#10;vPDVMQI1gJC9PWywKoH4zSG0uIRpiLQu85xBzLUDCdhAqvIQHdkfQZglxxLwCcyhBsaYZGiOidNN&#10;MYHZeNgYHQWq2Fqx3qPGjum1uvwZsefDmHFHDMRQ5t3BIwdhEPcHMvcO5HEZNjmMr0eMHkxVHojR&#10;Y4Zi5Kgh0NEZoQDWjKeeocqEijyDzmLytKmaLKyvxxvSRCr/ODoLAj1Fxl3LiC1XGFOBjW2dCa81&#10;7bMhawYM6CAMGCtsHBzh4OZKoI1gY2GIVXPdsHmJN/Yuc0fa5pmo2OeH8j0+KNw5E2kbfVBOBe6q&#10;EQtNda3MQgch7SDAnYRXqlvUuLfO8zyx0Fca8lBCaNb5O2AdIRaAN3ob4NgyeyRt8kVy6ExEBXui&#10;PuMoz+XnVqXws5MJcIoC+WZzNqpSIjDHbooC2N1kImsS7TRV2H4ylXgiFjMjr/Myw4aZVHkPEwR7&#10;m+H45iWQh8lJ11EWAc2OPUz1Jai8maRxPy1WnrhBiM8JxIdZR/FaVvNFZLdcQm4ri9si2soq6btV&#10;0GqssxZMAVC7ldLCq91qj2vr7z8j8EpJHpZStlkgFjV+ZaulG4ig8jwNwISRwGm7hkRRtWqrhlH2&#10;WmMFc5cGYM15f0KsupSoyHUssdCN0prN9yQPyzTGRm41inxFM3JLsu7Tl7hHRRZLLaOzHlKZZXDF&#10;I8L4d2g1YGpAFXss278f14Ktuo1YN+88wNMXH6Cdfz7/xStoFy2pZNPViKqR48cT3tEYMZaWmCo2&#10;YryOGnzRf/hQ9KOl7c/MK/DKdsBwquZwgiY1jLmVGXMAVVLeE4jlPBl5Jd1Eo8ZPwgjdSRg5UR/j&#10;pxhBb7oJbxjT1Ayi0ePGqxw8nKo6VLqShjFXU+H7E9T+ovKD3uLN4g1m4LcxYKj0KQ/AIGbhYQR7&#10;+CgBuFeRJ01gVtUMx1STIabJLKdpqoFrEvO89Avr0KaP5VZW/pC5xROpxlMMqLIWTrB08oEVVdjG&#10;zZeK7A5jM2s1Aky6ySQayN+RqZUVzG1sYWRmAi9nGwTP88SBlT7I2DoLVfv8UbPfHyV7ZiGdsFWc&#10;3UPFFeWl4rLaFcDaEhUW2yw5VrPtohJfbcxDaWIEVvvZIcjHCqs9jRE60xBb/WjdF9iz7HBu22L0&#10;VCS/WvGjqyJJVTdVWMZb32rKQ3rkdniZ6cLFUBdOBuMVyLNs9DCPAM+xHI8ldnpYz5wd4mtDFTZV&#10;86VP7wlEcVoErfMRWmQBWNNtlBEvEB9RlUqIUwh4CiF+TaCVymm5TJBZrZeR334VpYRD+nK1mVhb&#10;WiC1pYVXu98XWO17feFV7/fCqhkDrVFfUVQ1okrgom2W1mfNA9AI3+Xe2UailNI9pOBlxhWACa2U&#10;dl9NaOhVYAVwL6j1hLdRAJZ93gwkAzfxsxp4TPYF6gY5t+sqgb6KS7cfqBbqu2rQBwF+RoCpnk9U&#10;MQ+LIv8N1FfA9m77KrEm+zJr84YgK1k+efkhahu74OEzj+pCRZT+XVrgkWPHYhiVcxQh1tVnfuRF&#10;PogZWAusVn3fYhaVUVUyKGMQM6v02Q4YOpjADcE/Bg/A6wP7qZ8ZTEUeIi3StNATpxpjsokFpltY&#10;Y7qZLfRnmFH9aGEJ9aix41Xr9eARknv5WUNk5FZ/9Bvytqr+rLcGv423Wf1YAvBgvj+styFrLG8y&#10;k6ikBgbTCK+hgnjKVBl3PZYQyywoPQWxDDCZQJClYUtgFjstwyynGZpiCjOvkY0LbD3nMA/PgpUj&#10;Qbb3gKWNIxXXgiDznOmG3DeFrb09LGxsYGZmhEW+LjgU5EeAZ6NyzxxUC8B7ZyFjG2GOP4ie2mx0&#10;MOuqEjUmqAKvlOzLIBHNlgDX5uBiQz6VOBfHtq/BIhdzLHOazrxqhFAvU6yn5Y3etgKXZVH4pkLI&#10;4vAys0kUWAtxD/dl+Z7rzbmIOxJKFR4P5xnjCfI4eJvpaCY+WIyHr/FwLLWfyDxsgw2EdylVeYOv&#10;GeIPBiM/6RgyCaoosOrzVQp8mPAS4LijqpJjCHB2M+FtvUIFvqIAzhKYqcZ53JZ0iPpRHZWlZqlG&#10;LAFSRl5p1VXUVvYFVg3Acq4WVvVzva/VMZZGafm5vaVaqKnEMvlBBl5ou4w0kxuoxqLChEtK+nZf&#10;WWexzF08l/UK6G4Cz/NEcWUYpcCpaXnWQCzKqwGY6kuANTa69zV/VoCu7b7Cz7ms1qIWO31fIOVW&#10;Gq4E3IcE8hGPPSLUsn1IKLUgy5BLAf2xnCPH1bnSAKb5WRnJ9fSdj9HUcQn2rt60x1MI1jTVFSSt&#10;zCPGjCFMMll+GnR4cQ9lPtVCq1Ve9Zr2tZ9S4CGqoWnAkEHoN2iAgljGOw+i/R0lI6CYgcdPnqoa&#10;tATgcfr8XZMNqMDTCY4x7ewU5m1R3zHM26Oo4prBHdIH3J83iX5U2wHD+vMmwc8eJseZh6m6koFH&#10;0aqPHDWUN4DR0J0wBmPHyfzjsaomT55IyzwVhkZTYWxsQKCn0lbrYyJvSLrSF8x8LyWjvaRhTkZn&#10;icJOM7GECZXXwlFaor1hau3E7Guv+rpNLa1hYesAMysbwmtNiO1gZmEKLw97HAicS2DnoWwvIT7g&#10;j7IDc5FOgKsSDqGDGbiNsLayWqi8st/OTCz1J7wCcw4VWV7n4HxjES62lCHh+F4EeVsjxMsYu2Zb&#10;qpVBL1Wk4GpLEW8M0oAljWKphJb2mYos8ArM52mnBezrLTm8ESyH7eQRcJ0xljUS3iYj4WM8EvOs&#10;CbP5aCxznILQWbbKRq92nYpN/hZIkMUcUiMJ8VGNXY6hfSa0KdyK8qbHHVMwv5ZJgLNaCHCbQHyZ&#10;anwRea201czGWU09yG+9gApRRWncUpmYwHJbfVGrrrS66nhvwxehlRJYlTIL5NpjVFhpXVYWmPt9&#10;s68C+DzPlUYoAiYNUJJbtRlYq6paBRZ4Beb/BnAXIRVQe+FVDVVKZTXbWulC6s29Aq8CWOBmaRW5&#10;TntO12V0Xr2hcvEjqrGAKEC+Ultt9R5Tx6VEeVmyr1SYefchbbmMoxZrXtfWA2evWYTHAPq0meOm&#10;6KvunzFUwHG00JOmEjCqr3QRSUOVssFUWzUwg9D0o0UWiPvJSCq+JyOqRIHF9qrGJ94EVD/weOlS&#10;moBRrBG6kqMnYDTVdrQeFZc3jFEyi4m2WTVgDZUbAW8I/H0C6UB+vnT5DCGgAu9QHhs6UlqkB2Eo&#10;4RXrPFJNH+SW2XfsuGEYNXoQxhPiibJaxwQdGEzTh+EM3jxoq8cyWwu448aPhQ5dgcwtVpMpdHUw&#10;niWLBkzk95JJE5YObrB19oGZrQuMrRxgZG5L1ZVBHcaYxixsaGYBS8Lr6u4KB0cH2DkyR872RPKm&#10;BSjdNxvlh+ag/OB8ZG7nNv4A2nsBbqOFbmbGbSGw0g2l4K3ORSdB7JSuJgFYGrv4Xgf3uxuKUJYR&#10;hW2LXXFwkQPiQ/2QtHkuqmP341J9DgGWzJxG+60B94IATHBlmKfKxVRjWfFDRndtD5wNp2kjaKl1&#10;4Gc1Vk3C2LPQFodXuGGN+1QE2E3Gljn2VGBTBLpOwUba9IzofchPPkl4aZ/PiX0mwIQ3+Vy4gjeN&#10;QL+W0XSRAF+m6hJeKWbiXMKb3SKNW+eR0Xye9voiyqhOKruKAr8CVqyzqOw9AipQ/2mVFcACLo8p&#10;UOVnWVpw/15ipVUXkvycKK+2RIF7pxiqPCvfgwALtH0VuFaqk+e/AlhjjQXMvhBL1lVwygoe8lk8&#10;X46LGosCK5UW+LltoJ2u7riIJv7+24+e40kvxKK8WlgfPGU9+xNiGVmlJk1QfWVVEBmooVavJMCP&#10;mXmLauph4+KOscyh+lRByZ9jZYCGrIDBC1ifFlRanCXvalVXsqyahEArLV1GCmCBVyYnCHg8RwZc&#10;CHAyrXDk2NGqYWrIiBEYzGPyc0N1xqruJCkdKt4I3ihEcYexRowaqUZaDR8tLc8j1ZjnEfycEfL+&#10;6GH8XGZcaSgjvIOZdwfztTomAPPYsFHStTQAI0YOZA4eplbuEJD1aZ/19Qho76itqdMmU4mnqcEe&#10;Au/EibrquCzdM0aXzoO/d8w4XehP08xammYkWdcZNo7usLJzgom5lcrCU1kGJiYwV11WthqYnexw&#10;cv1CVB1ehtJD81B+YBGyti9AWdwhtNNCt1VqLHQr91tY7QIrbXJHtUaBVV+xApoAE+juujy0lGch&#10;fPMKhFAdw5a44kSgF04FeuDclkXoLKPi1uUS4HQFcFcl8682BxNmBbLsE/ALvIF0V6Zh0xI3+NvK&#10;g9OMsX+JI06tdEPKltlI2eGPQIcJCHSZjk1zrBHsZYSljvrYttQdqVH7kZF4DMlin0V9BWKqr3ar&#10;ABYVlgwsAGdTfbMIbmZzD7JY2Qroy8gj1CVdV5Ti1hFeAVbTxyvqqlHkvuqrLVFXmUIojVTahipp&#10;RX7VkszXqs4LwAIyVfSiplRjlCivWOheBdYCrLXQWogVwB0aIFUDFQHUWGHNvioFcy/YClBmX/6c&#10;gKvsM19Ll5IocCP3FeDyOZ0X0XL+Km7cY/598R4eP5dGLQ3A9549ZU4WkEVhRXkFXhm1JY1WBJ2w&#10;iwV/8cHHuHznMZy9Z2H0+AnMctOhR3hHESxp0JEMPIVZcPSEibTHg/DmkH4K2v6sfrTLsq9qBJWY&#10;JVlXa5WltVpGakkj1FACLv22shWgpb9Y+ohHUX3HT6ZtlgEi3A5nJh4xlgBNnMzfrWnI0iFUI8fz&#10;c8ZobgJi54eP442BCjuEAA8cKX3Og3hTGYi3JRcP5ndkHh7A/cHD3qadHgyd8TLMkjV2GCYQzAlU&#10;5gm6w6nIYzTzj2eIndZALABPnDgOepN1MX6SrmrcGi+zq/hdJOuaWTvC2s5NrYIp46KNCbCpuY2a&#10;2GFiSbgtaastzGFOS21mbo3lPs4oPrQcVUeWoGL/UuTsWILS+CNoriWMVbloraCNpgq3VeXQPvM1&#10;AZZtl1LjTEJMoAVuGTvdWID6snQEL/TAcmcjbPG1waaZVrTSJji3ayV6CG+3ACwKK1MUBWIqb1e5&#10;gPynEndWJ6KjMhEX66j++ecQ5GeFZa4G2LeIN5yVjsjY4o2qiCVIYH5fbKOHIE9j9VDxdd7Gakri&#10;tgAfZFFpM5IjVOZNieM2PgJJ3CYJwOlN55ElllmBS9Vtpeq2nUd6Sw8yuZ/N93MIcSaVOLO5G3l8&#10;r0Jyqqgpwaum9a26QHgvUpEv3VcNVKLE8n6VgpjnymtVfM2fVYMzCLoq7isLLSWt0gLvJdpaabxS&#10;9vkqQZb600JrwdU2ZmmKn9spKvwnsCrP9trhV0oscPO1vNfEn9PkXg28UqK+tcy/dZ0sgZn7tV0X&#10;Ud1+QVnqy3ceEOCXVFuxzwInbXGv4j5+wpwsXUSEV/KyQC4K/fjlu7h44w78Fi9n1pWsJ9PzpmMC&#10;c580VskyONMMjJRtfovK+hYzaH9COEjgEyhph2X8smphloasQZJLBxNaqiYVcxgVVoY/ytTAYQIu&#10;bfZw/qzY6KFjxmIE4dWT6YeTDTF2kgH0phkphZtsYErFN8EkKt6kqdPVUMxRtLjDCe8w1vAxowk/&#10;c/fQfnhrwBt4e+Bb+MeAf+DNAa9jwMB/YAgBHsp8PHIUlZf2ebSo8Ij+GEXAx1Chx/F76BJmXd0R&#10;rDFqUbzx3Aq0YqsnEWKBeoKeNGZNVGtq6U2arBq6JBNPMzRXXUmyvpaJtR1MCaoRQTWQnGxpqwZ2&#10;mNrYwM7FBZZWtrAwmo5dy1zV0xzLDy5F2taFKIo/ibqGKtTVlqOuqgh1FTloqsxBswBNeNupwB1U&#10;3Q5RYQFaVJlgdlKBu5tKkRYdho1zXbDT3x7759nj6Cof9JQm43JzGbp43vnecdUyRFMN06xKVfn3&#10;vDRsEeAOqnAn83FXZQY6SlOxcQlvCG4z1OL6pwhwzjZv1B1bgLpTgYje4EuIxyN4pjm2zrVDkOsM&#10;zLeZjL3BC5CXcgJpCceRLDk4nvlXQI47LgB3I1MU91WJdb6gtlLZBDebWTiDaiyqnC0QE+zSziuE&#10;T1qOqb4X7hM0qQcKXG0jl/TlCsDalmjtCK3qPiqtphH2Qiwwy1pYmumDhElaoVUDlgAsaqyx0NJd&#10;9EqBCa22JVqqplOg+1Nha/k5ciPQZGLCKUCz5H1RWdmqPMx9eV0nLoPA1nRd4udf6gX4Ej/3Iqo6&#10;zhPkHvRcu00wX9JKE1gZlcWS0VkyP1ie8i9L7gjAj6nILz74kAr9DhYFBmPkBH1MMzal2jH7Ehod&#10;2ln9GdOpIlaYTIAGEjrp05VuILHN0ocrCioq23/IEPQTy8yMOmzUEFrNUbS6I7mlUnI7XCyvstDD&#10;CbRmEIb060oj1lgZRjlpGlXOALpTZzBzyxI8U6AnCwLo6StoR/JmMJjKP5h5tz+BfZOgvtXvdfTr&#10;/18YTGBHDHoTY2mX9cYNh7G+DmwN9eBgMhX2ZtNhza3l9EmwmaEPRzMDOFvMgIOxAV9PhbmhPsGa&#10;DDNpzOL7JoaTYTSdVtpAH1On6jH3UnWZl8cx/+vJoni09zLIQ5ffWX+qsXILY3mDGzNhkoodYyZO&#10;weiJUzGB8WPKDBPMINBmtg5wcHKBBVXZ09ECcZsWoyJ8NdJ3rUbamVMob2hERX0zahukalFPoBvq&#10;KqjMZWiqKeS2AC0Cc00eYaYi1+WjR1qY2ypRm5+M8DXzEbHME0kb5iB1+2JUxxzE5VpZczof56nY&#10;0ofcWcEsrAaEyFBNaZUWC52IznINvF0VGWgpTMb6hW5YKQM3ApwRtcoF2Vt9UH9sPhqOL0DjyUAc&#10;XGyFBXYTsN7XUg30WGQ3FfPtp+HItiDkMg+nJhDeeLHPEUhJPIXXUhs6kdbY9QrgLMm/0rDVJI1Y&#10;UjxGgLMbBd7ztNMaoHMauwnxVVSdJ6wXaKkVwPcVuBpYZQH23uGQBFgLrCY3a17L+0qBCfwriPlz&#10;MmpKJvKrLXNwFYFTLdDcr+ujwFrrrLqPCHJ1u9hdDcC1zK9ipxX8rAbCr1qkey2ydBcJ4PW9Nrle&#10;uo9knyorwP5PJTBXd1xSatxx+boGWlFj2coc4gfPmHclE79UUD9+ysz87ofYevAYRk2YSuWQoYGG&#10;ahmccbwYZVyyubUNLG2sqXZj8JY0TEnLsljn3u3bwwfiTQIlllVagUeOGU4VG63UbAz3R9LuDiHw&#10;Q4YPYU4dStvLY2NHqVIrcRBizfhomQihr0ZnDdOhwlKxR1Jhh/NnhxHaEVTSYYPfwCjW+GH9oMc8&#10;O50W2M5gAnwtZ2Cxiw1W+3tTQeZiT9BSHAxZiUMhq7B3fRB2rV2F3WtWYH8wL8ANQdi/biX2rF6G&#10;HSuXYsuqJVi7ZDZWzpuJxX7u8Ha2gZuDFeytTWFqOoMgT8IMAm1gMBVTaJ0nT2GUmMa/KyNj/t04&#10;wNLOGbZOriw3WDm4wJCqq4aF0rFMYxyYTJWeNM2YymwFG75vY2tPSLyRumM5Mg5sYX5MRE5FDcp4&#10;vdbSSVa3dKGmrRMN7V1o6uhGE/ebWlrR2tKMtqZGdDRWoa2e6tpSicq8VBzbGozIDUuQsn0ZysPX&#10;ovzwGmTuXo7siK2ENQsXCLHqP5YuKTUsk5aaEAvIosidFaLMPEaIW4uSETzPhRbaEIcDXHFmlSuy&#10;FMDz0Bjhj7YTi5G5axYW2I7DInt9rJ9pjQ2z7ZmHp2OJiylO79uAgrTTSEuORHLicSQlncRrKfUd&#10;kBKIpVJlS0DTqLbpBFoUOquhG9n1XQpitd+7zeJfSgGzc2W3BmJVzMIaWAkeYdTkYg28Un/PyVoL&#10;rc3DAq1qfRa1FdtMkKXlWgZoSIZVWVfsslaBe+GVqmEGFiVVLckKYg3AosICsMYSa1unRXk18Koi&#10;+PUdfJ/WuS+w2q0M8pBtHQGuURD3oO3CVdykdX7w4h0qLq30fWmBljnCL5mXH+Ph8/cRFZ+MCbSs&#10;4yfJGlEmGK836RXAhsbSNWJDVRmLtwb102TakaMIr6bBSqz0GwT3H0PeohLTMo8djtEEdhRVVmb/&#10;SKuw2GVR3FEEV0qm+g1XEI9UazfLBIURBFYaqmTi/jDeFMbwZ3WpuFNpZc2mTaKSzsBMOwss9XbG&#10;2nm+2Lx0AfatXoGjm9YjavdmxB/cieg923Bs20Yc2rgO29csw+bARQghzCHLFiF46XysIqArZrnD&#10;38kSfnZmmOtojdkOlvCxM4eHtRFcLKfDgWptMm0CTAwmYsYUXUzTH4+pk3TU1mDqZNpq5nFpyJsq&#10;K4sYwMSCNtnKgXbZDjPMrGFkZQ9zeycY004b9b5nZCHzhpmJJR+bMQvTWnu6O+BQ8FLE792K3MwM&#10;lDZ1oJjXbw1jYnXbBdTy30/+nZv579/G666N0a2LInL+8j1cvHwLl6/yOqqtxZFd2xEeuhpnt69B&#10;+p4glB4JRvmRdSgK4+v9a9CYew4XGgpU37GUNIbJWGo1q4kgayBOU+osCtxckISQRZ5Y7mqEsKUu&#10;iAp0Q9Y2X6XAzZFz0HZqEXII8CK78ZhpqkOlNkQorft6b0vMt9DHUhfm76PbkZsVjZTkE0hOogIn&#10;1bYhub4dKXUdSCeUKQ0EWqqxgzBTnRu6kFFPm82/gL6VzXMz5b26LuQ2XqAaS15lDmZJ3pXRU1X8&#10;i9G2TL+yz33q1aQHAV0pr2x5TDVyEUxuxTZXETZpxJJBGdK3q0ZbMf9WUzE1llpTNR2ipISyg/ae&#10;ilrDqpbz+bOahiuN8ioFFigFZlFhVVRk5meZaljTyX/kXojFOktpX0uDlpQcEyWu776I6w8e48mL&#10;d2mhpR/4mbLRT9/RDJF0cPVR3UUyg0jg1aWl1ZssFtoQU6ebEt6JmkYqQjuMtneQ2OYxo6i+w/Em&#10;s25/6XcloBqbzHOGs4Yx49JWC5TSajyC0Epr8YjRQ5l7RYVlKuBwWu8h6D+4dwICs6wugTYzMoCn&#10;gw3meXsgYN5shAQux+4N63FgcwgOb92E/Zs2YOvaIGxZvRJb1gRi7dJ5WODjDA9CaUurbC4PO5s0&#10;FgbMtQa08dOZaady31BvFEz1x2CGLi32xNGwnDIB5lPG83xd2mxabdOpsDGcAosZk2BprA9zbs1o&#10;oy2ovpa02tYmRrCS1TJNjWFmbgITMzMYyGIFBoaYIYNPCKmegTEmMgLI2lpioScxw081Mld52MbO&#10;Ca6uXrB3dIWdoyPm+njRdm5Bemo6Klo6UdvOfzsC3MSbdTOvLak2Xnsdl++ik+B2cnv+2kNcuP4I&#10;1++9QE1dE47u2oFTuzYjbs9GZB7cgMqTm1BxYjOKj65HVtg6NOQloLO+EC2EU56SKArcQWjlucU9&#10;tTJMk9ZZqleRmwoSsWmpDwE2xv5FzjhDgHO2+6H++EI0npiPtjPLkbt7DhZYjYen0RjIWluBXiaa&#10;4ZYuZphjroegWXZIORuOrMxzSEmJwmsJ1S1IrGlFSm070mq7kFzbgWTCrIr7KTWaSuN+em+l1bSr&#10;bUZtJ7ea/cy6ThS3X2G+FXssFlqjwP8TsH851ntcAXyex+QcLdACKWGtJHAynlmTg69S8a+giuCq&#10;VmmBWeB9pcAagGuY0UVZZQK/PJZU03AlAMtxqUu00ISYyqttwJIW6b8DrIW4ukNzTLJxX6DleF3n&#10;eVySZWwfPsGVG7fxkJn35v0nmLs0kBebsRoOqMfcKZMGJupPJsCyRtRU2tsJqjtI+nmHjh2DIbKK&#10;xpiRqqvorcGaCfeyaLrAKy3Lw2iRR8oxQj6a2VgWoxulQ1UlvGqOLq2w9NuKIqsZRLTHY3gzmD5N&#10;H1aWRvB0scecmZ6Y7emGmU6O8HN1gYejLRytTWBjMg3GVEUDvTHQGzMEE0Yx73I7UWcI9MYOxRSB&#10;lGppPHkcTKaMhclkHZgKoPwZmxl6cLOYDk9rQ/jYGGGmrSn87K0w180ec93tMN/TAUu8XbDY0xkL&#10;PZ3g72oLPycbqrMVPGws4GZrAVdbS3jwxuJGi+3C95wcbGEnDVS2LAdH2NFCW9hQjS1s+PepWVN6&#10;qpEFphFgI8JtRpW2d3CDo6snHF3c4eXlg6AVgTh2IgppRZUorGtFJV1lI2/ULbzGWi7eRDudYOeV&#10;++gWcG8+xuXbT1Rde/hS2euzJyIQE74fsfu2I/vwdjTEHkDtuT0oPb4FWUe3oLuxGlevXkJneyNa&#10;GyvQUleEpsosNFeko12ApnXWTJ6QRQTS0FIUj01LfKisFti/WCy0RoHrCHDTyQVoiVqG7F3+WGCt&#10;S4DHws98HCHWwyoPc9ppOyx3NsQ86wkIWezBHHwCaRnn8FpcZRMSalqQXNOGlOp2JLME2L7bpGp5&#10;rw2pLIFXtn+vlKpWtc3hX1K5qCbBrBT7y21fy/x3iP8CcC+4fQFWs4v4OWpxO9kXNSbQAm8VAa0W&#10;6CQP99roemmFJrwCsKiwpltIbHIvvOqYtDALwFc0ObgXYtnWdhJQQtkXUtn/P1UVz61qP4/Sumb+&#10;o1+ALIXz6N2PcTQqHtNMbdTIohlmFmo+r3TLyMB9GcQ/Vk8Xwwngm4OpsqrFeYSyzlIyrnm8/hSe&#10;N4lACpyDqajDNI1WBHa0qK0aRDEQA/nzg6mwQ4cNob0eDh3m1rHSfcOcPGXSOFhS4VzNDQmXCdzN&#10;jeFoNJU1GY487mE8Az4WRvC1McFsO1PMdTBnmWG2LY9ZGsDdUA/O0/XgaKAHO4Jqr2oc7CaPgQMh&#10;dhdwDSfxfV1+1iTMsTWEr/U0zLSeAX9HKyzxcsJSHycEsMRer5jlgUVU80W06osI9BxXB8zxcMZM&#10;Au3rbAc/3mBmutrBx80OHoTYy82RRWV1doaTsxtcXTzhRDjtJBNTaWWIpSmttMBrTnttLXnZwRWO&#10;zp6Yv2g5Qjdux5GTsYjPLUVKcRVtdLtS4rbLd9Bz6zG6bzxkPULPHYJL1b324B3cefYBHn/4GS7e&#10;vIuExAQknDmFxIgjyDlxBM0pp1GXcBRlUfuQdXw/LnSfx6P3PsPd5x+omWw3Hjzgjfwaei52o7Oj&#10;Gc0NlaqRrKEyG61V2WgqTMbGJTMR6GmNA0vdcSbIHVnbfVFzdD4aIuehlQBn7ppNSMfDy2Q8fM11&#10;MdN8PBY6GmCtjzXWeptjueNkWmw9bA/0R25KNBW4qhkK4ioqcWUrqwVJLO02uaqNABNsAppS2axA&#10;1VYy39du1bnV3K9pRjozdTHtbJVY4D7ACtB9S8Ct5J1Q3hNgpW9Yzn81+KNHVLkXbm3DFRW3iooq&#10;SqxUWI4p5fwTYAWigMrSNFZpttoMLApcT4gFYC28otpioVUrNMGUFuj/J3ilxE5XtHShoLZZwXyR&#10;9jkptwQOXnNhZu+KGcy4w8ePQ78h/TFm/Hg1THIk1VZafjVjmwfSLg/pzbu0uwRdxgZLK/WwUZo+&#10;2TGEceTYEcoiDx6qGX88YuRgAiuT6UcyN46H4bTJ0Of+lHFDaVUnwsvKEIEz3bBtiT92LJ6FnYv8&#10;sGfZApzYFIxEZtqsk+EoPXcK1QlnUZUQjdrEs6hPOouahNOoijuB0tOHUXz8ELLDdyP90A6k7KUd&#10;3b+N+9uQdnArEneFIio0EEeCFmAPL8ptc90Q4mOLlcxpi+0NMZ+5dxnVdLm7LZZ72GO5lyNW+RFi&#10;Hxcs93HFcm83zHe0wywqtRdvLi7Mx85mM+BmYwZ35mYXazO42JjD3soEdlRqeTaxo6MbnFw94Ozu&#10;BWc3Tzjwta2tE6wIssAsUNs7C+BufH8mtm7dj6SMQuRUNKCC2TeP12hV0wW0EuDzd57iyr2XCtob&#10;j9/FvRef4MHLz/Hk/S/x7mff4P7zd1FYWoWU1FSkxMUhNyYGzTkpqEmNQln0YWSfPIIeXocPef6d&#10;Fx/z5z/G/Xc+wb13PsaD9+T1B7j1iJ9/5z56rl5FZ08XYa7ABv57LHe3wr4l7jjdq8A1R+fRRs9F&#10;e/QK1Yglz1ryNCG8ZhPgbToW3mbjsNhpOjb4WSLYxwTLHPQQ6DIF+1b747XTxdWIYp0trkVMUR1i&#10;ZFtai7jyesTzDx5XzqpoRCIBF0iTKpoJM6uiiUCzCHASwU+o0ECfUNVE4Ak6rXluUzcqRCUJoQBZ&#10;RUWtpIpW0l4rdea+QKwUmOeooZFaYKXk53pfq2V2+POiulWEsJqgVSulFej+bMiq42sFJMFUDVMC&#10;sFhm2mXVCKXsM7eEUyCuV6qseV/ss+r/lXP77ItNlhJg++5LVbWdR1lDByHugcwzTi2rgdvsRbBx&#10;9oWFvRv0DY3wxgBpRSZ043QwjCWLyoltfpPH3qCCvkUo/7P/G+hHJZ4qay7zZ0bJTCS19I20GlOF&#10;Ce3wEYOgM3YYxo3XqOx43ZEYpzsKE8ePZP4cCy/zGdgw1xMHVy/EqdBViN++nuBtQl7EXtTFn0JH&#10;djIulufjQlURLlQW4nxJHroKMtGVz8xWmI7zhbR6BSk4n5+KiwVpuMRjF7h/oSAVlwrScZGvL/Kc&#10;C/kpuMTqyYpDOy/oxvjjqONFXRG5Dxl71iFpexBiNq5AZOB8HFs+D0dWLMChgHk4yNofMB97ls7h&#10;DWUOts33x7aFs7F5gR/W+3sjyM+DcBNwXzcE+HpgHtXX28Eans72cHNxgjOzrRPttIurGzy9ZsLV&#10;wwcu7jPh7OrN3OumwHWihXZx8+JxXyxYuhZhVOCE3DJ1nTSdv4Oskjo0UyAu3H2J64/eI3wf4eF7&#10;n+PFB1/j/U++wydffYdvfvoFHxHii1fuoK6xHUVFZSjJzkNrUT7qM+NRHnMcOVHHcfnyDTz79FsC&#10;+wk/4zM8fu9L7n+K+3wtx+6+/Aj3Xn6stndffoibhDlk+SIsdbHAnoVuOLXKHZnbZqI2ghn41CJ0&#10;xAQhe88szLPSgYeRqK8ePGU6oqEOQdbFchd5iJ051rgbqOGXq72m47XwzEIczS7B8awSnMwqxSn+&#10;YU8WlOFUQTlOFWqrAuf4B48paUAst3EEPLGsDsmEPLGc6q3g1UAcr9ScwFc2EPJGZuN2lIkiEsJq&#10;AbAXWCkBWOBUqtsLrEzsl3OlFMwCsezLeTxftUqLje5VVRm4IdlX2w9c10FoBVwpacyiJe5rhWUr&#10;AGuPqePS7ytAcivQ1kt+7iC8LGWpe8EVqyzV93VxQzuq2/izvMNL3l6+cQcsnH1g4+QNU2a2oTpj&#10;8O9vvk5IB2Egs6nM0ZXuIRnj/MbgAfjHoLfxH/3+gdcHvo1RE8dDd4osfTMZOhMnQJZ4lcan4TpD&#10;qb5DNE8K5P5oZtKRIwdi2NB+GD3sbVhM0cEKLzscWRuAhN2hSD2wGVmHd6D8zGG0pMfgQnEWrhLY&#10;q5UluFxbiku1JQS5ABdK83CxJAeX+P6FojRcLs7AlZIMXCrSgCpbqcvFmeo9zfF0XJHzClNwOTee&#10;IEvF4VJuDC5mnkVX6mm0Jh5HS0IEak7tQxG/R9a+zUjatg6xm9fiTEggTq9fimNBi3GIjiBs5TyE&#10;BUotwuGg5TiyZjmOrl3GP0sg9q1cht0rlmJLwCKEBCzGukULsdjPF/P8/ODvOxu+vnPg5eNPWP0I&#10;ryfsaLFd5amIPrPhMXMufOevxLINu3HkXBayytvU2muyCktJYw8uP3ofN59+hJvP3sezD7/EF9/+&#10;jJ9//xd+++Nf+B1/cPsHvv3xZ0L9Oa5cv4um+mbm2Gq05KShMvYkcs9E4iZt9rtf/YTHH3+B5x9/&#10;zfoGTz76Co8+/BwPpT74jAr9OR5Qle++8xFu3HmIzYEBWOZmhT0LCHCgxkLXn1iK5jPL0BazGgVH&#10;lmMeLbLj1BHwNqISMwu7zxgLt+lj4GsyGqvcplKFZ2CNjyFWs16LyCjCMdbRtAJNpbMyC3AsqxBH&#10;MvI1+9lFGsBzKnA6rwJn8isRzYotrMHZwmrCXYvY0nrEldQjlmDHE94Eqncy1TuJEKdSpYtaeMGr&#10;bEwV7rXQCk6lsISZW9X6LDDL9m+l4BXF7lVgaY3W2GRpOe5joXuzrLYESC2oWuXUAvx3kNXADVFd&#10;gisQq5bLjr+WKK72c0p4dy5v6eZrqjlvKlHJ2bDz8IOzj+YpA/JEg/8a8Db+d/9/qJbmgdLQNFxm&#10;+QxGv2GaGUavD+qH13nO4DEjldUeozcRYyYR3rEyRlhHqe7Q4f3VOORhzLjDCPKw4RpwJ48eDA+z&#10;qVQwb5zdugaZtLpFkQdQHXsMTWnR6MxNQndRplLantJ8nC+j6pYX4mJFMS6WFam6VJaPSyXZuFyW&#10;g2uVBax8XC3Pw5XSHMKcg6tyvJz7pRmEmMpcmKpgvlZCkAuScLkwHpcL4nA5LwaXsqIJciwu5sTi&#10;QtY5XMyOQUfqGdTx+1REHULpif3ID99GoIORsiOYKh2EM6HLcHzNIsI8F/sXs5bMxYHl83Fw5WIc&#10;WLkU+1cuwb7Apdizahn2Ba/CrrWrsXXNaqwJWIblC5Zgrv98eM/0h7vXLLh6+cPJw5dbX3jPWohZ&#10;C4MwL3AbNuyNQkJePSPOdZy/+xyyAqqsSf7ggy/x7KPP8fl3P+BXAvs7/klwf+f+7/hNveJrAI/f&#10;/QiNjR3orKtHW2F2L8DHcef2PXzy/a9498tv8c7n3+Il6/mnX+PZJ/zcT77CU4L9iADf4U3i0r0n&#10;aG7vVgq80tMGexe648QKN2Rs9UHd8cVoZv5tOhOIuuRDSD17lHFiIjymjobXDB14GenAh+VrPFr1&#10;Ea/ypPoS3pUeVODovEpE5WrAPEn1jWTgj8wrQUQOwSbER1nhabk4nEqYU/8E/Vh6IY6n8zWBl3NP&#10;5pTgDH/+dD4VO78MZ6jg5woqca64BucKaxFPa57GnFgm8F26/QpgmdQvrc+isKrVuhdWBW3f/d6t&#10;dClpAVYKLC3QzNva+osCs5QtFsv8d9XtVdG/vNcLsFaBBWClxO2afelHrGztoXW/gMq2HgLcxs/g&#10;DaHnKor4Dzx/5XrYuMyEg8csWDi5Ms+OwL+98R+E+E1m4AEYOKg/+g3oj/6DZd7uYFroQfivgf1U&#10;A9bICeMxQleXNU6t3TxcFlOXlmRm4zEyaIM2WfqBR40ZgnEjB8B84igEutkgcv1y5B/fi5bUaFrk&#10;RHTnJaOH9rY7Lw3naY/PF+XgIpX2fEkuLhDWnuI8dBbkoDUnE43pKWhIT0JJzGnk8YLMPn0M6cfD&#10;kXv6OIrPnkLhKVrFyCOoTjpHm52Gi0WEuJSwE+irZVm4VpaJawT7ZmkWblCdr+Yk43J+Eq4WJOJq&#10;XoJS6It58eimMrcnn0Rb0nE0xR5BTdRelEbsQdGR3cgXhd6/hUCvRyxt/0mqb8TqpTi6ZhnCVi3B&#10;3hWLWIuxe/kSbA5YgE2yDVyB0JUrsWbpMqwKCEDA0iWYNWsu7bMPHD394EpV9vRbCN95q+CzOATr&#10;90ThaGwhUopa0H3rBe688yW6bj0jvF/j218FVlFdbqm+Au+vf/yGX/71qwL4h9/+iRv3X6K6ug0d&#10;DQ3ooHOpSY1B7rmTuHfvIb746Z94jwALxC+//I5b1hff4cWnX9E+f4gLtx9TVC7xRt+F0ooaOomF&#10;CPSyVxY6YpkT0jZ5Mv8KwMvRHB2EirRjuHrjOpIT4+E0YzyVd4SaO7zQaiKWOU3DCrdpCPI0UI89&#10;DXDSw2tn8isQlVeOKIInynqmgArLOk0IpU7lleIkS6z1Carwcar18YxiRBDgCIIcTtUJT8km0PmI&#10;SM3DYcIenp6LY1Tu47TnkVlFOJVTquA+w5tDfFE1igmCGg/da5PFQleJKnNbqfp9qaZ8rda0klLK&#10;S1AVwHyf4NZQaSXXVBNSTTdSL8CiwFRpaZRS/cEEUqyxANoXVgG4lvBpO/WV1e7df2WfexW4hufV&#10;tGvyrthmAV8GB1S0dqsnPjRfuoFNB47BllZOpgla0c5NnG6irPP/fuPf8Ea//0L/AW/grbdfx5v9&#10;3lBjmaWP9z8JtoCsGX+sg4GjRkJW2BgpSkyg5UFhOqobaYRm1s/QtzBh9AA4ztDFpjkeSNu7GQ2J&#10;p9FFpe1hTu1hTu1mdu2ize3Ik/1sWuRcXKKi9hRlo4MQ1ibHIe9EBFLC9iN+3x7E7N2No5s3YO/a&#10;Vdi+agUhWYrNS5YgfN06nNm5A2f27MK5g1TOaFrjnAwqejauVBTgdk0x7tWX4g5V+1ZZLm5WsAj3&#10;jZJMXKdSXy9MxrX8BIJMi51zDj1pp3Eh/TS6U06gPfEYGs4eRvVJqvKxXSgM34H8g9uQT+ufvmsD&#10;Emi14zevwdnQIBxft5K2WioQB4JWYheVeDuh3km7vT14DUKCArFq2VIsnrcQPt6z4Ok7DzPnLMaC&#10;gDVYvGIjb6pbGGsOIuxMNrNwA/JrO3Ht2Ue49Zy29ukH+PrHXxXAvxHaX//4p6rf/vUL/kmQf/nn&#10;H3j44hM0tF5BWVEV2qrK0E63Upcai9wYAfgevvntX/j4ux/x6Xc/4+NvfiK8P+DeO5+g59YDgnsR&#10;Fc10aG2X0HTpFtp7LmMjLfRyT1vsWOBKgF2RsckLtccWoCV6JRqpwFWZJ9Bz/Q5uPHyOhJhozHWz&#10;pqWWx5yaYr1MqPC3w875dtgxxxwhkoFP5ZZTPQkqt1G5BJhKfJqgReXxGFX1ZK6mTknlFKv3zhB2&#10;2Z6W97KLcYolW6kIQiulgGYdTc1RdSwlF8dT8hCRnIsTaflIKW9EBWGsoKUuF3gFUpYGYqqtanHW&#10;wKstBbBqeSawAm2fEvtco4ZSsgRgUeBegP+qvrIvwErepfVVoFN1tds++VdK4BXF1Sq2lNxNC+ta&#10;1H7blZvILKuBq+8CWDt6wNbVQ7U+Dxk9Dv/rjX/H/37r3/D62/+ON9/+T7zx9n/gjQGv4x/MvP8g&#10;vG8O6Y+htM7Dxoyi2hLcseMgC9qNpY3WmTCBOXcEhjArDxraHyNYBrrDMdvehLZyPvKP7UFrKpUx&#10;N5nqmEy1TccFaZDitpNK2VWYhfPFOVTMXLRnJ6M46jjSwvcief8uZIQfQFZEOAqiTiH71AnEhR8k&#10;xJsQtjEUhzZswOGQEERu3oKz+wl42AFEHzyIyJ27kHQkHBUpCegoysON6jLcra/Eg/oK3K4u4ut8&#10;3KzMxa0qvldOdS5JpSqn4HpBAkGOw5WcGFzOOkuIowjxKbTFR6CJENee3I9qOojyo7tRdmQ7CsO2&#10;ImdfKLL2rEcG83zizhDEbFuPs6zorSE4sy0U53ZuwrldW3Bqz04c3bENe0JDELJyFSFeBJ9Z8+Dj&#10;vwB+8wOwZGUoAlZvQ0DwbqzfFYmM0laUNl9B0+X7yuJ++cOP+OK77/HDL7/gdwIs9esfBPqPX4j0&#10;v/DRZ9+ipfsmcukkc1Mz0FyUi9bcFNTypplx+qgC+Pt/gQD/hHd47r3nH6HrxkPN9Uchab9yB5fu&#10;PsXtpx8yFzMbv/gAW1avwgpvB+yiAkeu9ED6Zl9UH12EpqiVqD+9EnW50bhy9zG6bz/BzfvPabt7&#10;kJaciHi6olMHtmHvcn/sW+iA8AWWiFhsjdeOpBTgMOtoqihqr7JSPSMJ6wnWcebfiGwqKesErfIp&#10;Ba6mBHAp7WuBPkq7FdXN5vuE+gQ/4ySV+GSG/I58HEnJwcGEDPUz+e2aBQNU/pVW6l6YBWDVDywK&#10;/TeQlRoTWu28YFUCMBVYZWLJxwTyVbdQrwJLieWtUQ1bFwmrBti+pYVYqa/YZgGYoIpl1jZgSfYV&#10;BZb9hovXEbInDFYyiMDJA5b2jpgyYwZe/49/w//6v1/D//631/Af//F/4fU3/jfe6v9fSo3/wUz8&#10;jwFv4e3hmiVvRuqOVYu8TdDXxzi9CYR/hMrJAwcPwICBb2IkM6/FNF0sn+mMU1tWoyL6KNrTY3Ce&#10;VvmiNDLRzkqOvVhEaEuy0EGIewozmYHT0Zgcg9IzEcg9FkarfRjFtMX5J44oa5wXdQLZJyORFH4I&#10;0bsJQ+gGHGLGPBoSjLDgIISHrMWJnVsRtX8fwrduxZ61axC+ZTPSTp1CfWY6M3URbjfV4EFLHe7U&#10;lRHkQtwgwNcJ8s2KHNygxb5RlIwbhYkaNc6Jw6UMfm/m4s6kSLQnHENb7FFmvzA0nD6AOmbkiojd&#10;VOXtKD26DcXHdqLgyE7khu1gvt+OjEM7kR62B2mH9iL10H6kHmFePBrGG9ABHN+1EyGrguDt46cG&#10;czi5eVONFzAHr8KioK1Yvf0YDpzKwIV77+HGk/cI1Ut8/NX3+Ij13c+E9p+/4Z//IsDUY7HO3/30&#10;My5fuYt8utG4mHikRZ9FCx1Ia04CahIjVdy4fuM2Xnz+HS7ee8ooKMsV30D71bu49vAFHn/wGd77&#10;4lt89M0P+IyAf/0rlfqLb7CNrmGFpz0BdkfEKi+1SF5V+EI1I6n62CLU555T/cpXHn1A+F/ixqP3&#10;cOvJO6z31Pj64tgT2DHTBMfmmyFpjTNek+x7grCpxqxUWuLUXITRBh+iah5MzsJBgS05B4eooEcI&#10;X0QaLXR6CSIzqL5ZtNWZorxik3uVWICm5dZCLEDL69OEOVq97lV2nhtJpRY1z23qUnOFZWF31dB1&#10;QaOiatikqDFBfQUwwa5S9pkAc79abLRAK0Cr7iS+J91CfTKwgCYlXUfSjaRRYaqvnCdK28c2a0sL&#10;sAyX1LY+a+2zqK/YZ1H2VForj9mLVf+jvb0zrG1sYKI/Hq5TdBHk4YhVHg6w0huF//xfr+G/Xv83&#10;QvwPvE6I3xz4llpBUpaAnTTNgKorq2Uw/44ZgTeZe//BbCzzbUeNHATL6ROwboEXomkvS6PD0Z4V&#10;g548wlvIXFosAGsaoS6V5jDjElxa5S7C28p8WxMXharYU6iJj0Zd4jnUp8ShPi0OtUkxKI85i7zI&#10;CKryHsTu2IKE3dtwZst6nNq4BlHcHt0QhMMbVmMnbV/o0kXYsiIAm1csxQ5a7TCqXlLEUV5wmbjT&#10;Uo93z3fgYVMV7taVKJBv0lbf4ne6UUg7zVx8LY+5ODseF9KiWWdwnpa6k5m4kzC0xBxGY/QB1Ecd&#10;RNWJfagkxJWEtyxiL8oi96M08gCKjrNOhiMv4hByjoUjO+IIXcRhZEWGI/n4IZw9sBcH6CK8vbxg&#10;Y2cHB2cZ0OEFV++5mLVkLXYeS0RYdD6vpXu48/JTfPDVD6rl+N47n+H9L7+nlf4ZP/2TtvlfkoH/&#10;wIeffoGiogrExyTiTMRxJNB9NNE6t2RGoTqeNz/eFKtqGtVjgZp47V6hWj55/1N8/PW3+Oqnn/DD&#10;77/hJ37WT1T1n5mnf8Uf+Pybb7BlXRACvBywY5EPdi5yVw//TqEKV1GFs/f4oZQO5dF7n+PWs09w&#10;/cH7uPbgXUJMgFml2Rk4sNQDhxeaqcfGJK51xWvJ/BKqqhuQVFmPhMo6xJZX42wJs3AhYWMOPk7w&#10;pLFKAD7CnBuWRMhV5SGc2/CkbBxNoV2WUq3Yhcy/VFyBO4tgi1Jze1r2Ca7WiqvsLUBnlSK1gpaU&#10;gMpwSTV0sucat7TY0uqscrHGYov6qi2hlRJ4BWJtBlYKLF1MvQArVWXVEFop6UbQlAZiybh9Fffv&#10;VdNGBW4jxMy/osJlzbTPta2oaj1PK30ewdsOwtbFBzYOzjC3toWdpTn28SLvICB3S/JwvzwfrcnR&#10;2LZgFkYR3v94/f+Nf9BOy8AOmd8r833VwnSsAcOH4q2hA9SgDlneRneCDmxNDbBhsT+SwnahhMrb&#10;lh2LbqqZ9NleKqGiFKWx0glyJvNuNroLM6i+tNB5aVTgVJ6fhPacZLTT+rXnpRLudLVtyUxEA/Nw&#10;LcEuj45E/pEDyD24C5n7tyB261qc2biatnUDomlZj4UGY9uKxdi0bD7WzvPD+gWzEeTvi5AlC3Fo&#10;E+3u6VO4Wl2Bp+0NeNxaift1xbhdmY/bko35HW8UJOO6AEwFlq6mi5mEOP2MstJdzMQdSRFoiQtH&#10;s4B8Nowwh6P21EFUnjiI8pNhKD0VjuJI2R6lgziMwpOHkXM8DBnHDiKXx/L5/dMiwhBNiOf5+cLY&#10;zIw3UnuC7AI7F2/MWrQa63dSuY4kIrm4Da3XnuDWiw9x5fE7uPnOp3hOFX3n06/x4Zff4ZNvv8cX&#10;P/6Cu49fIj42CacjInHmMG8Sh/fTzUShKS2SN8Qw5EYdRWNzG+69T6Xlz33zi2RmacWWlmtpFNO0&#10;aP+m/vcrj/yB73/+CXt2bYO7tSmWeTsiyMsOa71tsG2ODfYEMBPvWoP2zjba8e/w4OUnuMWMfps3&#10;mNsPnyEh8jBCPU0RPs8KsWvcCbAL4oKowEkEN7G6Hik19Uira2Y1IrW2jiXbBqTWNLGakdTbt5tQ&#10;QcBLqxBTUkX1rCCMpUpJpXFLAA6nUoelZBPqLBwl2LINk30qe0QaMzDreAYtOs8XFT8hW8J+lDeH&#10;cwVlKCYY0pUkjVWacdAEWUZdCdhUXPW654oaD11JCKVBSzOUUgAWK03VVtBqAe5VYtXwdZWwayHm&#10;VkZbScNVH9UVYF+B28rsK9sW2vzmblS0ddM+d6G0oQtN/G7xmaXMvgtV/6OppZW6cJwsTBG1OQT3&#10;K0vwXlsDXtJePqO9vJObhX3LA/DWG/+G//jH/yLEYqP7YwDBHTKWGXikTD4YjsEyRJIWWo852NHK&#10;DOsXzVbwVpyN5AUUje68JMKqgVfUV+C9XJKpWocF4AvF2UqJZV/qfFGmArpbsjHB7aY6dxDo1owE&#10;tKTHUVVi+Lnn0BB7BtWEoerkIaoeM/LBHUjduxXJe7Ywg4Zgf+ASbAlYgLXz/bDCzwMrZ3lhpZ+3&#10;qo1U5zO7tqM2ORY3qb4PGkrxgBDfqaAKl2fidkk6IU5SDVpX82ijs8/hPAHuSY1CV3KkUuL2BEIc&#10;ewytcUdYtNUxR9HAG1bV6cMoiTyEkhNhKCO4RdwvItRl0RG8oUUw2x9TEaGAmTSTEWE1byrTDA1h&#10;YmYFSyt7mNk4wcNvCYJCDyJoyxFs2HcaBU3n0c6M2XrjKXqocPc/+ALPPv5GKd/Tj7/Ee1//hC7m&#10;1+PHTuL4gX04c2AX0g/vRqP0b6ccQ5U8p4jf4e7du4QThFW6oP7APwnv7wKwtGb/65+qNBBLC/c/&#10;CTHwwYcfIPzQPjhbzsAiZ3Os87bFej8nnGKMefrOh/js+1/w8vPv8fST7/D8s29w7+FDRIXtxjL7&#10;adjtZ4bTK10RHeiCmEBHxKywx2uJVfVUYIIqwBJWATm5upZVx/2GV8qcXCX7jUipqkM6gU+naqfz&#10;dSrfT5Fz+H5SRT0SCXhcGRW8qBxnpRWbahsp/ciEViCW/HuY1jw8kXAn5iAsgfY8sVfReSwyrQCZ&#10;te0KXlm/qoqgVrDUuGeqrwKX1lXgreG+DOiQDFwt6it9wVTgvhZaO8ZZVFjTb8ytWPPeHKwAbv+r&#10;bdYCLFVFlZWS7iOZ0F9U34YKvhaAN+4Mg62zN6zsnWBkYgIrE2M4GhvA22AS1tI6R29ci/qY07hX&#10;TiUuyEHFydMwmqyL1/5fr+E/3/hPDBw+DKPkCfuy6NzYMRiq5ujK8jNjYWduiuCFc3B2z0ZesAfR&#10;lHAaPZlxzL3JGmCpuJdkgAUzr/TZXqXSS+vw5bI8XCnPZeUR8CwFb08RASa4naLCWUlopfq2EWCp&#10;1vR4NKfGoZn2ujX+DNoTo9DG31V/9jgqBZgje5C1bwuiQ4OwN2AedqyYj+AFMxE4yxMrfD2wnDDL&#10;FMRNC+fiUNBKFDEb3qwsxP3aItyvzsetiizcKk3HzUJp0ErGFUJ8WRq0BOI0ApxyEp2sjqST/P2R&#10;VOEjBJkVfwwN5w6jJjoMFVGs0+GojDqCctmeOYba2JOojjmJcu6XnD6CMt7gCnkD2rwyAFMNDDDd&#10;yAymZraYYUqQ7d3hNWcZNu05gcAt4TidWYZSXi+V3bfReusZLj35AA8/EDv9Ka49fR83nn2IqsYO&#10;HNq3H0d2bMaZPZuQdXgnWhKZ2ZOPokYeMMYb3ZMnD4kk8K8/fsHvzM8C8G//0gwGeVWixL0AC9Da&#10;/+L5XQNczLB5ljXC1i7ERx9+jB95/H3m5A+++gWf//AHbly7inP7NmKjN12dvyVOrnBBdJAbYqi+&#10;Z5bb4NxyWw3AosLJBDdFAOU2qaqGVcvjPCbwslIIaAoVOJXHUgVygizgpj2d5HMAAP/0SURBVBB0&#10;LfACe6rcDPiZmvM0cAvkafz5NAG8vAbxrJjiKkQX0qbnllOBi5WCS+v0UcIdlpCOs8zQZYRKPRqF&#10;0KmWZpV/ZQy0DKXUqKrWQgvAf7HQLIFXO85ZM9ZZMrEGYI2FJqQdzMa9Cqy10greVg28or5qX3Uh&#10;9aCwvpW/8woKqlvh678Utsy9lrZ2MDKcAevp0+A0XR+OuiNhP24IvKbqYqWtOVJ3hOJmXiZObNiA&#10;MUP74f/6v1/Dv//X/1IPDpPF20eNk9UhR2PwiKGYqEd4qbxB8+fhzPaNyGcGrIs/ifMZ8bz4ZUij&#10;DKaQFmcZOSV9sTLoIo8AyyCMYlytyCfEGoAvUZV7qMBd/DkZRtlJeNsIr9pndWenoIvVKVvm5Z70&#10;BNrbBFzgOT0ZcehMPYu2pCjCTOsavgtxm4MQvmohdhPkzYv8sWq2FxZ7OiFotjdfz8PWhf44Gryc&#10;F/seXOTvvMObyvXSDFwvTsFNWv2bcsPJ5e/I6mOj006iK402OiUS7VTiVoLbGneMCnyYv/cQncFh&#10;1BFkVWePoPbsMdQT3sa4U3xNO0sVLo0+TjU+hdKo49jFm8iUqVMwZboJjI2teWO1hJm1nRpYszBw&#10;E5Zu2I3QsJMobLqI9IpW5DV2o+7iLXTdfITWS7f5byztHpeQmVOIA9s24+jW9YjezZgQvp1/FxEE&#10;+AiqY8ORFX0Mz54/pu6CcErLNU2zAKtU939WYHktCH/943c4G74Xu+Y540zobJwMWYDEs6fw8Tc/&#10;4ovf/sCn3/6I6oJc7F/mh+1+Fji60AFnqbyxa7wQG+yB+HVuzL/OiF1pR4BrCJ+CVwuwKK3AKGAT&#10;QgGPlUp40wRgwqlg7i0BNYWwizJLKXjlHGZpBTE/K43vS6VzP1WdJ8f5eVTxNJ4jJcdTK6uRXFGN&#10;+NJK2ulS7tfxTkkLK4M3BFwCVkn41PxgKnIlX1cRSk0Gpgr3KrBSWaqqUt5eeP+uwqLAqnWaCvwX&#10;5W3n72u/oBS3sqVH7ffNwDKjRZaiPRyVAFtHT1jbyYwY2ufphrCdPhUOk8fDRmcEnCfqYI6ZAZZa&#10;GyPYzQ6xOzZhxUxPTJ00Fq/TRv/76/+G1/u/hWFjx0Ke+SsLuulOHA8rCxMs9Z+J8A2redHsREP8&#10;CXRnxFK1knGNSirjky/SDl8tFeXNwnUCe6OikNsi3CDA16uK1LBJGWF1oSQHXbTYHfkptM3Mv72w&#10;CsBSPbnMz+qmkI5LzMxyg7hCpb6cn6rqChX7AjN0N2FuOnccpcd2ImnHGhxfG4A9yxZiNW30fFd7&#10;BHi5YMuiudhGqA8GLsKRwMXIZp6+zJuMjNi6wbpelKrqWl4CLqnupDO4xDx8Pp3OIv0EOpOPa6w0&#10;bapALAA3ngujCjMb01I302I3JRwnvBF0NScI9km+RxXm9ypjFZwUJY7AwXWrMVVfXz35cIahBWYY&#10;W6oHo1s5uMJ95nwsCgrF4vXbcIpxLyqtELHZJcgoq0NxXTvKGzoYj9rVVMPC4nIc3BKCo5tWI3rn&#10;BuQc2Y5mqm9TymFUxR1CDtX/5TsvegFm5mUJwLL97yXWWgO1/FdSUYIFvCYOLPFUa2wdXjYTG1cu&#10;ofJ+i8+++gZxx48ghNl4u7cJDi+mk1vjg/i1MxHH7BuzhiAHOSFprRPiuf9aUh3BqatHBvOvZN0U&#10;sdG1zL1SAq/YZIGXGTitqknBrAFOU2mq5H0N3P+9BFoCXlmjtqkEW8H9t/dTqfqyTRPgeyuFx+R3&#10;5Td1aqwz82t5J9VQMrE0dCklJtwdGohlamGVWGEBmLBqwVVWWlbbILxir/+egbWqW9v251BJgVVt&#10;qbra1ucKHitv6kIx/6GXrNkEG3s3WNrY8yIxx4wp0wjwZNhO0oH1+FHw5P5KVztsnO2BdTPdsMDR&#10;Bi5mRjCZMRmylOr4CeMgjw0dJU8E1NOF3uSJagF0X3dHbF2xEPG7QlFz7gg6M3iRZ8XheqHAQNtM&#10;IK9we4P58mp5Nq5V5OF2TQmrFHdqy3GztgzXuH+1qliNd+6hxe6URq18ZuF8WmoZ4JGfjvMFGaou&#10;sq4UZeEqs/O1omxcpWJf5fmqCPZlQn2eitwSfwoNZ8NRcXwn0veE0k2swrbFc7B8pjuC/H2wk/l4&#10;V8Bc7Fo6B/uWzsXxoGWoOnMUbSlnqLqJuCYZOJ/bXObgnFgF74X0aFzMiGIWPoF2QtuRKF1LAnEk&#10;Wglsa7w0bh1VdrqZYDclnUBjQiTqYgTkEwT5FNUwEuXnjqEg8jAV+BgBXgV9WfFy0mToywPPpxgq&#10;NTYxt4WTqzeWBYVg8epN2HPsHCJi0nEyIQNpxdUoaexUjqvxwnVcffQOquubsW9jMI5tXIWzO9Yh&#10;5+hWtFB9m1PCUZVwAHlxJ/Hee+8qIAXc/6fqC3BFTTk87czUtMIgb0sEetgg4ewZXLt1C7uDV2Kd&#10;qymOzLPHmUAPxIX4IW4DK3gmEoM9kUQFjl3liuMr3JB5dBteiyMkosDpBDatrglJVEWpNIKcTmgz&#10;qrllCcQKZCpnOs8X8LTqKce01RdezWstoJr6K7yaz/nr+72gswTi5Ao6BFYOrWsZ1VjlX5nUTwgl&#10;H7+y0L0AqxFafE+7wsarxiwCLOtlaQFWCiwT97l9lX97Adb2+Qq0fbuQZNpgOZU5Mj4dzj5z1fxT&#10;WcJFloOdMVkfdgaTYTVxDGz0RsOX6rve1w07Fs7COubEeTJx3sQQ1oTY1Gg6pk2VNZKnQ3/aZOhN&#10;nQRjkxlwtbfA2oW+iN6+HiUnDqIj4wwu5lOxClIIbwZulmXjZnkObXM2Ac5TDUY3a4pYBLiuHLcI&#10;7w3Ce5P7N7h/pVLGOhdQiXPRQ1B78piFqcQ9uYSS6nterHMWVZbHrxQSXub0GwT5dpnk1iwqp0Cc&#10;Sksdj67kaDTzhlJ1fBdKD29HJrP5ifUrsHXJHGyi8u5YRls935sq7IedS/wVxEn8cxTQetYww3Yk&#10;nsSFjGiCe04DcXYcLmfG4EpWLC6mn+X7tNEEV7qVBOI2AtuRzGOsNkLbJMXPaOL7DfECsAbi6nMR&#10;KIumxacCV0ZHYu/a5dDVHQdZJF9voqyAoq+W7J1uaKZapRcvW4PZCwOx/eBJnIrLQkxGIZILKiCL&#10;PzReuIm26/fx8KOv0d59AQc2rkFE6ErE7FyL7LAQuoBwQhyO6oSDyKeFf/+D9xSQ/xOwfy8twL9J&#10;Yxf+haiIg1jiaokQfwdsW+qDhGNhCJR50w7TsNffFqdW0CpvmI3YDTMRv94byQIxlfjUCneEr/BD&#10;WlQkrl6/LStySObV2F/ZJhKw+IoaJLCSlFrSDjO7aktsbaoc43tKnXtB/f8F4DRmZc17f56bUtn3&#10;vf9eArH6DJ6XyZ8pFmW8QNWV1miBmFCKddaosAAsDVSEVGubZcuS/CvHa6QVWm0JbN9GrN7xzmKZ&#10;pbVZ4JW+YwFXVFiglvOLmjqwYuNOWDt784JwhLGphVpJcbr+RNhMmQjTscNhP1kHC+2MsYnqu32B&#10;L4JnumChsw28bC3g6WQHRxvmMkMDWBBoSwHalPbb0hRz3e0RFhyA/Ij9qKWydPFCv1CYjKtlGYQ2&#10;C7fLcwlwlhrxdKemEHfrSnGvvpzwluFOfQXuNlTiVk0ZblWXqroiExWKcnGBituVlcD8dg6NsadQ&#10;e+YYqk/RCp4IQ81pZk3muXqqZUPUUbQSiu6UaFzJTsBd+Z3MsFfyEtWx9jiqYPQhVPHOX7QvBOk7&#10;1uPUuhXYv3y+Ut8tC2ZRgediBwHezTrFPJy0lVFgTwgaosPQnUyIU6NxmZHgUnoMwT3HisElvj7P&#10;493Jp3ij6G3USo5UQEvjVkfSKbSwmhJYAnDCUTVBQpS4OuYYyvjdRYHLaKF3BS7BGFm1ZMwIjNMd&#10;S6eji0m8uRoZm8HW1hmunn7wmbsE+46fw4n4bKQUVFKBq9BAeC/efwfdrCef/YCLl6/jUGgQIkNX&#10;IHZnELIOrqWVP0gnEIbahEPIp4X++KMP//8CWKy2/PfpV59h76a1WOdjh51znbGVwK51NsZmdzMc&#10;WeKK6CA/QuuP2LW0zuupvCG8qa/yQNgiJxxYsxCF2Zm4+eCFGuyh+oFTWNIKLblXGrE0DVkCtAAr&#10;4HK/vBZJZQS7tBqJUtwXmJPKCXpvyfGE8iqCL+9plFPtK3usUew/wdbuSwmk8prAskThU2p4TM7n&#10;e/I6jaU+h68LW7uUhZbGpCqCp5kXLAorWfhPgAVe2QqwAnONnEsVF/sscAqkAqwabSVZtzfvVvfa&#10;aDm3iseUnea26fx1nMsshcushcy/7rDiBTHdyFQ9hX4GAbaepgfjMcPgMX0i1rjbYvs8H2yf74sN&#10;vh5Y5u6E2U5WmO/hCF8XO7jaWcLB2gKOhNrBxhxeDrZqxcekfZupJEfQkkZ7WZKGS6XpCt5bqksm&#10;B9dZt6sLcIfqe4cA32+qxIPmKlY1HjRV4V5jJW11sQK3JzsVbakxzIsnUBdF+xuxDwUHCV/4DlRG&#10;HtRAe/Y4bepptNCONkUzX54+hJrI/aoaTx/EeVrgK8zBPSlnCTCzafRB1EbuQnnYJuTvWU+IV+Pc&#10;hqWIDFqIsJULsJsAyxzfnYv9cXT1EpxauwTJW9ag5sQ+tJw9zM85TSWmfaYay4COntQzzMHnCLCm&#10;uvlapiSez5BWat40CG4HwW7ltpkwt3C/KYH5N55/JgJcQwUuP3sMhZGHUHoyHJv4+4fL6p06Mmda&#10;B6PHjFTPX5o+w1jdcN29ZmLm3MW00NE4HJ2G/NoOlDT3EOBbuPnsU9x+5wt8+P1vuHTlKvYzJhwP&#10;XYZz21YogFsSD/E78O8n/iAKqMCffvKxysB/B/WvJd1LUtLRBDx69gShG4KxwtsVJ9bMxdGVvtgy&#10;yx775zgjaoUvrbIfUkNnI27dLCRSgZPW+yF2tRciV3ji2NZVqG9sUN1dVx99iPN3X2oHctAi0z5L&#10;A5YCR/X/EmyxzlTLvzROcV/AFAXuW1qA48sqEV9eSdClqjSvyyr4fvVfYNcCLgqsKX42t+ksZZ35&#10;PbSNXAJwOr9TWi3PoVKn8TvkN7ZRdS8qS6wBWFPVtMOSg6XBSlS1RmViacBiqddinQVizVYDKq1y&#10;B22yVCvhlS4jlX3FQgvAYqsvoLHnJkL3HocJrZgs4WJiYa9GUU1khjWjfbaeNhGWuiOxxN4Me6m8&#10;+5fMxo4FfgiZ5YU1Mz2x1M0RAd4uWDnXB3N93ODmYAMnUWVHOwTNmYWTm4ORd3Q3Gnmh9jAvXi5L&#10;J8SaBqubVN8bhPeGDJCgbb5fX6aAfdhCcBXAmv27jeW4Xl1E5Wb2TYtDE+EtPbwL6VtWIz40kLZ2&#10;HYqP7qUKRxBeWtIEQpKegJ70JFrXM+gkHN1UuvYYZs3je1C4LxTVx/agIyYCHXFH0BS1DzURO1EW&#10;vhn5e9chm+qUvnkFL7YARBPkw6uYhRfNxl6CdGzNEl6gC5CwMQilYdtQTfvdHHuYUJ4gtFHMvwJv&#10;NIs5P42KnBbPrUx8OEPAY1ixtO8x6OY5bSkEmHa6KZHbxDP83qfRQIhqCG/J6TAUM3KUnDiEFX5u&#10;GCGPehk9XK0ZJssM6eqOx5SpBjCzsoarlzf8Fwbg4Mk4HGYGLmvnzf3yXbRde4i7Lz7How++wncU&#10;yus3b2DfhiAc3xiAmO0rkXVgLX/nAbSk0LXEHqCFPolPPvlEKerfAVat0L1bTYlp/hd+/v137N61&#10;E3Nc7RC5fikStyzH4WWeOLTYA6cDZyNh7Wwkrp+FOCpvwnpCvNZP9fseCXBH7MFduHLtNl589h3u&#10;v/M5Lt9/DxfvvaMZyKFUmAosAKdJfzCPSUux6jb6W+NUX6vcd6vdV1a8UmCt1ig3FTixooqw9qp0&#10;mai3pgTwJCp2YlmV2pdtMoFPJPxyE5Aup2T+vJyTUlHNTE6oRaG5FdBzeOMpIWwVhLiSoAq8Aqxs&#10;lQLzH6eGWxm8IeorKtx3aGVfgKXUa2lx5mcqqEWRpeRGwRtCWctFeDM/mdjYw9LWCabmdpg4dQpz&#10;1li1ZKozldfPSB8753giQua0Lp6NbfO8sWGWB7OOH9bN9sMafx8E8wJfNtcXsz1d4elgh6W+PjgS&#10;shbJe7eg9FQYWqhIF4pScVnsa0U2rlflKuWVhqvbtM73aJkfUXGftNbjUUuNgleU+E4DczDhviZ9&#10;wIWZ6JHBGrzQysN341zgImz3dcV6H2dsnuNN27sYR9auwpnNG5B1aC8qT0RQdQ+j5dxx9NBqS3UQ&#10;5Jrju5G3bRVKqLbtUbyAWXUEuDJsM4r3bUDejiCk8SJP2rAE8dyeJcgnqLrHqb4n1izF6bXLkLpt&#10;HdU6hBBvVpP8OwjwxXTme+lKkkY6qu0FWXiANxyB9iKhvZgp2zicl21OArq4bSforbTyLUln0Bh/&#10;igociWra/uIT+1F8fJ/qvvKxt1CTP4aPoo2WaZqjh6oHqcnjWizt7OA3Zz4WLl+LfSdiEV9QhVJe&#10;I803HuP8vRdq+OKLT7/FT4Ty1q2b2B8ShAj+uc5tWYb03SvREMOba8J+9XAzAfijj/9nBVYAqy4k&#10;2f8Nv/zxK37ned///ItaqvY4b3TxWxbj2FIPHFnshqhVtMkb5iE1ZA7ig2chNtif/14eiA70QvhK&#10;f6SdPoGHTz/Aiy9+xJ2XH6px0dcevIfL914psMZGK/ussi2BFGCpirIvgzb6gqqFVbvt+14yAZN+&#10;ZE221ShmSo1mX1t9lVu6jf5UZW5LKxTAsdzG9yp4XEk5EorLkShVUobk8gqk8HgKgU8srUF2fTvK&#10;lbJKA5V0E7F6LbRSZak2aawSOy2Aa2BV1QfgSmm46gVY03Al+3yv7SIazt9EbF4VrN38YGZjx4vB&#10;Sa2GOFYeUD1hDLytTTDfyhChnvaIWOqPCKrv3rneCPVxwSpXBwQ4OzAH2yLA0wmhVKdA5sXZHq7w&#10;d3fGjqBliNoWqi7A+uQo9BSm4pIor7QyVxJcwiuNV3eq8nG3ppjZV9RXAG7Ak7Y6PG6rxaPWGtrn&#10;Ctyk+l6rKMJ5KrB0EXVSyepOhSNnewj2zfPFPCsTOE3Rg4vRNHjbWcGXVn4hc/l6P9r9uX6IXLMM&#10;yTtDUXR0vxrMIUMay/ZvRD5VtmjnatQc2YZ6Alx9eCtK94cgjwqcwQs8KZQAhyym2vLi3LicIK9A&#10;NPNx/MZVyKDqF+zZSNu9A3Un96t+3m7a5G6ZXijjognmxXTmYt5wzhPkHlrnSwT2EgGW/uguaUTL&#10;YmXH888TyywfrRS4ht+v+vRRlETuRd7hHTi7fQOM9HXx1oB+VOHRBJhFBRYrLe0UxuYWarbSvIA1&#10;2BsZg9TyRvWAgnZa0avPPsKjD7/Gs4++xK8KYCrwukDCtgQxmwOQsWsF6qJ38MaxD9VxGgX++P9g&#10;ofsCLKOgf8UvPAv4/PNPEB+2HadWz8GxJbTES9xxZrUvkjbOU9Y5ds1MxKzxxdGlbgTYlX93C1Fb&#10;XIiPvvgB7331Cx6+9ynuvnwfNwnw9Yfv4tp9AlzYfRV5VKwcXqhZjR1Ir2tBRm2rRokFaAFQiqoq&#10;pWmU6oWQW8nNMqhDwUngk7XH1H6vkvN9LbB9Adbsy2dr4FUNV+pzqdy9NwEFeEUl8zdtOCuxtIxq&#10;Xaa2yaUasONKKpDOm0cZs+qfVlq6iAiotC4LuAK0UuRecFURUL6u7tSs1lGtACa4knl5vJJ2Wtln&#10;vieLDuw4ehbmjm4ws7VXj/MwMDTGuPE6MKR1nudkgdUOJjg8zwNRsg7U/JnYMdMVa1xsscTGDN6G&#10;U+HE82ZaGymAVy/wx+KZXtzOxoHgFTi3IxQFJ8LRkhVH25yJK70rYSiIy7LV2OJ7zL33amUergBc&#10;owAWBRZ4xT7fb6zCXb4nEF8pzacKZ6Ob+bU5LhIlh3YgJngl9ssi7N5u8LY0xUIqvz+tveFkPZhM&#10;1ofN9KlwNzHAQgcrbCXs5zauRd4+gnpwE8r3r0MuL+T8rStRcSgEFWEbUXYwBPm7CfA2Qk+AkzYs&#10;RlLIUiRvWobETSuRsCkIiZsDkbY9CNm71qP40DbUMVfLVMJO2uHu1FMKZFFhUdtLBFXAvZhF65zN&#10;vwcq7/ls2vvsRNUIp922Mo830h3UMf9W8gZTzBtK/qHtCOffoy4zb/9BtNAjRmIEa6RY6XFjoE+A&#10;DU2M4eU3G/NXBCPsTDKyazpQ1nkDXVSzm7Sl73/1M55++JnC7eata9izbjkVeAGiNy5Cxp4VvKER&#10;4IR9qGMGzuHv/vDjDxSYfQFW0LI0fb8ycEPTdfT+i6dIPX4AxwJnEVAPRC7zQVQQ1Xb9HEQHSSOV&#10;L84E+uDUMjdC7IM0ycH8+5ZH1X784z/x+KOv1QqYD975CLdktNij93BVLHTj/Reou/Mc1bQRVdfu&#10;ofLyLTVHt6T7Cop4YRd09CCnpQO5ze28W7Uis66ZkDerbqbUak3Dl5TAqBqtJNcqaKUIcC+QqkHq&#10;Fbxybi/0fE/g1YAsxdc8lsibRRpfpxHutCreOKr5ulogl5uIptIrq5BKwDUqXoUM3gDKWroJJYHk&#10;d5dVIjVdRDLSSlqjr6oM3FeBZb+qnfs8LjBLg5WmG4nHqbwyF7iq+wKKmy9g4erNsHR0hYWDM4ys&#10;bNVDysaPHwMrk6lY4GyBjW7mOLtsFs4tn4twfy9scndAIC3dPPPpBFiWcZ0GfwcLrCEcq6h2q+bO&#10;wpaVixG2PhApB7ajIob5syBVDYW8JmtYlXFLiG/RNkvufUD1fVBfSlDL8bi5Ac87Wqi+9XhIgB80&#10;VuJ+Q4VqmRYbfYMqfKW4AJeoxF1UtVqqcOGBHQRrHSLXBmLnkkVYPWcO3OkM5ImBhoaGmD5tKgEY&#10;jjGD34al/jgscLDETmb5hJBlKKJVLiC8WQQ1b/sK2udgKvN6FO5dg0wCnMrjaSEBSAldihQCnL41&#10;EBk71iBtGwGncuftD0XFsV1oOhuuATgxUrU4C8A9KgdL5j3HXEz7nB1LWKUIMW9AFzKTVF/0eSp0&#10;u4zfpo0WgOuZyytOHUDxsR3IObAVoYv8MWyozJ8egqHDhmHEcHlEqjy7eDQBnowZhkaYv3Q5lq7e&#10;iPDoVBQ2XkDrjWfouPscDz7+Fp/+8Bs++PpbfP3bb7h99yZ2By/FkeC5OBM6D2m7lqLuzBY0xuxE&#10;7dndyDodjo8++u8AiwILwD9TgbUDJ29dO48oupCjC71wMsAbp1f54Zx87urZiAjwxMkVvji93Adn&#10;VngiYd0swuuPlA3Sij+PWfwOPvjmV7X8z6MPPsP9lx/hNu30jUfv4+r9d/Ha+ZefoJOS3PboHbQ+&#10;fAfNd5+i6fZj1F57gOrLD1B16S4qLtxCOS1kWc8NFBPsAl748pTCvOZu5DR1IIdwZze0Ikvgpt3O&#10;INxip1+NlRabLlv1WgPtn11FWpA1cKstzxEF1gIs8KYIrFpwacmlMukMMuSc3pbqDH5WJm8a+XQS&#10;VWqopCivBl4FsVLgPxuvZFsr6spSistzKxW4ArFY6IsK6pruS0jMq4ar7yKY2zvDzM4RBmaW0J82&#10;HTpjR8He0hBzbI2xa6Y90oMXI3HVfBxhzgyl+i61NII/wfWlss2xs8BCN3sEzvbGitk+WLtoDnas&#10;XoaITcHIiTiAhjRetEWZhLdADYmUUVa3qopxq7qEubcUD2tL8LChDPdYj1vq8by9mRa6AQ+bqcLM&#10;xI+amIXry5XFvl1dihtltNOlubhcmI5OfnYzbV/p4d2ICV2N+K0bsXdZAMyn6mMiY8B0YyPo6eth&#10;1IghGDGoH8YMehtTRg6BwzRdhPg4IH41VYj5NnX9QiSvm4dcwly0a40COGPrcoK7GOkbCe7mZUij&#10;pc7aHsjcG4yCvetRGr6J1nkPmpifW88dQXvsMXTGH0d34gk1HloA7lGNV2KlmYczuS8qTAW+kEVw&#10;08Vacz8jEZ1UaWkjaJQhnrGRKKMC59HOp+3biFm84fQfKEsWDVIPLB8ydKhaDH8cAZ48eTIdkwlm&#10;LwjAkqBNOHAqidfITVx6/DEuE4gHH36FT7//FV//8hu++OVnXL1xFbuY5Y+u9ccZqmTmzsWoO74e&#10;9Sd5I4oIReqxvfj4o48UoJrWZm3Jqh6Emcd/+/1XtNdWIGJ9AMLnOxFQgkoFPhs8R0EcudwbkSt9&#10;cYR2+jT30zfO4Y1vLt3MLCSt98Up/u7LV6/zpvIrHn7wFR6+/ynuv/OxAvjm416A71Cab7z/Oa69&#10;+zEuPP8YXZTm9gcv0HrvORpuPkb99UcK5IoLd1BBmIsJclHPdRR3XUMJFa2QFrWAF31By3lVuQrq&#10;LmQ1dCCT2TSzvg0Z9a3KmqfVtiCd1lyGVGq6jjTwafZFmUVhNQDL+GoBWBRWABZwRYH7VgaPZfIc&#10;adSSz8rgz2XUSmZvQG5dGyGUcc4aeGWQhmxlqOSrVShZamF2sdFKmXtfy6AN2melzNJv3HMFB08k&#10;wMZpJiwIsDEzsDxga9zESRg5ahgcmH29TaZgz0wHFG9m5luzGCcX+mEzYV3CzDnHXNZJNsdiR1s1&#10;bjhkyTysXTAHIcsWYCcBjtzCizw6Aq05SWrpG4FXVPhmVQnu1lbhDi+C29VUXyqrWOj7DeXKPj8T&#10;gLkVmB8LxE2VrAo8ZBa+R9hluZtrpTlqsv+FgnTVINQaF8F8uxvn1gfhXOgGhMydDb1RtJkyA0p3&#10;HPR1dTBVbyx0hvTD6AFvwGj8CPhZTkeItz1OL/NDwpq5SFw7B2nrFtJOByJnxyoq8AqkbCTAm5Yi&#10;e9tKHiO8u4KYkdej/FAoao9vR9OpvWg/G4ZO5l8BuIPfQwCWyQzdqYSYAEsWvpTJDCyKnBOPi7mJ&#10;zPEp6M5JRkcG86/0ZdNqawGuiz2BspOHkMMbRAxtutV0fbw9cIB68PmQ4cMwlDVs+BCMoa3WnzRJ&#10;DeZYGrgBK4J3ICI2B41XHuHCg/dx691P8fSz7/HJtz/ju9/+ie+onj2XL/HfZhGOrvZjlp/NP+MC&#10;1B9bg5qjqxkFgpDCv8MPPvxIZWDJu9r67V/SXAX88NMPqMzNUK3yx5d54yyBTZX2gZBFClwBWEo1&#10;YgXKe4tood2ZhT2QtnEmb5Te/DeajfM9F5QCy4oeDz8gwL0K/ArgB598g4effoe7BPkWKb/67ue4&#10;9PJjXHz2AXoIc4eo8r1nqLtFVSbQ5Vfuo/TSHZQxE4oqlxDkoq6rhJggt15EPitPnupPkLOozlmN&#10;7b3F/aZOgt2K7PoWKnYL7XhTb1G1CbYqwicAapRcupFEbQVyUesazb4oN2EXy6xUmgBLiQJrfr5e&#10;QZ1d24zSFtphKmu1QNyu6QtWFpslGVmBS0jFMtdIN5J0HymINd1H0t1UzhtByI6jMLd1V0vFTje3&#10;wRQjM+gS4FEjh8HabAZcjfSx0dUSZdtXoyBkOc4FUF09nBFgbYZFzMABDjYI9fdVq1zIhPjQZUvU&#10;g8F2rV6Os7u2qsn2spLGBSqmTES4LmtNUXlleOT9hkq14sW9GgLNfPuACvyIwD7raCLETXje1kw1&#10;Zh5urmJVKIgfSB8xf/6mzFIqJsQydJJq1knLKv2sMpAjNmQNzm5ep2YSGYwdDZ1B/TF53AhMnzQO&#10;uiMGQ3/MCCxwd8FKXzfMspiGrZ4OOLHEGzFUjYSVs5BJu5y1ZQUytyyn7aOFpgpnbVuOvJ2BKKXF&#10;rgoPQc2xLWg+vQutp/cQ4INU3qPokGGTBLkn8SSttAzciKJDOIfuNNro9FiNnWb2vSA3tDwWY4Ws&#10;sNnBY+0CcVa8stF1sccJ8EFkhW3CEarlVN583qICvz14AAYOI8TDhmA4IdYZMwp6EydihpEFdodF&#10;4dBJ5t+KDlx/+hmuvvwct3ndf/jtb0p9v/nlR5WBr1ynAq9ZiHDm0jPBs+gy5vHPswJVh5ej+OBK&#10;JIfvwPvvv6emCKq1tAivLAYg+H75zRcozYjD4RXzcCzAiyDORSpdirQTiAJHB81GNKE9wSx8drVE&#10;lHk4MJ/Xh7MuIXZAzlZfZG30ViOxulub8AG/28MPv8ZjCq2st/UqAz98H6/VXHsIqTpm4Mbbz1hP&#10;0HT3MZrvPEILXzfdpqW+QyW+8Yi2+iGqrlKNr9BWX76tsnLpeSoxq4iWtYBAFArEzIt5rZKdO5Hd&#10;3IFsgpwtqtzYxRzNPM3KaWCmpkpnUaGz6mi/qdJyTKx4joK8XXMec7fArtlq3lP7tOtZBFRse4bc&#10;BGjbMwl8Fq16loBMsDO5ldeF/BxZmV/gVUWglTVWa11p7LOyywpabQYWFe5Wap1b245FKzfDQp4W&#10;b0v7bGqjHq6lM24chg0bBEtTQ7iaTsN8w4nIWL8EBaHLcWahL7a5OiCI4K7mdoOvJ2II6rGN67Bt&#10;5XIFcND82di1KgDJYfvQmEa4CjJxqSxPKfCNqiI1xlnZYVFTAbiuHA+5vV9byswrE+jrewFuwov2&#10;RtrpGjxpqcTT1io8YSZ+QPjv8XNuUIWvFWWpCQsXqGCaLpoENfc3fvNqnN2yDofXrcZ8ZztMp6OY&#10;oOzzMMx1c8HhLZuxe81y+FubYqGZIfbMcsJJWr4Yqkoa7XT2ZubiTSsI71JkbApA7s6VzMdrUBkW&#10;grqILWg4vRMdMQfQExeO7oQj6EokwHFHCXIEuhI0ALdLCcQp51jRVGUB+iy6+F2l+6gnOx7nZbVN&#10;QtxFqNsIskyur4o+jKKIvcg8EIodzL/jZUEEWapIHlczbCAG899mxMjhtNBjoK+ni+kGBli6Igi7&#10;9h9GQmoWGnizbrt8AxcZGT/8/Hv8TN/7k9JU4OGDu9i9ai4Or6R6rvND2qZZKD2wBBVhASg5RIAP&#10;bcUH77+rzv5duon+0Cjvl199jty40wgP8MWJAB8khixG5o6ViNuwAKdWzsQ52uIoKvDJJe6IDSbI&#10;wX7Y6DUDy6xHI9RVF3FrnBlN5iB3ixd/djY66ioUwI8+/BZPmIPvvvuJaoUWgK/cfw+vdXKngZBW&#10;XaWyXryNYtrjAqpOHi/g7BYBkfaYdjJfWWTCSRDyeIEX8P1CKpWsaZXPi1+Oa8/LbSa8VOC8lm7k&#10;thDa5k5Wl4JYls/JFZAbeIyVXa/ZaqqL6k3AJVfzdR4VO1de8zPkhiAPFpfPLOJffBHVsYS/u5Q2&#10;uIQAFvO7qOL3KmrnOW3dvJF0IL+pHQUEuIi/v5w3FwFV08DFfcIpjVSvAKYaawZtaACWbU33ZcTk&#10;lcHZZwEV2AVG1rbQNzSFjt5kjBw9mjlrIIyNpsLTwhBuusMRRZuZv3EFjs50QajAa2+Dde5OiNq0&#10;AZlHw3AoeBUVmAAvXYTlhHr3KqrYiTA0y0yhfAJMBZYMfJOWuS/Ad5ltHxLKh4T4fm0ZszCVlq+f&#10;tNZRfRvxrLUWz1ur8aylStVz1iNRYWkAq8zDjZIsXCtIwxXaUYG3h5m4LeEEms4dRur2YOatZTi3&#10;eQN2zJ+DRbZWWMjvvmnxfGwOWIj1C/ywwMEa/mbGWO1sgYNznHFqkTsSqSQZoQHIVAAHUI0DUbBn&#10;LcrCQ1F/Ygdao/cx8+5HR+whnE84igvJkehOpnVOPo6OxONojz+BtphjaI05yu/BOnsMdVEHUXFi&#10;D0plaZ2ow6iNiVATIrpzZMlczbTIVubgptSzqD57FCUC8P6NWOfnhWH936aFZhHgt2UZ3yEDlYUe&#10;rTMCkybqwJQW28ZQH/Ysd4sZWOjliJX+HtiwZA720RlFhR9CWiIzdkMdSvl79gR44+gKT0Sv8UZK&#10;iBeKd89HxaFlKNxHK7x7HT75QDOZQcY3y38/fPudGmIZttgHsSv8kbM9ELm7V9EW++NskB8SN8zH&#10;qeWeOLWMN0CCfCKIN/k5NljuOBHBrnrY6jEZSetcUb5/Lgq2+fB3+qG5ohDv0UI//IBOme74Ni20&#10;FuDLYqG//OVXfPjdD3j6xXe4SStx6cXH6Hz4gsr7CFVX7qH8grRIXyasAinViKqaRQXMoCpmNUq+&#10;bVeVTTXNruugGrYjXY4xg2bWsqiukn9lppMclyc1ZLGy63l+b4kS5zYKsF2ErpM3AQLbJACyCK7c&#10;HArbr6Cog9m7k4pP217WdR0VsgieLK8jK3hclNbzW6i8dBPVV26z7vD730bd1TuaomuovXxXrT9d&#10;QcusBn4oNRYlJtCMABWtUhpwX0HM9/eejoOZgwdMLKhQ5laYNMNYPeF+tDwOdHA/TNYfj1kOVrAb&#10;Mxg7vW2QF0qAfVyx3s4aQbbWWO/qhLidW3GOCizTBHevWYn1tK2rZnnjYPByFPLCbaN9lvwrrc8C&#10;sFjom1TPO1Tbe8y8ArA0UImqPuJd+bFUfRkVt5Yq3IAXbbV4QWhftNQQ3mo8b6YSN5bwPGm9LsB9&#10;WTGyJAPXC1JwOVsahuLQRuWT5WsaTu5Dwb4QnGHmi1i+ACcCl+IErX3k2hXYPn8WlrlYYY6ZEfxN&#10;TbHAfAY2u1sjYp4rkoL8kR7CG9CmlaoBq2DHWlQc3obaE3vV8jg9CZE4nxTBIrxJxzUApzH3plN5&#10;kyIJbwSaTx0i7PtRdXw3wd+mWqvTdq1DHJ1B/PYNSNoViqxDO1ESFYH6FFlFJJE5OIEAR6PmbIQa&#10;wJFxaDMWuzmg31tv4I2BosADNM9bJsAjRwzFWEaBSbpjYTZ1AsGdjplWBphvNx0rXYwR6DIDa1xn&#10;INid+07GCHAywVIXcwT7OeDQMi8cXeaBqFVuSN3ghuKdc1C0ex6yaXHPMfO/eHhHgfvLH3/g/u0b&#10;iNu9BWHz3RC/jgDyRib94zFBs5AeuojuhPY5wIMAe+Es4Q1f4sHfbYx1vlbYPtca23wNscPLAMkE&#10;uOLgHBRu9+Hfqx+a6J7eU41YAvBnuPn8A1x/9I7qB758jwosjd3Savbt7//CRz/+ine++QmPPv0W&#10;N9//AueffIy2By/RQDtddU1s8y2U9FzRKC8hE2ssuTZb1JIAigUWS5zZC29GDUsAZuZNq2FVSzUz&#10;r8rURMm40motmZWWt7ZBZWHpplJWmmDnE+I82tg8Km4BgSvpvsnsfVPdVGQR+Fpm8To6h4brD9B4&#10;8yEaWPXM6k13ntP+P0f77Rdou/ccrfefoe3+c5amca6V53VevYsuxgC1sJ1MSyTAVQRYDeJo7UI1&#10;AZbW6UJ+l5ADR6i8DjBlzTCzgt5U2ucJE9SDx+SRnqNHDYa/iy0cJo5BgPlUxK9agIhZHlhtYYrl&#10;FmZY7WSHfVSzE6HrcGRjMLavWoYlPu7YQDgiQoNQEncSLZJ/i3Nxo1IGYhTgmkyGZ92iEsuEhbti&#10;m6m8D2qkCDK3j6jOj5iPnzAPPyfIL1nPmYNf0EY/ZxZ+1lSKJ/XS+FWAewRYZhldy0/B1ewkXGYe&#10;7iEErXGRqD99UA2PrDxKgHavp2IEIDKACkGYI1cswP6FPtjp74kldBne+jpYZj4ZYbMdkUF7mCF9&#10;pLTO2duCUHZoC+pOHkAz1bQtjsDKVMJMmfd7GlczuCW4Xaky95eVGImWM4dRF7kbJWEbqVTBSNu2&#10;Sg0COb1uKQ4HLUb4qsVqezCQxZte9O5tKD7Lv6uMRHRkJqrBHJVRYcgM20YwjfCfr/87LfQbGEB4&#10;+zMGDBo8EKNGDoXu2OHQ1x0DwymTYGdqBDcrQ/jaGGGhoyFWuE7Heh9TrPcyYZlhPUFe7WyIUC86&#10;jcXutMJUzJVuSNvgQVvrx8jgjczNXohbPxvxezcgNzYS+byRhC/zR8RCN763VKluPHNt9GrJziuQ&#10;RNijCO6Z5TN5bA52L3TFHGt9zLGdglB/G+yeb439c81xwN8YqSFOqDowCwVbvQjwTNTQMb3zxc94&#10;IK3QtM+3n3+Im481AznUSCzNgta/8y7yL/z0r3/hKyryRz/8ihdf/4z7H3+H6+99gR7+UMeTdwnD&#10;M9Tz4q/mxS9LwYoyF1C9CqnMhbS2op4a+6uxwDm0x1kEILOBQBNsUejM2hZWsyoBWLqbpPFKGrNk&#10;MIbMcEpXkDepG0A6z89g7s1sZGaW30E1LqLVLZcJ/edvoJbfpf7GA9X1Ja3nHU/fQeezd3H++fu4&#10;8uJDXKXluPryQ1x75yNVV9/5WOWIb378Gb/+9hutyDM1KUI1ZPHPUUNbXkX7rbqSCHN6WR1Wbt4B&#10;A3MbGFnaq+fSTpg0FTq64zF01HAMGTUEQ4b0g5+zDbxNDeA5eSwtpheOz/PGbi9nbGD+XcVsuc7D&#10;GRHrVyuAt6xYikXebti2dAHi9m5DDdVQAL5cUgCZnC/w3iDEsjTNHWWfywgwq7oE96tL8ZDwSj2p&#10;r6QKV6i8+7y5Gi8F5KYK7pexyvGC9aShBA9rCzUQV+XhZmE6rjFHXpVGItrQ9oRTaOFFWHfqAGqO&#10;70LtsR20iZuRvysEyetX0frxOwYzx21fg0RGgz3+Llg8fSy2OhqhcFsg8revQP7OVcyFW1At8MbT&#10;HjPDyhhmGZRxJS8WV1mXM2TuryxiJ7OMaJ/jjlH596P86GZk7wpEChU8ViZFMHfuWzwTW+f7IHSu&#10;J1Yziix1d8QST1esnTcLh0KDkXzsMCrjz6EhORp1tN9p+zfBYsoE/Pt//Rv6EeCBhFeW4x0yZBCG&#10;MwfrjB6CaVMnwWvmLMzyX4i5c+YiYP5CrFw4D8t8bNST8FcS5BXOM7DW0wSrPSyxyc8OYUvdEBYg&#10;zzCi2wh2RVaoJzK3+CB980wkrPXGKb4XMdcOEYQwgUpbtG8d4V1NuP2RvGkhsncHUW3n4fTq2UhY&#10;Pw/xGxZi5zxHxhED3nAmYZ7DdGzyt8aeBZYIX2iJiCUW/HxX1B6cjaLt3rxZ+KAiLQbvfP4THrz/&#10;paYL6dkHuEn7rAC++xyvyULW8igJAVnW9JGlML/57Xd8/vPveP/bX/D48+9w++OvcOW9T3FZFq6m&#10;fLcQ5IZb0qj1ABWXblEVr9PSXmUGJdDMzKKcuY1SVGnmzyzmUOlWElXNojprt1IZVObM2lbVYCUN&#10;V3Ish8Br3udrpeQEmOdkU83Fmms/S24Sucy2ko1LqKLqe1y6gbpbD9DOGCAt6Tdefoz7H36BR598&#10;zZjwPZ599SPe+fp7fPPzz8r+yCoI8hR/aeSqamMGZhaWvmCpYrqK+NwyzFu5FtNMrTDdzAZTjM0w&#10;Vm8SRo8fjxFjRmG4zkgMpG2TlQYXU4WdJ41FoKM5rdJc5O7aiDha5mDau1Uu9ogMCcYR5syQJQs0&#10;FyMtau6pI6inIrYXZOBqGa1zOSHutc8CsIyqkllHosJ3pCuJ9ZDvPeTxx8zIT/je04YyPCPkz1kv&#10;mwhuU5mmGkvxnPWENvpRdQEeEOA7JZm4qVQ4HpcyzqGbKtkp62DRzjadPoTqw9uZwTaibP8WlOze&#10;hLzta5G7PQgFu4JREbYZ9ZG7aAkJ2hwXVOxZh8oDoYR+Fxqopk3xkejKIriyBnRRCm6WpeNWWQpu&#10;FfOGIZP4s6KUhZYnMzSflWmJ21G4fx1VilZzzXyq/WzsX+SBHfPcsX6mM5Z72GG2gzkvdmO4mpvC&#10;w8YK/l7uWBuwFGGbQ5F89AAqYyOYRzdgytgR+M9//Dve7v8G+vd/k+r7FvPvIIwYMQjjdYbB1NgQ&#10;G0K24FRsGrKKq1Hfehn3Hr9ETORBrHCjlfU2QxC3SwnVVrqOfeuWY9tCF+xf6k6QXXF4gR0V1JU3&#10;GipvsBfOLXXEucWOOLvQHpkh/qg4shaFuwIQv8YXaVuXIHfPGkaSOYhbt4CvA3gdzMPxVb5Y4W6C&#10;WXYG8LCYDH9bA2ycZUWHY4FjS615zdgic5Mb6g75o3SnD/K2zkQFb4bPP/oGDyikd8jfzSfvK3iv&#10;3n+HACsFljGbYqNFhWXtnt/wyz+lOf1XfPHjb4T4Zzz+8nvc+eQr3OSHXOGHdDNEt95/iea7L1B7&#10;46HKmmJpy8TiMpuWMFtq+oWpmNpGLGWxNY1XCmyqs6YBSwOzJgcLlJrWZzlHcrAAmtPM45KPexvV&#10;8tvOo4hqKVVI4AqpyFLyXiZ/T3ZLD19fRlHnVZQSzirm4rrr99DMXN/5kH9wKvPN9z7Cw0++oNP4&#10;EXd4c5JZTWXycHJ+RoU0ZnVeQUZFE86k5cNzzmIYSv4VgE1MMVoeQEYLPXrcWLUQ+wACbD5lIlb5&#10;uMHLiNbIfAqi1y9Ts3sytm/EOukPtrPEKV50RzaHYPWcWdiwgJZrwyqUxkWhNisZHfkZam0rUWA1&#10;HLIXYM1gjiKN+lZRTbn/qKoAjwj5Y0L8qLqQIBfhaW0xnrGe17HqS/BCqqGU21I847HHBPh+eS7u&#10;lWbhFnPw9VxZ5lWGLZ5Tq0N2yiT6c4fRwPxaxRxbSlUr3LmB6hqMnO2rkUOLLCCXHliHuiObUH0g&#10;BLVh3BLC1nMyNDIa3XQSlwuScF2eylCahtvlGVT9TNwpTcX1vHhcyTmLC1mn0JHEm1bUHpTSOmfv&#10;WImU9QtxZuVsHFnig/2LCfBcqq0XVddNnuRvQXDN4MIo4mTFsrOAt5sT5vt4YQ3/Dk/t2oTDm1Zj&#10;JKPM62/+F96Sevt1DB7yFoYM66+OTxorz0zWh4+9NRbP8sGagMU4tJ3WPSsDsbxhhc6yxbbZNlRd&#10;eyx2Mkdxbi7u3LmN7YR4sYuZeqL+Km63+Togfv18xAX54PR8O8LrQJs7H+Vha5CxeR4SVnshb+cy&#10;pG5eRhj9kBCyiM5lBWJppyNooXfPc8IKD1PMoXX3tpqC2Tb6/N1WtOqWOL7UEieX2dCCE+CwOSjZ&#10;7oUCWvXi2GN4qoZQfkH1/Zj59wPIM43l2caX7rwgwMzAUq8AVktw/Y6fftdA/NlPv+I9Qvzkix+U&#10;pb713pcE4BNC/D7a72tAVmpMK1t9WQZ7/KnIZbSlRQTsVSt2U49S53yC8mfJa00VEDyBvpC5t5D7&#10;AmgxYRKrLiCWdV/XPIaFv6P2yh00XX+IZlr61ju0z/eeopMWuuvRc5x/Rkhpoa+++EDVtZeauvz0&#10;XVx8/A66H9Fq33/CnPwQLTfvo+PuEzRKLGi/gtJmUd9L3L+ENNrn0yk5sHH1xgwLW8wwt8VkY1OM&#10;Gq+LUYR3xJjRmDh1Mm00c9aYoVg50w2LHCwx00SfmWgOak7KpPlwNaZ416J5iN21HeGh67Ha3w9b&#10;F/M1M11VSgwaZH2qohxcLaVlpjWW5XFEicVKSz/uXebie+WEuJQqSqjvE+q7pTl4QJstYD6uztds&#10;q/LxhNtnAjTBlnpG+/yU9vlpTSEeVuQR4EzcKkrFTYJ2Q5Qyi/ZWpvMln1KDLJqYh+sj96L26C5U&#10;HNiK4r0hKGA+zduxmgCvpsoEoTp8A5ojd6D9zEGcTz3Nm4A8nTAZV4uzeAPK5s2GN4pq/i7m7oc1&#10;+VT+HLWsrKxGeT6Tlj2O6huxFflUqbSNSxATNJv20Qvhi72pRh7YPscZ63wc1MPBF7jZEGJLuFqZ&#10;KnhdHK3h6eYIfx9P+Lm7YNFsH3i72OHNN/8Db/R7A2+89Q+8xe1AKvCQof0xeuRATNMdATfTyVjr&#10;54StC9xxMMAHJ2VCwUpvHF7hjoiVnji0yAmbfG0xz94YpRVVyp199tknOHZwO+a6WGP7Qj+cXb8U&#10;8av9EcVzY5e7o2TXClTuX4XU4JlIWzeLf0fLkUCljV07V2X5uNAAHF3uiZ1zrHCAP7NvkStWeZrB&#10;32EGPK2mwsdCDyG+5szZ1ohcJgpsg7RQJ9QfnkMF9kbeZk/knD6A+3SRt158TvXldfxI1Pcl1fcF&#10;AaaFVivmsZSN7t2XkrmL3/36K778+Rd8TCV+8dXPePTZD7j7sTRwfYmLosSPP0QnP7Dt/jM0EmLJ&#10;opVXBWJN67A8+6hErDVBLpFGKEJR3KucCk6+LqR1LSbkUgJ7CTN1qVTXZVTwRiBZW/qbpVW5pk/e&#10;7bj/Qg00ufiMoMqzV6mid+TZrF98g5dff4ePvv+Jef53fM8b0c+8Mcmz5pTbwB98/Qd+lD/fL7/g&#10;sx9/wMuvvsbjjz7DHf5FdcifQRSdFj29tEGt3GAsfb9m1lRgW0yabkTlJcA6YzB89ChMnDIFw8eO&#10;wsAB/8B8Z2vaPkd4mU1BsIctUjatVdPdSmiT4/fsRPy+3TiwPhibly5EWPBKZB0/jFqZs5uVpJa9&#10;uVZWTLUV9S3BFXldmovrVOXb5VTliiLcKiEUVGhZpvZ2cTZhzFMQK0VmPVTKTIi5fcztY1Hpyjwe&#10;y2blvQL4TnGaAvgmAb6Zk4AbMokg9Qx6kk6iXbp0Th1CY+Q+1BzeiQqZyEC1LaNVLt2/AdVHtqAt&#10;ai+6Yw/jctoZ3KRVFrt8Xa3TVaCeyiALuz+kA3hAR/CEDuABbzA3i1PV41XOZ55GQ/RelB7coAZ9&#10;xAfP48XrjUML3bBvvht20Jpv8XfGBl9HrPV2IHQuWOHjpBoJ3e2t1OIH9jKH2t0JXh7O8PX1hImZ&#10;Afr1e12ttf1GvzfRbyAz8OC3qcJvY+yIgbCcOh5z7I2w0d8J+5e4I4YZNXvbQuTuXIis7fN4E/HD&#10;iWUu2E41XOJsgsoqDcDy34+//oTo8L2IXreY8M7CKYKYsEq6lAJQsDMAiVTjnI1zUbB9CWLXyFTA&#10;RYjbugaVWYlIPx2Olc6GCHE3wMFF9tg1z5523Qh+tM6eVtMwkzl4g68Zb/bWOEn7HLWS10yII50N&#10;LfluXwVw9ok9uMVr/ObLLzSjr+ggNQA/I8BP8Zp21sSr6r3Qf/knL/DffsFXv/6sVPj9b3/VqPCn&#10;30BGbV175zNcoKSfpxJLLpbWXRkIUkMABLTqi7fV8EtpMS67cJ0Kek01PIkyl9KeSsmDv0uprsVd&#10;BJtV0k1we3j8/DWl5DVX7qKSql5D+yuNZ413nqjW5E7+vvNP+Yd5+Qmuvfc5MzoBZL59Safw8Y8/&#10;4+vfflVZXuV6/u93/EvVv/74s/7g6z/U/6s/sQL7p3/+AelWe0xrXUornVbWiqCtB2FobQdDSzsq&#10;sB0mTJuBMeMnYCTVdyQh1p00iVsdvPnGf8HRcAqW8aLzs5uBIBdznF0TgOxDO5B6aBfOUX1j9u/B&#10;rtWB2B4YgKidm1EaQ/tMgFtlgEWxAFtE5SWolcXcp51mXSuhesljSgRaAnKPdb8sX8F7v5Rbgv6A&#10;790vI8xU6wdlOXhYTmArcjXwVuTgMVXxkRynat8rJsBFabTRybhTkIjbtNK3smmnZRKBDGmUkVHM&#10;w+3Rh9ESFYZGXkBNJ/fw9UF0x8hgjGME9xRuUE0lS19XzwqmqtMVSJfXfWbyR8zkMmb7UaOmZI1o&#10;WeD9emESejJO0pnsQP7u1bxYF1N1fHB4kRsOLXDD/vnu2MPayQy83Z/buV7YOd8H2xb4YMMcL6z0&#10;ccUcqq2saOLv5YJZXq4E2QHmFoZq4n4/eWAcIX57IDMw4R01YgDGMwNbThmPtbNdcGiFH46tmokU&#10;ZtTi/YEo2ruUrsIfOVt8cW6VEw7Os0aghyUqq+sUvN/+9juaGmoQs2stYla64uwSeySv9UXRzqVI&#10;DyGsQZ7cD0DxjqVIkOy7aQmSD2xDW1Mtr6k/8OjeDWyb54oDc62ozL7MwF5Y7jYDs2ynwUcANp9I&#10;p2HCjG3FG4gNTq+wQSoVuObQHJTvYgbeQoAjtuMmXeWtF19yK/lXC/BzAvwMr/WdSaGdTSFTogTg&#10;73//hTD8hC+oVB/+8Cve+fYXQvw97n/yDe58+A2uv/s5reoHuPD0A7Q/eBfN999FA+8K0qVTd0Um&#10;QzxE+aXbrJtKRctFTanK8rgUgbmCllhUVkZzCbTlBF36casu36YlJ7TXHqHxxhM033qKNnr+zofv&#10;oYc24gIzrIB7R8L9Z9/h2dc/8fv9wu/5K374/c9GORkho4a5/SGd7TJiRpYAlaeva/6MUjKCRq3r&#10;27swt/xPhtI9/vhLVF+4B+8la2BCBTayslc5ePwUA4ymhRaAR43VwYTJ+hg9UQ9vvP0mJowchAB3&#10;G+YoE4T62CNxI20n4U3eu532eSdOb9+GbcsCEE4VzjoWjpoE2ufMRHQVZSkFltlD12ijr5cVEoo8&#10;qlouIZbKxg3aU3lUyV2+FnjvEvh7xVRUAn6X70ndF1tNmB4z50o9KcvCIyruI3UsGw/5e+4TuLvF&#10;6bhXmIK7VOE7eVIpuJmbgOvZsbiWcQ5X0s7iMhVZ6lJaFK5kROFa1llcy2blxuBWIaEnjLdEdeXm&#10;UiVPY6jA/fpKPKqvUANJnshosNZqPG6R8dnluFuTpxZ470yNREl4CDPjMsSsmo0TSzwRGeDJDCgL&#10;ts1B9JpFiFlHNQsJQMLGQMTJqpAhgTi5bgWOBS3F9sX+WDvHG6vn+GDt4jkI8PeGvbkJdMfpYMiQ&#10;AQT4dbxJNzRw8JvQIcBjRw+Bg5Uxghf6YvtSP+xc5IUjakKBP3J3LEA+AZbGorggR4TNt0awp4Va&#10;kfKTL79CwukTOLTUC1HLnBC33B45obOQHTIXyQQ3bZ0PKg+sQi6zb8paL5TsXYHc3YFop8uRYR1S&#10;D+9cUw8xO7rIjirviyiet9x9OmbbToWvJSE20yXAxvwdVvw7oAovs0Lyekdm4Hmo3OuL4p0zkR4W&#10;ihuMeDeff4lbdJw3Hr5UGfj/C8AaFf4TYA0Yn/74Kz6kCj/78ns8/OxbqrCmr/gKbeeFZx+qSRAd&#10;hLiFStxMpRTwqq89RKVSURlgoZmmWMWtGnTBLKvsMRVajsv7UlUyAOPaXdTyJtBAq9xKq9BxT+wy&#10;8yvhvfKCQZ52+faHXyp4n379A97/4Wf1Hb+j8srqBwLkr/KkOUKseWCzZtHtP4uY9pb8WTX2WoCX&#10;+CCf8U98S4t9ie7C2X8ZLbSDgneaqa0agTV63Diqbi/A+lNoqw0xaDgV4M1/h7+9CdYS4kNL/FAS&#10;cQC1MSeRdXg/zu7YiuObNmDfmhU4t2c7Ss9SiRLOoi2H+bcwE+dZ0oh1jTn3anE+4eUFX1aAm4T4&#10;usBbkk3lFFAJrEAr++p1llLUe0XpeFCUQVgz8JiAPi7kPt8XeB/y2ENuHxBeOU8BzBx8rzC5F+Rk&#10;KnECbucl4g63t3LjcYN1h+/fLkqmTabdplrf5Ps3FbgpCl7Nc4F5M6ktIaQyG6oaT5qr8bRVhnRW&#10;41l7LZ501OJRew3PKcYdOoPW+MPI2cXcSPWNpiJGLvLE6QBZcXEJ0rcEMW+vQ8n+jSg+tBWlR3ag&#10;KHwb8g9uRd7Bbcg6sAWJO4NxdPUC7Fjki00LfLFhkT+cbSzU8jnDqbZv9n8dbxPgwQR4DAGeqDcB&#10;m7duQ3ZmOtLiYxF7MgJp0ZGIDFmKc0EeyN7ih5zN3khc48ybiCM2+zsi8sAunNyzDYdp62MXWSNp&#10;pSNBnY2ckNn4/3D2F1B1penWP1rdXV4V94QEYsSdCBEIBHd3lyAhuGtwC5CQ4BacCFGCxXGIliTl&#10;2lXt7nLOmXc+a4fuPt/9/vc/xq0az1hrr72BDdm/d875rleqfY3REmaHayk+OBdqg+bj1riR6YNr&#10;mQFoT/HFRP9Foqv678Nnk7TH5jjpReU+boHSILoIWmgF4ENbaaHX47j1XmR5HkCBtzaKvfehOkQH&#10;vZlOuHnCDt3JFmhK98fT91/gva9/o9z/nWJ0nCAP4+Ri7P8KsHyY+f/fCMAfqWa/ZQkcv/wzszAB&#10;/vI3f2LO/AM+/NkflMkPU1//DKNffE+Iv8MI5V3uxd7+UKYkfko7/TFuTltqgnmD+VhKFFbpuVaO&#10;vPYf1fPkOXrfY55+/xMMPP9M+X7yfcep8gLvk29+jg9/+ht8RCv/+a//jG/++Ff8/K9/ZV5n1mWj&#10;I7fFBMLpTC+LmShnCrD/+3eVkpXzVaCrXv83eTWvy389dAmHzF2wV48KvF8fW7QOYTUBXkmANdas&#10;hDpb/XUbt2CbFhVg4ybMePct6O7iB8bBCLXxweitLEZvzSmcI8BlMREojQtHUewxNBdn4XptOQab&#10;qjHcJRuUNWOMR9kiRdll4SXAT2RgB2EVgJ+JyhLI9/g6Afm9801KPetqIGgNeH6+ER/x8UfMty8I&#10;5UddPL9A1SWsL5hRlef5dS9ooT8U4OU1zKXPWR8IyF31LB47axVlFoV972I98zKrm7BfbqJNb+GR&#10;jcDVZuZy2nEqr8x6kiV+XvTLGGwCTHA/vS0A9ygjxD4fGsDHD/ogG4I/7T6H/lPpzL5+qAl1VYad&#10;lvnY0H66U5GPUhGDcT7lGK4S2mv5ybTaabh56gR6TmXhRlkGrvJxd2EyWtMjcDrCB6neDoj2dICJ&#10;gS7UNVZgydK5zMBvY+78d7F82Tyspq3WMzRB7blOTD79AD0D93BnaAwff/IpbnfWoSnaCc3hFqgL&#10;NUJ1kDEtrCkyPMwInRWKvUxQ6aWP5hAznI9xJLTWBNkYnVFOuBDrhvqjluiKcaVa+uNmtg96cgJx&#10;Pt2PCtyiqK/892RyBCWBNigPMEQdf04JlTuAADvobYPloU2w3LcOYZa7ke0tAO+jAu9DVfAB9BDe&#10;mxl2VGBz1DOnT01O4cNvf4dHH32DCbl9xBqnUI5KBv4/P9AqRRIYBGBR4JcAMwf/7I//wNe//bOS&#10;N1/8/E+KhX3845ezlwRiJQ9/o0B3lxLf/+xTZteP0U+Q+x5/RFv8HD2PPqQyf4DrBFmy7Q3WTUIr&#10;571PX6CP8A5IA/D8c9z+6EsMfULlfQmv5O5n3/1SBS/fg9yn/jkblt8Q4L/wff6T71mQnQZYgVJR&#10;1X/+PwIs15XbaMzMUvKYWCv/ADVdN7HjsBm0dJiB9+thk9YBAkzLvHo14SXAVGABdzsBXr9pG96d&#10;8S62ai5DvLMFWlIj0V2Qjs78DJxJiMKZ+BhmKVZaHC5WlKCvsQp3W+sV9ZXpfhMXWxWAJ2RTbplS&#10;eL4FjwmcLLSuAMzzD3hdAH7GetrZgCe0vk86qJKE7wOCLAA/l3NC+JznL/i9PxK4O2vwgs9/zO/5&#10;Mb/XC0L9EZX4E4GdSiwQPyfkci7wf8hzAfeDSwSX8D6/QgW/zgx9o5PHdjy/RqsuvdoEV7YU/fjW&#10;TbwYoPIqkylom6nCnwjEd/rw5cgdfDY8qCxC8JQW+lphPLOi9OY6M3c6Upk80RztT0X2Ycl0xEB0&#10;pYWhW25RySJ4sldSVQEGZcOzylz0MptfLUxFSzobw1B3RLvbUYEPYPnyZbTQczF/0QwsXDgTaovn&#10;K4vZJWfk4s7wFEYfv4fLN2/j/sQTPHn/OfqZ/WX1x5rAIzhDe1zscRh5zodR4nkElT56qPfVQSeh&#10;64ixR2OQKRp8jdAR6YCmYwQ50ByXkrzQlxuK3hxfDBb4oa8wSAH4Pv82quYfeDh2H2fCHNhYmaAx&#10;ggpMgP2Nd8Lh8BZY62yG9YH1CLPSQg6tc6HPfgXgiiBa+EwCfMKeP8MadbGOyjKyzz7/OTPw98rw&#10;SYF4jAo8Sqf7yj//mzaSNf2BVhRJAVgsKeH4T4D/IL3Rf1IAfk6A3/v+t3jy3a8wSVUcp42eIGjD&#10;H3+t3M55wKA9SIkfYH4dfPoZ+h8TYmbaG4+f4/qTD/9VPc9e4OYzZmaC2/s+YaffH3xBG0547376&#10;NUY++zEm+L0ffc1fgJb9g5/+ltb59/iC1vn7P8ptrr/id3//m/J+Vfr5EuCXZwLv/2+A/52Hp1cS&#10;lBQsrWhGWSO2HjLC7kM6ym2kdTv2YOW6DVBftQor16562Ym1Adt27sTmbbsxZ+FCrFqxACFWhig7&#10;5ouKKNmmMwQlkaGoz0hR9t9tKjiBa7I+s0xOb29i9m1VNiEbI2yTVNsJnk8KzHws4D5iPSXYT/n4&#10;WSfVlxA+5fGZqC/rPSrr+wIdQf2QQL8g0M+ppB+IGvNrPrnU8i/7LGr88WVCzXz84iW8yvFS4/8C&#10;WIBWAGZ9eIXf99o5ZRDIx1Tcj+R487wyDvuTgeuE9iarVwFYpjiKff7sDq+9nK/8xRABHhpUpjo+&#10;YYNwXQCO9GTW80BbfCCaWacCnVHEyHHKj7BE+aJNlumJpUWN8UMXFbmnMBG3zuQQ5EIMVBTiWkkm&#10;OrLjcToqEEm+rtDfvxeLFi6gbZ6DRUtnYint85L5c6F3xARXem5hkvAO3B9G//1xTPAzJ5Pk+9uq&#10;aNstcMrzIPJc9iPLQRsnnbVR76eDlmADnI+yQVeEDWp89FEfaIyuKDY2fgTxqAUV8ijzbwA64t3R&#10;l++PW4U+6C0IwMUTfrhNlyHzkuTzMzV6B5URhD7CHC0xVigLMoef0Q446m2BzWEBWJMA76ICayPP&#10;cy/EQp8OJMBZjhjIccbVNDs0xVHB+Zm5cWdc6cSaJFeivlIj79FCK5sx/ffLD7Kys5oo19/xF1rn&#10;3xPgX0sv9F+Zgf/0D/zs9//AV7/9C3Pnn/GlTDKW20o/+x2eCsQvVVh6hyWvDjFoiwrfev8Lgvwl&#10;Qf6cSvwZVZa2mtD2SkeX3D8mvAJxr0xZ/JDZ+cPPcYdB/T4bgpFPv6X6/lgZPPJEZmL85Df44Oe/&#10;x0e//AO++t1f8DPm8l/8RXY/5/tV7LPqvU9bZlWpVPb/Bu90qV7z7/pvUNH5DxB+ohw7dIyVVSh3&#10;MANrbteCxvr1UJMOLFlzmACv1lxHgLVYezBviRremfEO9mzWhLvpYXibHFYWOy+Pj0Br3gk0ZqWi&#10;+2wJBlrqcKu1DqNdAq4K3nEqrKwkKTWlgEuAlW1OZG+hZubQc4RVVU9pj591ElzWM1rB9zoJHc+f&#10;U5XfFwvMekElfk7VfUGl/ZgQfyo901cIbrcALEDzuijxJaq2KK3A+lKJJRt/cFGK35OW8Pk1NgLS&#10;o62o7gV8OiC9zFfwCTPvZ1TZz273Mfv2U30H8OX9QXzxYJDW+Ra+HhtiPcAn9/uVJX+e8Ptfzo2m&#10;0rqhnUp7JsQTPjo7YbtDE946uxFnY4hTQW5oTQpBa8JRtMRKBRBqH3SkhFF9s9FfUaCMf+7MTsTZ&#10;qGDEezli744NmDPnXSxZOAdLl87G4oXMv+oaKDvDzP7iMwyNTuLWnRGMTDxjPcHw2AgGO6pRHmSJ&#10;TMc9SLfVQrHrAVT5HELHMSNcjLFDa5gNqmihGwKM0R5ujRq/I2gNtcZAZhAup3gh036Xskt+X74P&#10;Blg9ef5UYF/cbKnGX15K8OT9W6iKIITRzLKRMonfjBl4FxV4I2xFgZmBj1lrIcN9LzLdtJDpooV0&#10;x+203IfQGWuGlghGsVgnnClKQ0V9AwaGHioZeJQiN/7eZxh7SoCnO3lUAzrk/O/Mv6re3N9S2X75&#10;N8mYf8dP//Rf+J7QCjjv/fw3yn3YIbYII1/+BBPf/BRT3/4Cj779FevXePgNgf7yF5j44mcYkQ4u&#10;5uP7DOD3mGXv8Oukbn/4FY/fYICQi12+Q8WVktcMffJjjAm4n32vwPuQCv+U8L7HxuLFL/6Iz37D&#10;7Pt7Nix//gd+xff223/8E38WgNkYKRC/BPj/Buv/WwnA/8Pv8Af+AwQnFWC7zhHsOKiLrXt1oLlt&#10;F1ZuWI8Vq1cq6qtBkNeu34DN23cp26ssWq6ON2fOxNvvvIGlzGEr574NHzN9VKXEMgenoTmfLWnt&#10;Gdxpa8Bt1uh5sc5tKoBZkoPHZE4woZb5u494/kiUlq36M+XWD4uK+4SgPusgrO31VONaQkv73CH2&#10;WdRYepVpmVkf0DpLrv2YEH/EBkBU+MWlc4RU9fgTNhICspKBCZdk3g8vSB6uZs7m17LheE7wX1xl&#10;lr7Wrsxs+oTwfjJ4BbJ8j8yE+uzOAD6/S2iptl/eu014b+PL0bv4dIRHAvzl6D18dK9PGQr6hA3C&#10;xawI1Ie7opoKbL9zI9bOehvqs97CFvWl0N28Dvb7dyDG0QxlYb5ojAtBO8HtSjuOOmbehphAXC9N&#10;Z51AR1Y8KqKDcdzJAutXL8G8OW9DbcEcLKeNnjtnJiyt7PCMovD4/Y8weHcIfYP3cX/sIW4NjxPo&#10;B7heV4rTQTY4Yb8HhVTeKtro5lATZlwbNASb4pTbQVR7i/oyH/voouu4FXqloyrGGfGmG+G/bxEK&#10;XPeiJ8tDAbi34CguZDAPN1cqcwrkv7Hb/agIs0IjAT4XaYXyECv40ULb6ayDzYGNsNy7TumFzvE+&#10;hBirjThmtBYxlhuRbLMFaQ67mPMd0FqWjvqKIlScKUNDSyvuP3xGFSbEdLSjjz4RgP/Gj6vSdaPY&#10;Z7Gif2GW/MM//4Hf/O1vCiA/Iyjf0z5L5vzuL/+FC/xDOEWnwDclG0ez8xFVfArpFfXKht5lrd2o&#10;vNiD2muDaOq/jw4ZnDH8CDcmnzMHU2FlppDcN/74W4L9MzwQwOVW1FdsCKjik1//jMCyMaBlfsIG&#10;QYZvyooJz39K5f3pH/DJL/9I+/xnfPcHNixUYHl/Mnb7z5JhCe109v3/F2ApUIN//Ls/wcIjCNt1&#10;qb6HDmPjzv1Yu2GbMgtJ1Fd2E1yusYLXNmDX7n3YrvREL8ebs2fijRlv4c03f4Blc9/CcRcb1GUk&#10;ojknXdlV/mbdWSX7DhHO0UvtmOzuUNRXIJ4QFaYqT56Xnud2wtvKOkcFJsSE7ikV9TEt8hMqrgD8&#10;gSiwcj9XBfCHAjahfZ/q8oIZT3qW3+fxY4L9EeuDdqoqFVsy7nNRVynpjRb7zPP3u2rxXkcV8zTh&#10;l44uKveHciuKufdjWmcB+OO+S4T4ClW3B1/cFXhZorpU3K+GCO0D2mbC+xnrm4kRfEo1/piWWjq5&#10;nvDnXMwMR3OMD3I9LXFo1RKozXgDiwncurWrsZlxRGPpPGxauRime7ch0c0WZyIDcT47AVdzk9AU&#10;G4TaGH9czEtUeqRLwv3hqL8PyxbOoGWeiWXzZzD7zoHasqWorOLv+PwLqu0Urvb24db9B7g3No6B&#10;u3fRXF2O0khvZDnRPtvvRk2AAZrDLNEcboVT3szCDntQ6qKNSi9dVHnr4mKsPXoyfFAdao4Io3Xw&#10;PaSGMKPVKPI4gJvZXugnwH0vAb7WWE7xU/WhPOi/gbMEuD7SXAH4NC27r+E2OBBgWwJsrXRiaaE8&#10;1AwlQUYIJcBR5usIrxYKjlqjpTwXjdVlqKFrqysvxdkzRbh45Qom3qMC09GOTH38EmDltgsT5D//&#10;C3/+B+GlJZXlRX5NOH75F1rnP8nEBpV9/jEBbrkzDB0Xbxyyc4Cukz2LR0dHHHZ0gr6DM444usLA&#10;xQ1Gnl4w8wuEVWAoHMNi4BGTCo/YVLjHJiEgPRfh+WWIK6tSdvQv7biMmst9aCb054cmlRlPYr9H&#10;PpWRVtLz/Dt8Qsv+9e/+ip/+5Z/K6LBfEOBf/uVvdAr/UCkwoVVFgP8N8PTgjf+E9P+5VCsrjNCi&#10;7DN0xE4ZxEELvXGHNnPvJoKrGgOtzEZasZwWWnYV3I8dzMdLl6/EW7Nn4/VZ7yozYzavUUN6iC9a&#10;aJ8vlOTj8pmTysCNe4RtnIBOXu5k7m1X2WeWZF9VqRRYycBU4EfMt48JqaivQPxUlJY2WgBWFFis&#10;MvO0KPB7yuAMQthahWdtlXjWUoUPW2rwnPBKCdDviTK/zLgfUHHlNpIotTz3rK2C5/zwM5t/2N2K&#10;D8Ruy0AQyb4E+KPei4RYAL5J1R2kZb6Dzx9IR9VdAszi+RcjvMb899X4ML4cvk2Abyg7STzsrCbA&#10;kWiLC0BtuCdS3axguW87NJcvwooVy/i3XA0NjaVYumQ+li9egENbN8DfVA/5Rz3RTmAv5ySiPtof&#10;Nay6pHCkB7hAa91yqu+bWDhvBpYS5Pk8Oru5Kr3ODx8/x+Cte7jR14d7Q0O4cOEiyvJzkHnUFSn2&#10;+3HCehtq/Q3QQngr/I2pxvuQREXMdtiHk0570RxshmtJbric7EHHYI1oq+0INliFcHNNRFloothL&#10;G715Xhgs8EVv/lF0pvrgUm0p+fmr8hm633dN2Zys5rgpLbQVSgJN4Gu0FU6H18P+EG20NgG20kIZ&#10;Fb8myh55bDDSHbbhJBW5MtwJ7QLw2WJUsWorSlFzqgDVPF7tH8To008w+vBTycACryrz/vEfknv/&#10;rijvr0V9WT/789+UzqJvqL4yxfDbP/8XGgeHoe/miyNOTjB0c4aBK8F1doS+iyOO8CilPGbpONnh&#10;EEvXyRGGrh7YpGeAVxYswg8Xq+H15Rp4e+VazFy7EQs2bsfK3Qew5gDV7ogxdts4QMfNByaBx+FC&#10;6IMyCxFfVo2Cxk5UX7yGx59/g9/847+Z0f/O9/pX/JnvXxYUU3XCvey4YiwQKP/f/pMRWdP/g18j&#10;/zV33ya81so84F0HdKG5mfZ5LRVCUxPqmmuwhtZ52fLlvLZWycBbqcBqq1bj7Tmz8NrMtwnwW9Ba&#10;vwolccfRdTKH8JbgBtW3t6UW95ltJy7JxtydygykcemF5rUp6X2WDizCO9HZRGjP4bFkYNrcJwIw&#10;ARV4nyjZV4owixpTVd9vqye4koEJpNjnNqpva7UC8vu0dR+20Va3E3blfi+fk6xM6/w+wRWgZUSW&#10;PPd+eyWfE/tMq/3yttHza7TRMq75xnlllY9PmGdlET2VfZ5WYFFflQJ/TQv91fh9pb4YvoOP74qF&#10;vozRlgpcyY1RVrJsjQ9AMzNudWwojloaQnPJPGiuXYmNG9ZCjQCrLVqAgzu3wOqgFlz196MwwBMd&#10;adE4J6OijnuiPDoQ7sYHsWjO65g37w0snP825jGyrGS8ab94GZPvfYg7D0bRMzCI3tu3cK6hDvlJ&#10;cUgPdEKs1V4kWmxFdZAhzoVZ4KTHYSSaayHRci9SHPYjy24nmqmIt7J8cSXVA3keR5DooIN4gh1l&#10;uR4x1usRxyr23IebOR64VeiPgcJgXEz3wYWqPPzur3/iZxDo625DaYg1qo6ZojXaGiX+hvAx2ATH&#10;Q+tgd3A9rPasRKj5DpSFWKKadllGY53y1UZXihO6kl1xLjMETRX5qK4sRk1VCWrPFKLqVD4aGmvR&#10;f3cMY0+YgWXm0Z//+Tf8/u/SGfRXZeikLKv5q78y//5F5gb/Dd/Srn5F5fv8N3/B1wS45uZ9HHH3&#10;JbjOMPZyh5GHGwzdXZWjsScfs+QoZejJ654uMHZ3h4WXH7bqC8AL8aPFi1lL8NqSZXh18TL8cOES&#10;vMrz15ao4UdLluIVPv/KoiU88tqKVXhDfQ1mrNmI+Ru3YRu/x92HT/FHsqkC+G9sfOgklNtIosSq&#10;3mflnvb//A8u37mD8uZ2tF+5gZ679zD8+DGeffwJvvjuJ/jpr3+F3/zpD/jTP/7KBkD6AaD88dOK&#10;agivBXbs11EWsVu7iQ2MqC/hVSe0a9ZvxlI1NWVQx3at3di5Zw/Wbd2EmfPn4LUZAvAbOLBFE9UZ&#10;8coO8lcry9DTVIVBgveAkE7QOk8S4KnuLsVGi+pOMvs+pG2e4nGCr3tMmy0AP6a9ffIy+z7t4JH1&#10;mPn3MRVVbiM9VeyyDMYg5G0CqUqBP6T6vt9CFW4+i/eaK/ABz99rJaAEWIGcwD5trcBTqq4o73s8&#10;f7+dxw6+TiCmjX7RLfd/m/HBZapwj6jvZWXRPOVer3Rg3e3F58y4XxBixT7TSsutI8nBXysQP8An&#10;zMeSgUf4Hq4XxKE78zg6Uo6hKcIPDVGBqIo6Cj/DQ9i6Ug2rVtBWE+YtVGNveyt4WhjCeP8u+Joc&#10;UUZkNSaEKJMKUnztsUljPmbO+CEWzH8Li6i+77zzOhxcXDH+5EPcHhHrfAvtFy6h7FQJMmOOId3H&#10;hllzN2LMtiujo05TdbOYgZOtdiLT4SBSrPag2HU/LkVbYiDdFV0xNkhz3IdAwx2IddBDuutBxFmt&#10;R6LtRqTabSb42riR5YbbRX64VRSCK5m092ez8Zs/qLZnuXenH6l+1sh02Ysy5ugcTz14HdkIh4PM&#10;+ofWw5oAHyPAp47RAYTZIM9tD2pCdNCZbIdLKY6oj3Ol6p4gvCdRwxxcXVFAJS5ETeVptHVdwN3R&#10;x3hFbsFIZ5VAIJP5f8mj1M9pnX/6x38S3r/hq9//hbnzLwrAn//hnyi92At9AmxI5TXy+De4CrAv&#10;QVZBLUd5zHJ1h7V3ADYzUwrArxFSqTeWUYmXLlOObzJDvsV6e7ka3lgqzy3Dmzx/i1b17RUr8O6K&#10;lXhHbQU27d+LMbawv6fb/bWs48vG5vdio5k9pEGaBlhGOv+JUHrFZ2K1jhW2G9hh5xFb7DFyUErX&#10;yhPGzn6w9joKt6BIhMSlIy6rCKnFp2HnHQptPXNlIv8ObV2sYcOhLgM4mNXkuHLtesxnI6Mpqx3u&#10;0sIuLS2s27SeOXgx3mGme/vt12BKe9hSkI5u2QKkphz9rbW4Q6Ududyh7KA/SRVW7vvy+JAQSwaW&#10;3fLl3u+kHJlzH1F5H50nrLS1kn2f8JoK4DplYr5MC5QJCe+1sPj4Gc+fUumenjuD986dZsmRUJ47&#10;i2eNZ/CMj581l/+rnpw7xdee4jlf23KGqs1q42sJs6LKHTKwQ+4Jt+DF9Qv4pK8bnzIDfzp4XemB&#10;VnVk3VR6n6U+vz+ArwjwV2P38PXEsFKf0mq/z6990HgaPSdTlJU/Lp2IQmuczEaiHT7ui8rj/ohx&#10;soLu9nXYuX4l3K3NEBfgjQA7c5gd2geDvTsQam+K04S4MMQT9npamD3zR5gl9pnwzqN1XrxkCSpr&#10;+fd67wVuDtxlDq7BiZREpDErx7kcQRjVL9ZsB0446SDVVhvRhlsI7y4UuuvghM0ulLnrojvJEzfy&#10;I1AZ4YRjpjvgrr8N3ka7Eed4GNmeOkix2YB0+4044bAVJQS4J9Mdt4sFYCpwmi86itPwcxEFfjb/&#10;8M//Rt+VTkK6EwlsIOpzYuFptB3OOmKh18Nm3ypEWO/C6TBTnPTTR7TJGlroLchWeqMPKBurNVTl&#10;o666GNVnBdwC1FUVorayBNXVZ9F97QZe+SUV7JcKuP9g/RM//yszr2RM5l7puPr2D39X4JWe309/&#10;9Rd88ru/I6/1CvRcvWFM+2zi5cbyUEqUV8CVc0WJBWSBmOprQvts4x2ITcyUr8xf8B8AL8PrPArE&#10;bxJiBdylhHYZoVVbhreWL1PgnbFyNWatXIc5Gmugpa+HJ598iV9SKn/B9/srOoXfMq//4R/SCae6&#10;lSQQM9Hij3ycVX8VTgml8IjLhE9cDrxY7pEn4Ho8DU7HkmHpFwkLzzCYu4bC2MEb+tYu0Lewg/Zh&#10;Q2zbp4PNWvuxioornVcrVqljrUzoX7Mes+bPx7qN67Fr5y5s3rSRGW6VMkJrMd/3O2+/Dpcj+9FV&#10;koUrZ0+iv7EKt6mq92mrhrvbFYAVG62MgeaRJfeAJ2iRRX2nLjD78viQ0D4kQA9pfx/SBj+myj5q&#10;YxHghzIJgSors4mesZ5S4R4R1CeE9Ok5Atp06iXEBLXxlFLPGqTK8LS+VDk+ayjh+Uk8kWosxdMm&#10;qZevle/VwhIbzgblOd/vJzdkbvEFfNp7GZ/3EWJZ3pYK/CUh/ZoWWjqyvqL6fjl6Hz+eGsdXE0P4&#10;iJDLvey7dSfReyoDNwtTcCM3CV2pkbTRhDjcF6eZZwv8XZHh44x4d3tl0/BjjhbwNNOF6c7N0F6/&#10;BlaHtZHs44JoN2tsVJ+P2bPfxKy57xDed6nEb8OasWtobAq36bIqTp9CakQIUgMdEGe/F1FG65Fu&#10;p0011EMCVTjKcDNVdz8K3HSQab1dGet8jVn3VnUevv7oQ1QXnYD1gU1wOrILPia7keSij1zPQ0iz&#10;I7xO/FrnbQR/L65nUoEJcH8BnUSQNarTIvH9r35B9woQFXz/3TfICbRAlq8F7jKW+Fvug+OBtbTQ&#10;62ihNZiBd+J0qLGySECyzQ5EmWki00kLJeHeGBrsQ2tLDdWXGZjQ1tBK11eeRFNVGRqqy3Gu+RwB&#10;5gf/V4RXZhz9Qjqs/vxP2uZ/4scE95vfSe4VeGX45B9Zf8YHv/4z0uo7oU+AzQipuY8XTL09/wWt&#10;Uv9xbkh4Dd0IsyiwTwAB1sUP+MF/ddFigrtEqVcXLsLrtNNvEmI5vkEb/ebS5QSaANOmSr2rroFZ&#10;q9ZgtvpqHDA1wQdffUt4/0u5F/zzP6s63H7HxugP/6Ua1CGTEwRgGR99ov4aTEJOQPOAPjbpGGCr&#10;nimV2AJ7jW1wyMIBhnbuMHX0gpWoMX8vWzdPHDYxx879h7BlzwFlFQ6NNcxmGiuwfOXKlwCvwdwF&#10;C6C5bj22b9vB7LYBa9euwWrWMvXlmPXu6zhqbYSLZTm4XlOGweZa3O5oYv5twahkXkI8KSDTTqs6&#10;sKjEBHicAI/RKisQE9YpWuRJ5topAjxFSAXcR22s5mo+rsYjWmKB9hHV9TGhe9R0mudleCIQNpTi&#10;UX0xYSScdTzWFeHxdNUW4HFNAR4ysz2S4gf3IWuyOh9T1YW8XsBjMSbr+D0EYv7895jL5T70h7TT&#10;L6524FOC/JkM5lBWxuynAg/QRg/iK+beL0don8eG8MXoPbzgax7y91EW0SvPRt/JdPQWpeJKThw6&#10;ksJwLiZIsdKyqF62py3SXK0RaWuidGA5HdqBI+s0sIfZ1mDfLkR62BPk3Zgz6zXMJbwC8VwCvHjJ&#10;QpwsOYXevn4U5WUjJdQXqV7mSLCjmtltx0n3Q7SozLLMv6LCOa66KCS8WXY7UBNkgOtp7uiKtENv&#10;VZEyK62u5owya8jVUAt+xnuQQAXOE4AdNiLLXVRyO4pc9+JquhsGC7xxI9sLpQEWyIsIwNfffUeA&#10;ZTw9cO3yeSTTpifJ0jlHneFjvIMZeD3sDqyDze6VCKcDKA2WhfBkbyRjNgwE2l8XZyNcMNjdgv6b&#10;l6nA5ag5U4qGs8VoIMCNNadYp9FQexav/PzPf6Vd/jt+9qe/0zKr6nvCKzOPZJbPpzLy6td/VCYO&#10;fPTLP+EJj/FnG3HEzRvmnh6E2BPmXp4w85Bz1n/Aq1hnXjNy5zWWpbcvNPftww/nzcPriwRalnJc&#10;rMD7JpX3Debg6VIg5vV3li+nfaYKq6/AzBUa0Le1xkff/1TpHf+OFv+n0htNgKUz6zfMwjIH+O8s&#10;6ZT62Z/+hIhTrTjilwjN3QexUXbUl9qtjY1a+1h7sZmAymqTuw8ehjbz9WFzcxwyMcE27QNYv3M3&#10;Nu/ardz3XcafL+AKwCupxrKNxzpaaNl3R1NTE2v4nFhqNY3lmDvzTYQ5WeJSeT6uEeB+wibTBh8w&#10;045cbFY6riaVoZMqgKdkFBaPsoPCOF8zyQ/8RGs9JmiLJ5hXp2hnp85VYpIQT9EuP2yqVD2muk4S&#10;2qkGgktgp6hyD6mmDwnso9oiTNbmYYr1uEZAzcVkVTbGWRMVWZg4m4nxM5mYPMtz5ZiJkTNZGCo7&#10;gWFaweFT2ZisKaHCE2Cqv3Lvme/tA7l/fKUNn/UKwFdVI7Jooz9nHv7yfj++oYX+dmyYSnxfGYUl&#10;S+M+7KjHAzYGAvAgc11/aTpuFCQoW47KIA1Zc6s1MQRNSUEoDXFVphMeNT8CD4MDcNLbD+N9WjDT&#10;3YtAJwtsWMOYMuNV2ue3MGveW3h39tvYt18btVXVKMpMRXKAM1Kd9QnrLmQ47kWJjx7yXQ4ikVY2&#10;3X4/8j2OIMvpAPL4XHOYGW4QwosJzqjwMUSinT7Gx8dw/nwHrA9th+ORHfAy2YNoBx3k+xxCpusW&#10;ZBLgHJcdKHHXxpVUFwwU+eBihhvyfM2QfdwPX3z5NX75j/+mmABPnzxkY0Tn4G6EK03l8DDcSoBV&#10;CmyjvQZRdAWnQ2WZWTOU+uqwEdiP6hA9tMfZojreDef579bRdAZ1lWWK+jZUlxLoMhaB5vEV6aT6&#10;/o9/Iwh/Z/0D3/3+r/iG4H5By/zJS+X9SDYV/rkK4Ic/+Q2OF1dAz4XqSzjNCbAFy9LLSzmaefA6&#10;FdmUAJtIHqYCC8AmHp6w8QvA8m3b8Mrs2fgRVfgHAvKSxXhtMTMxQX6NqvwjyccE+w1FmRcr6qxY&#10;aarx21TiGczIJk4O+OQnv1Jubf1Y3jtLlFgFsdwXVvWoy5zMz3/1a/jn18LQLx67dI2UiQm7dQ9D&#10;i1Ze1njefVAX+3T0sF9XH7pHjKBnYgYjaxvsJ8iivJtYG2mR1dTVlbHPcvtozTpNLKfKLl6yCNu2&#10;b8WGDeuhoaGONavXKPeHFy9fioVUhQh3W1xmq3mt+jQBrsQd2uEHtMajzJOj0hNNgGX4pNSUqDEB&#10;HqfCTVxgEZZJAZgWaoIWdpJWeYLATp0TgKswTmBlEv6kbMUpq2IQ2nECO8GaIryTVNcp1iQ/ABME&#10;dqqS0CpFWAnvWHkGRsrSMHoqXamhkhRWMu4WpeBOfhIe0OaOlueyISjDe7TqHxLc53QJL/gen9Mp&#10;vJD5xjelV/oSPu2/is+YiT+XPHy3B19Qib8evodvaKU/GxpQeqAlCjyoK1E2+L51Nhu3z1CJS9Jw&#10;PZ8QZ0ejMy0M7anH0JYeqlRVTCAy/V0QZkuQLYzhb26k3FN3tTyCGTN/iBmzX8dM5t93572tTOD3&#10;cLBFaUocsgPtkeGwD/l2O6mwh5DjpksF3o1ky51UYB0U+RnTBu9BjsMetBy3xqUkR1QEH0GK/W7E&#10;2+xGpNU+nCnMRG5WJswP7oWNvhYcDXYjxOogsjwOIdt1G7LctiDXbafSidWd5ow+KnBnqisKfM2R&#10;xzz/+Tff4ncAfvv3/8HHHzxGU2YQ8gNM0cq/saveFrjoaMJVdz2sFQXejbJgA8gwykLPXVRhbTSF&#10;H0F/tjMup9ihKtIS1SeOoZWwCrz1ShFmeUwlfkUyrtwi+vr3sqTs3wjun/D5b2S0E+H9JaEluC9+&#10;JrOPfq9Y6Ilvf4XA7BIcdnFV4LX08VEU2IIlj809CbKXD8tbKRM+Nia8pjwKwEuoVq/MmUNQFyj1&#10;2qKF+OGCebTUKoh/RFV7ddF8RZV/OJ+PCfSbzMWKShPiGSxrqv3nfG9f/lb1fr9mg/MTOgcZ7vkr&#10;ycR/lQkOMjgF+PC7n8E17TT0vaOwS8+YABtg72F91hFlkzJtnh8iuDr6hjhiTHjNLGHI0ibU23ft&#10;w4Ydu7FWVt0goGKjV6+VWk2A1bBMbTG2btuE1as1oKa2FKtWqcZHz1+2GAvmzUCEhy26zxbgRj0B&#10;Jni3mF3v0YYKwGOSd5XbR62qcdDSM/0SYFFgAXi8hepL5Z6GV/bQHW84iwllN/vTGCcQY7UElzZ5&#10;tK4Ao7WFCsTjtMFjorYCb02OAu4ka5zwjlFlR09nqMAlwMOlqQq8D04m415RAgZz4zFwIgYPCpIx&#10;XpHPPF2hTJT4kI3Nh2xkZM6xrO7x8fVORYE/vcnquYQvCPAXt24qc4C/eNBPgOW+8C1l72JZWVOi&#10;wAO6g1t8H7dZd2nbb53OQn8JMzHt9GX+3AvZsejKjERHejja06PQxIx8hva6ONSHmTAQJVGh0N+z&#10;BW+8/QpmzX4Lc6jAs+e+jY2rVyCF+bk0wJKquAc1ATpoPm6hTONLtNqGVLtdKKS6ysJ0ydZaKHA9&#10;oDzfFmmNk54HEGW+EV6HV8P3iCa89TSpjKtgtmcDbA5pwVZPS+kw8zXahUTHXchx345sApzjukMZ&#10;iXUp2RE9Wa44n+aKukhnVMf5YUg2nvvJz3CxsxPpIe6oiSKIIcbI9bdElKcNzPetg7XWclhuXQQP&#10;7WVsGLahyJs231sLZX57UBemi5vZLriSYo+OWAs0pPihvfY0c/BJ1FWVEN5TCsgKwF/+7i+QUvUy&#10;/1mxzJ8SYJmwIMr70S/+iA9/+nt88NPfEeg/4f7nP4F/ZiEMmGstPAirB2H1JMQeBJZHsckWLHMv&#10;lqcUn1Oe94GVjz8Wb9yEV+bOJZzzVapLtf0hof3RwoUEdwl+RJClXl9MaKnAYrEF3Ff5OgH5XZZz&#10;QCC+Yhb/nA3KZ7T3MrFBFt/7KRsjGZ0lY7d/9Ze/KdtkPPn6x3BKLMZBp2BsOXAY2w/qKLOLduvq&#10;YQ9VeD+BPmhghAOEWd/IFIamFjhiZIb9h/SxbederN+yXRl9tUS2qmT+VeYBr1LHkqWLCOwKbNq8&#10;DitXLcfSpQuhsXI5VtFaz6EizJr5BsLd7XDxVB5u0ELfOlfDDMwcyIw7TAsquxCOCbCSewVkAVqu&#10;CbwKwFRfKp8APEH4xxorVBA3lBPYMkV9J2hJR2sIbw3BpdqO8Thak8/zPALMPFvF88ocgkh4aZHH&#10;yllnTmCE8Aq4o6UE+CTVtjgR9woScTc3Ab0notFDcB4UpjEXl0AGd7xg5v1U1tnqlQXyuvFJz3l8&#10;cuM8Pr0uAF/EJ70XaaUv4/PBa/jijihwH74dvYNvCLDMTnqfr51gdn9Qd4rw5uEO39v96iLcqyzC&#10;nYo82uos3DiZhitsNC7nJeJyTgIunIilEkcrI67asuPRzdxclRKFNcvn4c23f4C5s97EovkzsGDu&#10;mzDYugIl3sZoCtbF9URzXIyzRqGrNpLMaHed9uCk7xFkOh5AChW2yEMX9cdtUR9mg0yH3YgyXY9Y&#10;y62IttyGBNtdiLPdwdy8nWqshWibg3QAOgi20UWk/UFm893II2w5bltZO1HgvhsXEpmbczxwJdMd&#10;F5mjr+T4oyDYHr5menDX2wk/g41IddyDM8GGyPO3xsOxIbS2NEBvmzosty+Gt446MtkgFHnLAI7d&#10;tNF7CfshXDvhiEtU4JZoM9Sn+aG7sxl1zLy1FUWEmDZaOrL4uXrls5dq+ylBEGgVy/xLQkvFlfqA&#10;9f5PfwvZxfCjX/wJgx99A4/kTBi6usOK0Fq6+8Dayx/WniweLRVweZ3wWnr48TV+PMq5LwEOxCLm&#10;R1FggfdVgXbhAkWBfzifirxQACbUtM+v8fw1XlMy8lIV2G/yuiiwX0S0orqfsIH59NdSv6d7+DN+&#10;zGvf/1GW1ZG1rv6uADzx2ZewjcnHPhs/rGcG3nZABzsP6WA3FXYvM+9+Wup9osJUYAMTcxiYmlGJ&#10;zbHvgD42b9Ni3t2ElWs1sZQZfDlVeBkhXS4Lui+eh1Wrl2P9hjVYIWtDL13AxyuwVnOVsjbT22+9&#10;gkA7U3QU88NZWYrb56qVXuh7F89hmBb5AbPuEB+LEgvA47w+fp6PWZNS0vvcUcvMW03lrVYAVhT4&#10;3BmqbxnVtoSgllB5T1KFRXUL+LiQ5wJyrgKwKOg4gRkXNa5kVeQy9xJmUWHFOmdg7HQ6RkSFi1Op&#10;uqnoofJdSTpORT6BR2wgnrZW40M2LM/pGp5TgWXZno+udeEzqupnNy/jU1rozwa6XwJ8BV/d6cU3&#10;0pH1YACfyzRDAv/sSjvGmNvvUzFkO5V71YV4wPf/oKaU14qV/YJvnc1Tlqa9WZKFm8Wy6F0qLuUm&#10;4mJ+Cq6UZlC581EQ7ov5s1/F2+/+EPMI7qKF70Jtzo9wzEgTVxLMcSvLHt2xJihy3I4U801KD3Oh&#10;pw7SbHYiy34fyv3NUB3phub0Y8revHGmBNdiE5Ko0Gn2WlRqLSTZbGVO3o4TDlq02nsRx+wb42KI&#10;FHcD5Hkd4PfbgTz3bch330WAtXA+yQY92e64ke2JnhwvDBT64XyiPcq8dZHnuh8nnCWH02770s77&#10;WWF0fIK+EChMjYDFjiUIMtmIXK9dBHgHir20lDrlv5cAO6A71RbnIk1Rl+qPvhuX0dZ6DnUve6Tr&#10;q06rAJaZPdJBpXRSUW0l637IEmClnn7/azxhyWSCD/iaG+99Bpf4NBhIrzIhtfUOUO7vWnn6wcaL&#10;R29CSwttRWCtPQRsuc/qDxufAKqzP+YRhh/Mm/sSXlFaHmXwA0F+c8lSvLrgpTIT1h/No52WnEz7&#10;LFn5DV6fwdccT07DV7/9K178/HdsbOgMfvU7xfZ/SSX+5vd/ZiZWdcb9mX+oBy8+h2lYBvbbemPT&#10;Ph3WQew4cAi7qMS7D+hShVlUZAFY7LORmQV09Y2wa89BbNyyU9lCVDquliynZaZtlnWgZUeGeQvm&#10;0DqvgOa6lcpKELIGsQC8evVKvDPrHbz55itwMjyA1qITCsCDjZUYaK1TAL7PHHy3U+x0A4aptmNU&#10;ZAF4jOos9nmc8Mru9JJ9x5sqFXjHZOc+1iit81hTmbJ+1RgBHmHeFQWeIBQqgGmfFQUWeF8CTHgn&#10;WFO01hMEe+zlYwVqAZ3HsfIcDNPOXucHqys6CHcKmIGpjmME7CF/pgzJVO41t9fiGe2wdGR9dKWD&#10;qnweX92WheRlQfnr+PpuL76938/zG/joZjc+uNaJJ/zdRs+dJaylBPckRmRn/vpSDDNfD9NNDNfy&#10;nJnuPm3hrbPFuHWmEIOn89B3Ogf9/B0G+LsMNZ1CqIMx3qV9fnvGjzB/wTtYOP9NHF4/F92E6EGe&#10;AzqOH0GBzQbk2W3BKT99Zt6DyLDZTlt9ANUhNmiI88e5QtldvxCno3yQzPyZar0N6VRdqVQqcbzp&#10;BiRZbmJm3oJEyx0IM9di/t2PeMdDyHXfR8B2It9jO0sLRQS4K94a10+4KgM6+vK9MVgYgMupjmgM&#10;00dj6BFUHT2EmqDDVFV9ZPpaYHzqIfpu3YaHxQG4H16DNK/DKPbXRgEtdIHHDuS7bUeZ7x5cTrMj&#10;wHYKwLUpvrg90INL3ZfQQPWtrZgGmBZaZvcItM9//keq7R/x7Ce/w3sE49lPCe1Pf0V4f4VHP/4l&#10;Hn77CwXg7qkPYR+VCCM3D8LrBzuqqqLALFuei0228iHEfE7AFqhVAAfSYvthhvrKf2VgAfWtJQvx&#10;xoLZeJM2+q1Fi/Ea7bVA/Kp0bvE1bxLyt6m60mP9Jl8/m1Y2NjNH6WT74Ge/xfNf0hn86vf4hEos&#10;TkImOkim/46Z/g//DfQ/+Qj6R5Ohbe0GLbmve1APW/buw3btA9Dar6MAvJswHzYwhqmljQKwNpV5&#10;F9V6w+adWKW5TrHNS1csI7zLsXjFUmWwhgAswK5apaYsXyrrMcmyLitWqOHd2e/gDQJsvG8LGnKT&#10;cfVMMQYbKjHYVo9bzJO3CcAd1n0q7TAz74jkXn7IJwnFpHzYaTdle01ZrnWCyj3epLLQArAo8Fgz&#10;ISbAosLDVF/FQv9LgQkta0I6sKoKCelLG00VnmJGflhXiCmW3C4SeCfrijBVf5LnVO7T2bhGgOsC&#10;XXEzLRK3aKkHcuOUulWYhJHybDwmfI8aS/G4uVwZcvlBdyM+udmJr25dw09GbuO74X5lUflPe7rw&#10;/Hq7MpPqUWetsufvvVrZD5iugV8/wggwIpuWEeBRgjxRy8d1p3GXjdKD2jIMMfPd5+N79adxR5a8&#10;bSyH/RFtRX3fnfk6Fsx7B8vnvo4ISy3cJjxNAQeQZ7sFJS67UOGvh3znvcix34Vqv8NK3m1O8kfb&#10;qQK0NdahraECdczbWZ5GyHI7jBMuushwPkT13Yt4q12It6SFtpB7stsRaqaFALM9CJelb9z2qgCm&#10;hc6nhS5yI8BxVujNcsf1TP7NctxwM88bXUl2qCW81bT0lYEH0BBqgLpwY2RSge8N3UNwsD8Ob1qI&#10;AKMNyPE3RBlfIwDnC8DuO1Dio4XuFBtcTLJGE7+uOskbd2/14cbNXpyrO4NqGRtdeUqlwJJtZalY&#10;KVlh4z1R3Z/8Go+/+wXh/SXh/YUyQ0jqGcFuG30Cq7BYGLt6EF5CK5BSWa29qMACry9ttB+LRys/&#10;KrIced3GL5C52EcZSfWDufNUvc0E8kfMiz8iwG8tXoC3aZNfnTNTUeRXF9FSz5tFuOcTXMJMO/32&#10;4iUEWA3JBcVKXpf5wR8S4he/kHz+e2XBPbHU0rH1FZ//3T//B5dGnuKwVzS2H7HBTh0DFuEktJu0&#10;9ioAb9+7X+nIMjK3gjHriLEp9h3Uxa69soXKNqxev0GZ/7tUfTnUqa7L1JdhweL5WLRkHtasVoc6&#10;7fOixbOxdNlCbNi4DssI8Fsz38brb/8QuzZooCwhHBfL8tBbX4G+llr0E85BWuPb0itLtR2hhZYe&#10;6THpeWaNE/AxPj/exvxLFZ582QM91khwZRPsc4RXtikRBSbA0nE1QSAnaJ0F2jFmYFFg1TWW0hNN&#10;aHk+RdgnBd4GHuuprITpIdV8sqGUYJcqan0zMwZnvW0JsTO6ZNOyEDcUO5sg7NA2HD24HeW83psd&#10;g/ulKZji93ksQzAvNigrdXx6g/Za5g93Nymrecj601Md4iQqld33RX2H2ViMioMg0BPyO8nvQ3Ud&#10;J6hjTapd+pXNvs9VYLS5EsM8PmgqR19FIUz2bMGsma9i1uzXsGTeW9DSmIU870N8v/tQYLcV5bKy&#10;o+dBFDhq4YznAbSEmqAr0gznY63RmReFjnN16OzqwLULrbhJJ3GNjchV/twe/oxrPF5ivuw6dQJN&#10;eXGoyYjEmeRQZB3zRKKvA9L87VEUaEK4pLdYC4UezNaee9ARY4EeNiDXsz1ooWmj8zzRGmeHMp/9&#10;BPgQKqjAVSFHUMM64WOByckJlJ8pxYH1C2CzfSH89FYji+AW+zJTe+1giQLvxKUkSwJshaYII1TE&#10;u2OwtweD94bR2U4bzfxbT1cn94Nfee/73yhWWY7vfUe7/N2/FVdq8uufKtP8pB4T9sa7k7AMjYKJ&#10;uxesRWkJqbW/ClwFXl8/WAjAUryugplq7B+g3At+e7k6gV1EG62yygqoC+biTQL85iKxzLOYe+W5&#10;fwMs4L5K6N8g9LPUluFE2Wl8SkBlTS5Z4va5QMzG5ZNfUIlpqT+lIn/KaPDrf/w3Wm+P46BrKLSM&#10;HbBh3yEq8CFoMf/u0dXDLu2D2EKQ5ZaRnpGpkoGlN3ovc/KmbTuZfzdj7cZNUNPQUEpWopTe5wWL&#10;5ii2ed3alcrWHQsWzeD1RVhPgBepLaGFJsDvvAr1pfOQHuSJTubJG1STvuYqZcJ3P+EUFRYLfV8g&#10;JrjSeSUDOBT7TGUbb2fupQKPNlN1ZbsSWtAxUd+XH/iJxlMYk04sQjkitplgjr+ssTqCLFVPqAXc&#10;GgIrKk0rOio91FTdCSrpw3PlmCIccitqkio4Ths+UJBM++eFbNsjyLEz4NEAkXq7YbtuBbTnzYD+&#10;sjnIdjLEVeZIWR96go2ArGb5XictdruMAjuFxy3lvHYWU3zf4hZGCas0PsM1tM8EeIyvEQcxQVgn&#10;+B7GqeYCr3TSTdJ5TEiDJYvFt6sasdG2SvQyzxvsXI+5M1/DvHmvQW3+6zDZuojZdRuKXHfgtMdu&#10;qq8WSlz3oj7wMDqpXJepjtdpQ3vSHXGlJA5Xz7fi+vUrzJOX0He1E7f7rmPowT1MjA1jamwID0cf&#10;YOLBbYzcGcDo3dsYu38bF1oaUVtWjHNnStCUFYkyf1peNhglvgdQ7qf9EmB39OR6UoE9cT2HIJ+O&#10;R1WcC04F6qAySBcVwXq08AbI8LXCxMQj/IXCksSGwWz7IgSZbkK2NzOwjwrefNYpKvAlZnpZlbLh&#10;uBEqY93Qe+0q7o48wuWrV3CuoYpWmu9HFFiWqXlGcKdLlmudBnjqm58TXJmn+z3GvvgpHv3k96jp&#10;H4HZ0XCYeKhuCwnANoFHlbIipNYBtNE8CrhytCC8ci7X5XbSuys0aJFVHVhKtn0JqqK6BPmHc3mu&#10;3EqiGs+dgzfm/xvg1wj9nOXLUVBVQ8v8JzxR3jsbHjY+stDdC4L80Us1lmz/i7/9D2p77kLbJRBa&#10;JrbYcugw1mvtwabde7FPz0BR4L28Jp1Yu/cfUgA+ePgIdu7RZvbdpKxzJT3Qkn1XrFTHytWyCoc6&#10;7fNMZt4FWL1GnceFWLDwXSzXWIy169ZgPtX53Zlv4e2Zb2Le3Hfgb2uE5sJkXKd97CWA0trfUix0&#10;Pe5LSQ7uIry00+MdMgKrHlNd9ZigCo9RfWUGzyQVTABW5d/TtJ8EVxSYOXKUGXiEQMpx+nbSSB1B&#10;JdRKVWRjtDwLQ+WZeFB+AsPMuwL9OL/2YdNZZT3oKRkMwgZhkpZ2pKoY13MTcUYGQ1geRpqVPk7I&#10;Gs1WxgjWOwAPxoIQ/Z1oivLFnZJUpVFQLDiVflzpOGOeZo3wXH6O7AU8zPc3TrUTyy+ZXTrhlJ50&#10;qt6kQMxGZJzHSb4fGW0mEE+xkVMGr8gItK5a9DIO6O9Yh7mzXsfiea9j45K3EGywmWp1CKe9qIYO&#10;W1DjvZ852ATnI0xwIdIQV5Is0J/tiMFsJ/QSqlvXLqK//yZ6ewnxzWu4Q0jvPbiPu/fv4D5hfXDv&#10;Fu7eHsDtW3K8g3t371LxWlF19jQaq87y3zEVpYFGKPLS5s89iAoC2skM3JfnpUwrvJnngRs83msv&#10;w83aPKowIWeerQkzQl2YCfKO2uH5+6olfQLpaqz2rkCQ+TZk++xFoTcV2IPluZMNwz5cTLBQLHRj&#10;uBHORDrhxqULuDX0ENdu9qOrqx2NdeWory7GK08IrFLf0DLLRHqeq5T3Zy+V93vVgnWf/wyPvv8D&#10;Km7ch4l/GMw8fWAXcJTKygogyC/hlfo/YZayPXpUuSf8zgp1AkpLLEMp5d7uwgV4ff5cvEEFfnUR&#10;IV3MTLxkKR8vwZvzF+Itqu7bi5Yo9RZrwcqVONXUrNyjlvctjY6szTUNsVhqWXbnOfP6T/7y3yjr&#10;ug5tRx/sMjTHdmbbrVTdrdr7sWP/QULLDCwDOeS+MI/SibVfRx9bduxWABYVlskLS6iyorxr5B7w&#10;ag3MJ8Bqy+crvc9Lly1gBp6NFRpLsEZzNeYunIN3ZryhqLBktSNam1CRGo5Lp7NwpfqkYtX6+QG9&#10;3VqL++0qiIcI7lgnAW6nAvMDOy7KIzaaxzGBlxBP8MOt5EaCKwAPEZqhOlpSNgxyK2mkqghj/Acd&#10;Jjiyofa98gzcPpmMgbwE9OXEoy8/EbdL0wmwgF1Ci30aj5mvn/C9PGw+owyXfCQjvKiCYzWlVJQU&#10;VAd5odDdmh8qW35oHXHC0RIJ1sZItDZUrPTdk6m4R4jvFiXhTl48BvNjmJtZebEYlK1X2GDcPpOO&#10;u2ezMMz3NioKTCcg27iM0z1MNpTjERu0xyw5n5DtSPl7ThBiUWGBWI6TbVW4WpaFg1tWYeHsN6A+&#10;71WYbF6MMm8DKq8WKry0cJ5K1R1lgfoAHbSGHUF3vCmuJFvS7hPgXGfcKIvFnb5ruE0o792/hwdD&#10;D/DgwRABfqA8vn//LgEWaG8T4Du4c+suIb6Ljo42VFaeRUNdHVrPFKM4yAq5rvtQ5LkfeZKJqcZd&#10;KVT5XB+qrzfOZ/rjZmc1ehhpzrBxqQw6gNrjxmggxIV+JijNiIWfiyUs9qyE9a6l8DHciCzvvSjy&#10;1kKx526c9NmDigBtnOf7Py/LyrIhKg+zxtWOZgw+mMCNwbvovnIVLefqmYHL8crDb5hvCeqU7HJA&#10;gKe+oeJ+TWi//ImqvmB9/p2yC8Pkd79H+ZXbMPENVgZmWAeolPU/YZ2G2Jpw2x4NVsEcSICDQnHE&#10;2YNwqim9yz+YM1vVkUV4fzRnBt6gbX5j4Txen4nXFi5SOrBenTub1+bjraWLaa3nEvR5WLJ2Deou&#10;Xiagv+f7lZ0Z2PB8pwJZ6n3C/D6tvoD84z//E/lNF7DXxgNaBhbYdoD5l7AeNDLDXtrorbt2Y8+h&#10;Q8zA0gt9BPqGRtA+dBC79uyG5oaN0CTE6rTOMmBj+YplWLduA5VWDQsXz8LqVcugsXKJsoHW8hWL&#10;qMxqkIXuZi+Ywwz8Jt6e9RbenfUmVi2Zg4xQT1woyUB3eRGuEI5eKt6AjMxqrcPdNkJMkIek44rq&#10;OybQSvZ9aR9lm84RRXnLaUWZD0XJ+HiEEAwzUw4R3mFCIWAMUflulaVjkOD2McddSQujQgTgQnIQ&#10;81ksbvO5EarihAy9JDQyplrmE8t46kn+HNlydFIUmXZ2vLYMvfmpaI4JwplAF5R42SHX2Rop1iZI&#10;pyKX+trjatpxZuYIXOX3v5YQiKtJgbjGup58lBY7FNey+BxtZw/hvn2KLkB6k2nhlVtfBFgs9BR/&#10;rvz8h3QnArBiq2m3RZll2OiEWGla8pbsaGxdtRCL574BzUWvI0B3Nar4we8IPYAb8Wa4EG7CrL4L&#10;8aZrUBOsi6uJ5rieYo3eHCfcznfHzfI43L81gOGJKYyMjWN4eATDQ8OEmDU8jPsEeWjoPu7fu0t4&#10;7xBiAnznrqJ2NbW0rI2N6Gg+h+ayXJRGuSPVaS/iLTch1oIZ1nkbbbIJyo7b4yb/zZ4+mcQNNrAl&#10;3gdQefQgVdRY6U0u8tWD7W41WO/TgMP+VbDauQz+xluR6y27We7FSdYpf21UHd2P84mm6Eo2RVO0&#10;Ec4epxo31yqL8t28dQ9XqcKdXV1U4Uq8Mt1BNTGtuF9/h9EvvsHo5z+mbZZF6qi+stoka/TbX+Nk&#10;Vx+MvQNh4e1DOMU+i7oGKTWttgKwTWAwr4XyPAiWBN02JByH7V0VgH9IEH9IUN8QUAnwK5IZF8yj&#10;GvP67HdV1xWY36GtnoPXlyzAD8Vm016rrddER+9tvP+z37Gx+SmkAZKOtqe0/U/4/iTHv/+9qPKv&#10;8cUf/4mMmjbstfLAAXMn7NI3xl7Cq29pjwP6Jti1fz9B1oG2zmEcNjSEHmvvgX3YriW3j9YpwybV&#10;aNllyVINjRVYv249li5XQbtuLTOx3P/luYbGMqykndaQe8DiJgjv2zJKaP5MLJz7NrxoRdsLUnCh&#10;NBeXzhbxH/cU+horMNhUg1stNQS5Gg+ovCOEePQlwALvOCEfF+s8DS/Be8CsOkQFlU4sGYkl9vle&#10;dS4eVGbjzul09FAFL6eHoT3GDzUhLqgLd8GF1KMYLKYinsnEaH0R4T1F1SWwVLhHVPpH/JlTBEWG&#10;aE5RjWWzswkq4mhNCW6VnMD5pDBUBriiwNWWABsihbm4zM8ezZG+aIvwwrlgRzQF2qEx0BbNIY5o&#10;DnVC83E31IW6oDpYdrQPxE06gHtnc/CgQnbul1Fj8jucVhqTCeZ6xcazcRrj7yfbu4ireCC3yfi3&#10;EvDzQpyxavG7WDL3TRxaMxMnCc31aD0MpliinYqbarEO3nvmIcxIA7WheriWyGyaaov+XFfczvNE&#10;LwGeGBrBxJNnGBkfx8jIMEaGRhWIhwnw8NAQH9/HAyrx3TtUYsIrMF+6SFAa69FMeFvPteB8exu6&#10;6Z7Kk44i2W4P48U2nHDZgzj7g2igQj9+9gGevP8+evh7ldJCVxHgpnADnIsyQ6HvYXjqrILLoVUK&#10;wNa71RFosh25ntoEdz/KAvazsRRrfoB/cwtcSLFiVDFC+TFGgqZq9N8jwAN3cb3/Fi5duYbmc7V4&#10;ZfwLgvulZN2fvlRdqu0XAi+BpfLKLoTDn3yHoU+/x/BXv0ReyzWY+4fCyjcA9lRVFayqDDwNsuo8&#10;RCkB2IqPHY5FQsfOiTZ5sXIf+AezZxDYRQq4P5z7LrPwfKouMzDBFqv8ptwfnjdTycVvLJV7xXMJ&#10;+xys3r4VV++N4Skt8wTf79TXP1cWvXtM9/CYlvrptz9XFfPxh7/6KyIKK6Bt7QEjZ18csXeHoZMn&#10;TJy8YWjrAkNrWxjIrSNLWxhbWuOwgSG09u3F1h3blfHOq2XM8wo1qLNWMgOvWq2OxUsXKD3O6wjr&#10;CvWlfH4xlXgZVhPo5czH786dgddnC8DvqjbZmvcudHauQ4ks0FaUga5TebhaTXWrJ8CN1RgkpLdp&#10;ke/Rvo7KLg2EaJh2drS1gvmXRxm4QdikA0sglvHEYp0lS4rqDhOGB5U5uHsqHX0yWT4tGA3H3ZHj&#10;aIQse7G69spC6rIp2e3TGYQin+CUYooq/kiBlurHrP2IDcYUj1P8OQ+lQ4kWe5xuYVg2OytMQWds&#10;KM74OSPH2QwZ/L4nvaxRE+rBa3YodTFBiZMhSp2NUOrGc1daRXczFLuZocTDjCC7sVGJwB1aeNnR&#10;cOhMNkYq5LYXrbwCrRxVverD1UUYos2/T9jvVRYQ+nzcYOPnbaxNeN+AxsJ3EGu+BQNJVrgWa67c&#10;Joox3QDnfYvgcWAposzWoDpUV8m/Pen2GMh1w23pYKKFHr8/hKmn72FscgLDCsAqFRaAhxSAqcb3&#10;mYnFZt97wOtDuHL5MgFuIsBtaG3pQFtbG853tmKgo4552AKFTjsJ32GcDLXD1PAdPH3xOcafvIc+&#10;NoonqcBVQQfZ0BnTCpsqAHsQYMcDGrDdqw7LnWrwM9qCHI99KGXuLfbZzYZRG2cCDuACf79LKbYK&#10;wGdCjXC+vhx9d4dxjfBe77uFq9dvorOzHa+MfS6blP1MscjjX1JxqbwCrtTIZ98SXIH4ezxg3f/i&#10;l8hsugwLAmztFwS7oDDYEFi7IJVVFnjtgwVcuRbCCmUdgzWttOPxSBy0sVPy74/mqRT4LWXEFc/n&#10;EeZlKtX9oQI2szEB/hGvy7XXCbDA/SMqsObO7bg5+hiPf/xrxSFMKo3Pz1QLv7MRUtlqgZq2+id/&#10;wLHsUuy1dIW+nTcMHAixgyeOEGIjQmzuKOUBC0c3mFnb4/ARA+zZsw87du5UOqxkeRaxznJvV119&#10;uaK4C5h/Fy2eq0C7dPkC5biS9nkVFVgmMbw5m26CAL8zfxbm8ndYyNfu3roGx92sUJ8Vh87SbHSf&#10;KUJPTRn6689goOEsQa7A7cazBLcaw4R1qPk0i7DKkaAp6svjMD/sD+pLCDHVieAKvEOVuUreHSxO&#10;xI2scLTF+tDqGsNz10a47ViHGJMDqAhyw5WsWNw6nY37hF/uJU/yZ8p0REV1JWNT6ScFaAFYLGwt&#10;bXsV7flZqvupTCpZMlqi/VHoYcGGwQD5TqYo4O+U7WKOHJ7nE+wCV3Pkuhgjw/Ywki0OItnsAF9n&#10;wCzthEvJYWwIkpTcPMz3MaqMEitS1FZ2RZR8PFFbSnUupFPIwr3TmRgsy8QAgW9Jj8LBDeqY/e4P&#10;sGf1QjSGmuNSvBMaE/yQ6KQDP4NN8GOWDDLagBja2srgwwrANzJsMJDnhDtU4Z7SCIxTUaeePiPA&#10;ky8B/g8FppUeeaB6fO+eKDEfj4zixo0bzJvNrBa0tnWglZn4AhW4MjmQjdlenPbShmzN0hRtg4qU&#10;EIwyWz/+4APc6iLgvro4SzVtjjCiAvPv5aNLBV5NgFfCZu8KWO1aAZ8jG5HpKkMoCbA3M7DvHpT5&#10;7ibA5owhtmiJNUXFMUN0VBai984DXB0YxLW+AfT09ONidzdeGfrsJxiatsgCr6zrzBr+5MfK1qEP&#10;Pqb6fsxzKvHdz36OtLoLMPU9CrvAEDgEH4N9CI9KhSpH++DQl3VMgVcgtg0OhlN4NPaYWlJRRU1V&#10;ACsDNKhSrwiotMmvLRKYZzPzyuSFBXiFaqZY6MXzCDMz85xZ2Ky9F4NT7xHSXymda7Lou2zYPUU1&#10;fkiAH36tWuJWGp+n3/8O/kn52GPhBAMnXxg4+ynwGjh5EWBfmArATh4wc3CFqY0DDukZYKf0Um/e&#10;rGzVoc68q66xVDXGmTALwPPmv0sFnocVGouxjABL59XKNSsUgJcsW0Ll5e/CSDCDzmLBkkXKjnla&#10;2zSVfW5zw7zRWpiGC2WyRlYBeqpL0FdXjkGq8S3ZaqX6FO7SMt4TUEVtWTICaai+FENUzeHGMgJY&#10;jHu1+XhQm4f7VN57ZzNxpywFvXm0zqkhqDvmjETz/fDYuQFG6stgu06D9tKQOSwI17OTCUQ2husk&#10;a1bgYUsdM6ZY9QqMNRBcme3E8ynJwXIvVuAiaCPlObhTnIaLKcf4QbNGliMhdTBGvJUeosx1Ec2K&#10;tWBZ6iDSTBvRJvuQYLofqZaHkEuA64654kZmFG4XJOBOURIeEMxhfs8RNg7SqTZUxcaIxxE5l5lK&#10;ZWnM8mm4LmOjab1TfBywYt7bWDzzVbjpbEU9G6nq5GOoY0ZP8bNFkMVehFjuUVa+iLfVIsB66GYG&#10;vpFuTYAdCbALeorDMHZnEFO00BMCMKEdJaAjI1RhKq0CspTyWKAewSjr1q1bOH+hCy2tBLi9E20d&#10;59FVfxong8xQ6qFNF2KEC2lO6D7hhrPRrrja1YIPXnyE/s4a5HnQFjPXNkUasfEzVwCWSRNOh1bD&#10;XnslLHcth5/xFmTydWeO6qKcyiuzkcoD9jADm+HaCTt08PeoYYbupBPpu3Ufl/sIcO8gbvbewhWq&#10;8Cv3Pv0a9z79Bvc++wZDn3yrbBcqO/DLuewGKAArR167/elPkVDR+hLgIAVgAdcx9BhLoBWQ5dpx&#10;VphSigoTbOfwGGgZWyiTGH44b46ipm+LAhPQH9Iqv84P+2v80P9o/myq8VKlR1oAFmv9hoBN4H8w&#10;cya2HzqAu08+VKyzdK5NsLGZYMMzKWr8hVjqn6pyO2OArFHtHpmJveb22Gdqje36RjhEu3zY0gE6&#10;prYwsnWEMV2BkaUVjCwscUBXT1nbSvLvytUa0Fi1nOq6TDXGee1qxTrPXzCD15ZSkRepBnCoUYXX&#10;LKflXkmAl+Jdvs/X6SJmL16kADyXOXjfrk1wNjqEMAcTVKZGKlZaIL5aQSWuLkVfzSncqjmNwSo5&#10;lrFO4i7V6D5hvkt1uieK23BSGcV0v5YKRXjv1WTjbiWV6gzV92QCrlF9LzCXCcCnfK1w0sMG4Ye1&#10;Yb58EZz53pMNjuC0mwvV4CiuZsbhdgkBqqBtrZZZTeW0zRV4QkV+QqAfEWKZA/ywkaDz549U0EYX&#10;EabU4zgd6IAsVzOqhiXSXS2QZG+EaMIbTmCDDXYhSH+nAvAJG30Uu1ugmjn8Ykoo+qRnWnqpCwnx&#10;yTTcLX25XSkdxANRedpq2cL0TmkqBooScZNx4HJWDM6lhsFSewsWvPsqNPn3jna1QllyFEozElGZ&#10;n4asEDcctz2IYzb7EMFKtNfG6YBDuBBviuupNhjMdWIGpgIXhmHkVi8ePf0AkxMTCrhjY2MYHR1R&#10;8vA0tCOjhFrq5fP3HwzhZl8v2mlX29q70N5+ARfam1AQ7oZk661szLYiz3UXclwOIDvUFYMDvXj6&#10;/nPcvtSILBl66bFLscHNtNAFXofgpcsMrLsW9vtWwWLnMviabEI6X3cmWNT6IMqP7mcDdABdBPjq&#10;CVt0JVuigfm5szyXAN8jwLdwmep7vXdAuaX0yp2Pv8LdT1QQyz5Ew7KrAo+K+r6QHQd/rGwdeo/X&#10;Bj/+HtGnG2DC/GsXSFUNDX8JLJWYMDuGqqCVcgw9rlxTniPcLhGx2KpnhB/ITCQFYCrwUunEmq3k&#10;4TcW0SbzXOrNxYuV+8I/5GsEaumd/tFcvm7Gu9A2PILRDz9TesfHqLLjsnvD598S4u+oxD9RNUCf&#10;UJmpxrJbokNwEvaw4XhH5hgzRy9cpYE1W7Ziw/ad2LhtG7YwU2/dsQ1HjKUDaz+2a2kpAK9eu0rJ&#10;tatWqyn3e9etW4vFS+YR2llK7/PyFQuxZKlqQIdMapDXKgDP5u/F9zqX7mKh1OL5OLhnG9zM9eFD&#10;pcoKdkdTbgI6i9Nx5UwertMa9VQVoZ92daDqJAZqiglwEe6wBN7btJR3mHXv1RYR2iICXEAVLsDd&#10;qmzcOXOCapXM7BtLKI/jQvJRdMT74WJyEC4lBqOJGTXe4ACcGQcC129G4gEd5BgZosLOBp1+3rh+&#10;PAQ3YyNwOyMZQwWZGCulrT1bhInqYjxkLpV6TNUfYh7tyY1jJgtD1TF3FPnYoZh5uNjfCXk+tjhB&#10;UJMdjBBPaEWVM+yNlU6ucxG+uJoRgd6cGPSx+nOjMZAfj1tFqbhFRZdMfKcsHXdpl+V8sIhOoiAe&#10;N3Ki+PtEoCv9OJJo2TerzcGS2W9Cb/c2ZMUdR0F6IopOpOBsQTqyj3so611F2x9ErMNBpDodwmn/&#10;QzgfZ4Kr/PD359gTYGfm6BCMDPTgIfOpADxKSKVGCPAQa1jUeIzXxycxKkfWxMRDDNFa3741iCtX&#10;utHe0Yn2tnZcuHQeN883oiDABMk2G5Dtrs3GzAQ3u1rx3ovnePj4Ke5fbaHiHkI5rfE5KnBbpBkt&#10;Mi20AHxYE07718Bq53J4G61HqjuzL612GXPwqUBtZX+kjngT3Mh2xKU0azYApspO/X2DdxUFFoCv&#10;9vQppQAsJUosG2cPfaQ6PuCHX5T3HiG++5yA81rvB98goqQGBp7esD8aQoAjFFBFcR0Js9MxAfp/&#10;AyxQ21KZnQnwugO6ymR+GawhPc9vLFJB+gqt8RuE+UfMl6/y8Vtyn5gQCORvKADPV8ZI/2DGTBy2&#10;MMfDz75mZv8eI2x4xpTNz75RAB6la5C9hIc+kTz/MwL8Ld9nPDbrHMbrtOBqa9dirtoSrN68EVr7&#10;92PD1o1Yu241tHbvgj4B3r5vLzYz/67i60SBZZqg0kFFgGWSggCsRtss8EotU5uPVSvVoEl4V9NG&#10;L1UjwLNm4V2+1wXLmYlXrMAStUXQ2rqeAB+Bv40hVdgI5QlBaMlLwHl+iK9Qea5V5OLm2Tz0VRag&#10;n7m2vyoXt6ryCbAK3ruE9y6Pt+VatUzHkw6eXNw+LbeMEtCXH0vAoljR6KfKDRTE4GY2ITgRQYj8&#10;ccLMGFG79yFu7yEkax9E3n5+yA8cRK2eLs6ZmaLDzg4X3alSRwMwEHEMd5JodzNiaT0TMcL8OywZ&#10;OC8RVzKi0J4QgoaIAFSH+lAp3FF21BkFhDXP25YfWAdC7YLyUC+cSwjG1SwCmxePgdxYHmVMNd8f&#10;lbg/P4nvmUVL3UdF7qe632QDcT2TMSAjHN3pYcoGZyVsgHQ3roDanDexjn/vIC8nFGcmoCAjHoVZ&#10;STiTn4L8aB+keJkhyVkPyc66yHDVwym/Q+iKMWIONkNPJnNwjiOu5Abg/s0rVOD3MTVFSEVhCfDw&#10;2CiGqLTDE5MYkVtMrFGeT049wtTDx4qNlsEd165dpgoTYEJ8/cZlWuR6lBy1pALvQskxK1TRLVSV&#10;0zXx+z774DlGb3biZIAeztIWN0YYopUWuizQAO46K+HAHOx0YC2sd6rB02A9kt328rmDSkfWaSqw&#10;ANyZYIqeHFrzdBs0x5ihpTgVvf2E9+aACuAbfbhyo5cAi7rK3r7MvPcJ7P0XX/HIek6on38Def4O&#10;r4lK33jvSxzLPwtDGcRBgAXaaWCnoRWI5fif53bMxM7HI7FFz5D2WI25ljZarCbts9z3FYBlAMcr&#10;s97BK2+/gdfm0T7PnIFX3nmLNlqeZ739Jl55/XVluZspKu/wpz+hW/hW2YdphOAOs+G5/d4nzOtf&#10;U53l9tKvlZ0gLHyOQ3PvAcxZoYaFK9Uxk9l6/Y7tWKC2DJt3bMX6TZrYd3AfDh4+jE2EdxPVWMY8&#10;a8hEBVpj9ZXMwFThlXy8bMUiZuLFhFVNycGyB+16TXVs3bxWee18ZvW3qcCyR5IAPG/JYixashBr&#10;Cbm9sQ5CnEwRbHcESd42qEkJRwcz3qWyDFw/k4seAnyDVrKvIgf9rEFCfLs6nyDnKeDeYT6UVSzu&#10;VIh1Zk6UTh6xmwRYIL5LJb5/KgUPWHJ+uySV19MIdTK6oiJQ4eKBk1YOSDqkgwS6j5xN23By2w5U&#10;7dVGI6+1GRii29wC12zt0OPsjAF/H9yKOob+pHDcJbwP+D5lQMiV9Ghl/96OxFA0RwWgPsIPlce9&#10;cSbUU9nrqDLcH/VxITh/go0IlXaAmbcvL1rJ6DdzInEjK4LKEsXzOOXedE9ONK7nEtwTUbhEi34+&#10;LQRdKcFojAuGi95uLJnxA6jNfQsG2ruQlxqNCv5OJVnxKD6RjIq8FBTHeiHdxwRp7oZIdzOgGzhM&#10;gHXRSYC7E01wPcOKyu+Ayzm+uHPtAh49+wATD+Ve8DS8PBJYpcanWJMYI7wPHz3Dw4dPMD4+zhzc&#10;hwsXu9BBG93d0YxuRplTEc44Qbt+wvkwzp4IQ3tNKTqbatAtSyNNPMBU/wWUHjVBia82XYseWiJM&#10;UeqvB9eDanA4oAG7PRow27wYHnqaVOC9KCXoZf7aVOD9OEuI2+OM+DdyZqNpT4At0MiG7wbBvXCj&#10;Hxev9TD/9uLyNWbg2x9SXT/6jkr7Y9wVtSUI98RWvyAQH36J2zzKboG3ee3qk88QknMaRp6+L4GN&#10;gL0cWQLrdDmHRfyr/nWN5UA1NvPyg6GzOwycXGAouzmw9de1s4WOrQ12m5pgFy3eHhMT7DhyBJt0&#10;dGi7D2Od9j6s1doFjU3MkgGBVFzJ599jiO9XOtvuS0Pz3qcKxKNiq5XRYz/HxaFn/HnBWLNLm9Z5&#10;FWYsXYiFGupYtXkzZi9djFXr12MLIdYz0sdubW2sk7WtNq0nwCuUjinJvysJ69r1K7Gctnnp8oXQ&#10;XK+BtZorsEIs9JI52LBuBTZuXIkVBH32glmYQeewREMTi9RXYgFdxWLWCqqwySEtBNFaRrlb4riD&#10;MQqOeaOZQHQVpuByaSa6SzJxrZxWlWD2lWdhgKrcT6AHBWaeD57Jwa0zWTwS3PITuHUqQ7nve/d0&#10;Ki1uBnNqJsarsjDCGq7OxRjt9nAllftUPhUoE1ej43Eh8DiaXL1QcsQYJ7bsQorGOmSv3YjiLdtQ&#10;vXcf2glyt54BegxN0GNmhhvOjrhOq90XHYr7ecm4V5CK2wUZVMw09BYn4zrV9WJGNFriqcrRR9FE&#10;cM8l8sOcFqXs7zvA30kamf5ClUO4kR1BVxBGlT1Gax2Oq2wIZLDJJVrlLtrzzqQQtCcGoiEuAFGO&#10;xliz+B3MeecH2L5xDRIiwtB4pgDNbNTKqbzFGakEOA0nYz1xwt8I6R5GSHUlwB6HmYH10CEAJ5ni&#10;RjoBzrZjnvbCwMUWPHqPAD+iNR4nuONjVFypcZYALCDTOj96gkeP3sfDqSdU4Ue4c3sQ58934kJn&#10;C+rY2JwKtcKZo0b8OVTVGB+UsIFqZkbtaasmxGWoPpWKzop01GcGoS4zALUnfNGY5I38QAs46qyC&#10;jfYKWO9eAYvtS+Guq4lE5z0oCziozAMuZZ0J0EZbrCFdiQsbTFs0x5qgPjcc12iZzxPiSwLw1eu4&#10;euUaFZgf/nsfqeCV81vPvySwX+IWVfcWj4PPv1B2DJTHFydewD+9GIYePoSSKnssklCqlHYa1mnl&#10;daHiSrmGR/3r6BEVC+/oBFYi/OKS4R/PSkhGQFIqApJZSSkITExBQGISAhKSEJiUjEAeA+ITERCX&#10;APewcKSfOqNsfPaAjY6Ae5/2fpC2+b5seEwlFls9LHn+4x+j/fYEdO092VC4wcbLG8ZsMI7Y2sLI&#10;wR4GNrYweDn76LCBAXbK6CvZm0dzFdQJ7xrNlYqFXr12OTZskjHQS6FGaNdvWMnMu0xR4NU8buJz&#10;a/iaJcsWYA5z+yxa/uVrNlGBNTB/0XzMXyh79cyH3t5t8LE0QJy3HaI9LBHnzg9BfDDaaB0vFCbj&#10;YlEGLpecwLWyE7hZToiptv1nWTwOMIMOUnlvVRJiAZoQ3zqdofRAPxBgmYdHqNgTtNnjDXKbSCYK&#10;yP1V1djm+8y2PfybXg8Oxw3fUPQGEBo3P1TpmiBJfR2OL1iCuKXLUKS5Dg07d6GTDeb5Qwdw/ghB&#10;MDJGt5MDekJ8cTc5CmNFORg9W6iMc5ZlcQZKTyhjp88T2vPpMTifGaesrNFbkqHcBrr1EuAbVF8F&#10;3vRQXEwNVjq2LlDFu+KPoj3eH62Etjk2EHVU9FRPa2xfuxDzZv4Q8+nAHByd0NhYh/ZzVWitL1Oy&#10;b3EmAWZjcjLOBzmBpsj0NEGqiwEyPfQIlj4zpyEuJhjjRpoAbIvuE+7o66inAr+Hh0+fUmUfYlR6&#10;o6mwwwrMcpwgwOO8/pDgPqPVfkSQaaOHhnCl+xK6WxtREetKW6yrLJFTHGwNXyqwuelWFES5oTTJ&#10;HzY2uxESbIKieGdU8HEBf9fCk3Goqc5CMd1HZKAdQt2McdzDBN5W+2B/eANz8RoUeO9nBtYiwHto&#10;oQ8SYCP0ZDvx72WHc9HGqM0IRl/PTfQM3MUNuY0kVpogKwD/Z8mugbdEeQnyrQ8/U+Dt51Fg7hx5&#10;H76phYqFlmwrCiwAT8MroMpxGuj/hFfKLSIa7uEx8GAedouIgXt0HDxj4uDFo8DtyaNXLCsmhtdZ&#10;0THwioqBtxTPnUKPIeV0hbJf0gM2OtLBduu9zxWARz6ilaadvs/3eZeNjtwKa+y5i30WjrD3C4Yf&#10;v79bSDjcj0fALSwMHrT/HgHH4OYZCB39I9i8fSs2bt0CDeZZNbl1tIrZdp3ASZgJ6HTHldjnFeqL&#10;oMb8q7lOHVu2avK5pcqE/rnz59I2S8behaUaa2if52PewllYtGgm9u9gDjY5jEh3a8T72CLCxQw5&#10;Qa6oTzmGTlGywgxcYl0uSccNKmwvVbjvdBZ6T/FIoAdpmwdYgwrEWbhNeBWAK1WKO0FwJ9n6TzWf&#10;xmTLaYzT5sl443EZJ11RjMHsTPSwwb3s6odrLr7o9wzCSCjBcvNFwbZdCJkzD0EzZiFVTQ2nNm9E&#10;jdYONGjvRRNdUIuhHs5bGaPH1R63QwJwLzECQ1RYWbWjj2rYw/NrOczI2Sxm2+u0uf203P0laegr&#10;SkQvc7n0knfTHp9PCkRbnC8tYgA6CGxrlC/ORXqgKcITTdEByAlwge7WlVg461UsnPc2duzagcyC&#10;QrTI0MGWc2isr8LpwhMoooWupCsoI8B5R82R421GC22IE26Hlb2Fmo8fwXna0GspluhnDr6U6oze&#10;1io8fkqACbHcThqXjDsl0I4QXioxIRZlHqEKT009Zk0RZGbjkQe4dvUqrrQ1oTbBHRVHD6MmwhqR&#10;HjrQ2qcGa4utaMkJRqSnPtx8deDhdwAV2QE4n3scCX7GsHbdBzufI0hN9kU5/w75UZ5oKIxG7FFb&#10;+DKzBzsfUG4llXoTYN/dCsCtMYZKBr6YRoCjDHE2wg4VjA6VhZk4y0a0qaZWGZX1yq0PviK0Ypdl&#10;608CzOx76wMqrmy0rezX+5my6fZt2tO2oSfwTMqGqY8/nAmw2GJHBdxoQqsCdlqF/09wFXgjCS9B&#10;kpLHrpHRPBeI4wkzARaIo6IVeD2i+Vx0lPLYg6+To9OxMKSdrVa2LJV8PsR83vfoBe3zZxiS3E54&#10;B559hPsfC8RforH3AfZbOcPONwjubGxcjtLqBwfDIegooQ6EC687e/hhv44eNm7fDk1a6+WrNLB4&#10;+WJCugyaVOPVq9VpmWXW0XxFeVeuXoqFzL6LFzH/Eu7tW9cqQMt46VlzZmPhCnWs2boLaqvXYMGS&#10;BcrSOwsXz8BWwm6tdwghDuZI8nNALBU4xsUcxcfccE7GLOcl4Xx+Gi7Qpl6hqt04TfUViFkC84Ci&#10;wHlKJpaF4e4Q5Ae1BRiuy8NofSEVtxSTrKnWcjxqr+C5TJIvUWqs5iSGy/JxN43KeDQYV+1d0Wfn&#10;gdteRzEcFI57fqGoOqiPNI3ViJm/ACdWrEDhmrUoY6Q4vXMHKvbsxLlD2mjV2Y9WvYPoND2CLltz&#10;XPR0RleoLzrjj+FKbhKu5iTjCvPytaJk3CiUW0EJuEl4RX0vpx9DV0IgmqN90EhYG497oSHMCzWh&#10;bqgKdqKiueHkUTcY796MhbNfVdR3pfpSBLLRrm5uQfP5S2hoJ8TNzaiqKENxTjqq+DNPx/uiKNgK&#10;2QrAVGB3PRR566LhmD664gxxNdkMPRmWuJxij576UgJMZaUCTz5+RICpwlNU3pcAD42N48HomKLE&#10;snKG1BgVua+vB11dHVTgBlQn+aCc9jktwAjHAk3gd9QY/m4H0JIViAD7vchO90RClCXyEp1xrTQG&#10;nUXHcDzcBC6eBxAdbIrmguNsqGPRXRCHyrSjiDpmgbwMLxSwQSg6aoiTfszAgfuYmfVx/YQDupJt&#10;lPHQZ0INEGOzE6FmO3DUVAsWB3chL6/wfwMsdYtW9PbzzzBIaAXcfkLc/4Eo8NdovDOpLKdj6h0A&#10;Z+ZelzCxywJujKKoAut09pUSiP9PeOUoSiulUt14eMYmwp0Qe0WxBGSq7X+WB8s9ko0DlTO7pkEZ&#10;Jab0jL//BXon31fs8z3m9P5nH+P2+5/gHhsd2Vy8qec+9lOBrXwC4EaA3SSvHw2E/dEAAuwPJ/4e&#10;tszj+w7pYsuuXVi9YQMBXqms66yxUpaJ1cCmzRuUXujFzLuK+q5cjAVU1OW0xZvXrcR6TTVVz7S6&#10;GmbOmYNlq9Zi9aZtVGA2BMzZ82U45aJ3sZqQG+zfCz8qWby3LZJ9HJjzTJHoaoyzMX5oORGNDqrY&#10;+fxUXKKdvsL82CurNhLcfoFW6YGWHukC3KsrwBAt7GhTKUbPUWlbTmGqTebflmOy9QwetlcqM4xk&#10;eqBq0v9JjFUWYqSEKh4XgZvePuh1cEO/HW2lqzdGQ6LxIp452ZSt/JYdyFfXQOrc+UicPx+pK5Yi&#10;f90alFGVT2/bgvJdkpd3oe6ANmoOH0SDtTnaAr1wITmCOTNBWZDuKlX4cnYsrpygbVYmNETgQgrz&#10;caQvao+7ozbMDTUEtoIO5FSgA0762yE/wAlOh3dj8Zw3MXvWjzBn9uswNjHFyfIqNHZcUACWY0Nr&#10;BxqoxJUVZ3AmLx1lzMwCcK6vCuBsqmCxnx7qjumhPUYfl5MMcS3NBFdkXjBdyaMnT6nAT5UcPDo5&#10;QbUdJcSqnuhpgEcnpwj3I8VmPxgexYXz53GuqQGXWutRnxqAkkADOFtsgruXDqJj7JEWZoOL+VRb&#10;7yM4leiFesIc76WLpkQf3CiJRUl+ADJyvZXjufwwZU3s67nJuFycjNZT0WipisHZ4iAkHrdAepAh&#10;ioP0UUcHcT3dBhcSzNBIBa4MM0COxwGkuxxEstMhuBkfQk5uAV6R3fMFYgXkD5gnqb4C76CivJ+h&#10;j0D0vkcl5vO1/aNwjEmGue9RuDIDux0XuyygUk3DpVSW+T9rWoWn4XWPVEGrKC+P3oTXIyaBRevM&#10;a948KtY55t8ge/Pci0dnAlx8rhVjBPgW33f/449x69knfN9scN77hHb6E9zh+W1eEztd1tyNXYYW&#10;sAsIgqe8B3EHR2UQij8cCLCLbwDMre2wR3s/tu7cidXrZfkcdaxcs1KZ97tunSa0aCVlqOTSZXNV&#10;VlpR4FlQp53epKmBtauXYCUttAA8d8F85uf1WLNhKxarLceCxQuZg+cR4HewgplZe/sWuJsfUTqy&#10;UnwcEU87HWF3BJl+9qhNCkXbiRh0UcEuFaWju5g2mgAPiurKLaQaAVfuDRfhgaxqQYVVVuag4k60&#10;UXHbZNrdWUy2n1UAniTAMs54vE4WvTuJkepiPChnfs6MR29kKHq8vNHn4I5bjlRiJ288CYnDk+OJ&#10;eOgfgptGZqjdtB0Z8xcjZtZMJC2cj8wVy1G0YSOKGDNKtm3FKf69yvfswVlm5WoLYzT6uxLScFzK&#10;YabPovJIj3LSMVrAMFyk+rZRfWvDPHE2xBnlQY4o83dAoY8dCmRkl58NHPT3QGPpHMylbZ45+w26&#10;njWIS8pAbTNVt+MiGtouoLGdx5Yu1DS3orapGXXVlSjLiEBBkLUC8AkPY2R56aPIRxe1oYfREX0E&#10;lxMNcDXViBbaBjf4txCAp54+UQBWdV6pOrKkN/rBqJTs5D9OeCcJ9iQBHsGlSxcJcD0utdShMT0I&#10;SZ7aOHx4CQ4aq+NosAFyY53povxRFeOGi9nh6C2Kw8WsMPTIrbPiRNQQaB+/gwgPN0VjwTFcLU5A&#10;d24CLubE4iJVurU8Ah11zMkFwUjwt0BqkBXKY2xxPt0B7fHmaIw0QG24LKqngyR7bcRY70XGcX/0&#10;D97+twKrIJbj5xh4/6X6svoIRS8taj+fr+wZhkO0ABwIV9pkAdj5uAAq6isA/xtcgVWUV86n87BK&#10;jQViAZhqG5OolCiwZ1yCArAPldgnjs/FElqC681M7MMSiEXxyzu6CPC36CW8A08/J7Bf4MbD9xWQ&#10;RYlFhW8RYrHTudUt2KFvCpegUPiL4occg2tQMNxDQuEWGAxHVy8YmVhg19592MQP5toN62mRCfCq&#10;FTyuxEaqzi6tnQrAkn81NVcoHVkLl8zGambiDWtWYN1auU+8DEuWLcZcftCXr9bEyvVbsJhWetHy&#10;pZi3aC5V+G0spe3etEYDVvr7cMzJFClejkj2skc0s3CMsykKgpmHE4LQlhmJi0VpuH4qBwNn8nC7&#10;ugCDVN3bAm9jCe7LgnC0yuOyKgcVd5yKO9lGYAnxVFs5HnZQicVCt5x5uXKHau3o4UoCzAbhFhuI&#10;nqQI9EaEot/XD722Thi0dkG/lSumjobj8/hUfBB4HPctnXHpgAFqGAdyli5H8rz5SFNbhpQVGkhW&#10;X4WMtZrI2bQReVs3I2fnVhQYHEBtsBtakoNRH+eP+mhftMYGoJ3gtlEl6yK9cfqoE4oD7JDraY4s&#10;NzOkOhsjxcMcTnq7sHzBu5g/dwZmzH0Xy+h+QsOicaa6CU0dtM6EV6q+9TwaWXWt7ahuakczj1XF&#10;acgNtGIGNka6uxGyPGmhfQ8pALdF6eNKojGupZviUrIFrp/NxmOCKwCLhRYFFuus2GfW/dFh3B8Z&#10;xt2hB7h9/x6t9Ziyz1JHexuaGlUA16Tz82O9AYbWmtC3WAs3730I8TuMrGOWuJB3jA4kEgMlKYwN&#10;MehnRu8rYJUlIemYKYJDjqAqPxAXCG13CSPHyURGpmg0FR1HToI9GnNCcP10Gk4l+eOYhz5KUjzR&#10;lO7Ov50x6iMMlYYpxUEb0VZ7kBV5FD39g/9WYDkqRYAF3F4q77T69r4vSvwVTl+5B8eIRFj5ByvK&#10;K/CqAP53zv1P5Z22ztMwq84l94q6qmy0F9XXOy4ZHrFin6XkmjxHeAmtD48+igITYCpoxfkrGP74&#10;a/Q9/oh2+Uv0Pv0YPU8+RP/TjxSIB1k3n77AvU++RU5tG7SOGOOQoYmyfOyBIwY4bGQKHSMjGFla&#10;wsTMEkcMjZVbSBsI8JqNmlRgNaqsWOgV2Lp1K7bv2AJ1jSWKfRYFXrRkFpZRjTcQ5o1U4DWEd7n6&#10;YsUuL1i8CBqaG6CxfjPmL1umbHKmZOBFM6BG6NdpLIbens3wt2WecbZEuh9V2NMSUS4mSHAxpnVy&#10;QkNyCPMwrWhxhqLAfWcJslhnqofAO0R4h5tEfam8MglBAVgF7UOq71S7PGYR4AllaqCsfFGKoYpC&#10;3CvLwm0ZEJAVixtxYbgeGoBrvh645uCIXlMb3LV0xH3m4yF7d4zYeuA+oR40s0O3zhHUbtmG3OXL&#10;EUmQj86ei5BFixCtvgxJmupI27IOKVpbkWttQHVVKWxVqDOaGQ3OEeL6SD9ec2E2tUWulyUy3YyR&#10;6WqCFEJsf2gbNBa+iQWzXmO9iRkz34a1kwvKKhtQda4N5y5eViBuEgVmNbVfQG1LG6r5XHN7J2pP&#10;5SE/mArsbUQFNkSWtx5V/SCqQ3TRTgWWe8E30ixwmQDfOJ2KRw+nMEULLQCLCsvMpPGJCSXrjtJG&#10;PxCAHwzhjsxGGh1Hf38fmmifmwnwzYttKEoNhI7eUrgH6cL7qB70zFYhIEAP/va7UZnE/Ot2CK0n&#10;juF24QncOEElPhGGm4XROJfuh3C+vqI0CPWloTgRbYeaZH9cLUxA28koFGZ4IjHMEtXpAbhcnoiM&#10;UHuY6G9BDI+nUtxwJs4ehczdqY7aSLA/iPTjgbg5DbDUwHtfKEfFNr9U3973P8ZNAeK9j3n+JYo7&#10;+2AdFAGbgBDlFpITW0kFYiqsAPqfIAusAqrU9GMVtHIUiKMJqlhlsc+00QTYJ1ZuMTETU4UFYD9e&#10;8+PX+BJoX77OjT+rqvsG7j3/UrHJA0/YwBDcQWb2AWlsHn6A3qkXuP7wQ9z56DtknG3Bbn0jbNy2&#10;XZmgv27zFqxetx7rN6/HvgN7CO8RHDqsi+27tbBm0was1FzFDKyGVetWKRl4t5YWtmxZj1W0zVu3&#10;rVN6ohcS4BXq87FhnTrWEmhZC2vZCgK8bAnmE+CVmlTx9ZuUgSKLly4l8HOxiBl4GXPz2uWLsHfz&#10;ajgb7UeIrSESPayR6GWFWHeqsJMhkl1NcSrcHa20hRdzE5mfMpiB8xSA7xHgkXOnlBqVXmZZJ6tZ&#10;ltt5CW9HJY9S5SqICfaUPNck82zLaKGLcO9UNgaLU9CXHYcbicdxJTwAV8J8cNXfAzccCbGZNQaM&#10;LXHLxBq3jO1wz9oZw7TZI85uuGNhhev6hqjdtw/JGivhP3c2/Jjvj/FvE7tFE9E7NyGaGTbVVh+F&#10;VNXKYDZGkT60fj6oDPVEqb8TCr3tkM3f9QRzf6q7BWwObIPanNexcM5rUGMjN+vNH2I3/y3Kztbg&#10;dG0zatuZPQXgzm6co32Wqm/rItitPHaimW6s9nQh8kNtCDAbBQ8j5PgcQT4VuFqx0AboTjJBb7o1&#10;riSZ43pZIianJpROrOkMLPBOvCwZ+zwsKkyA79+XSQ2jGCTAzU1NaG9txsXOJnh4G2KbzkK4+O+H&#10;g+tOmJqvRWq4DUoinNCSeRTFkXaojvdBXyZzbmos44EJmnOC0Ucoo6mgx4OOoJIqHO2ri9Oxbugq&#10;jMKZDB+coAJHhJshyFsXJ8Itcf5ULGKDbXHoyEY4uekiOdoTtXmR/IwcQqyNtrJ52+DgHbwi4E7X&#10;4HsEmGrb/4Eo78e0zwKwqnr5XEJ5M8z8gpUJCgKr60v1/c+aBnkaWC/COA21CmCBWgW32GMBeNpC&#10;+/BcIJavUQEslloqFr4EWwCuuHQdD158hYHHL9D3iPDS3g88Y2NDRZbe6Iv3H+PC8BPcfv5jJBTV&#10;YJeuIXaIRaaCbN66HVt2bIf2wb3QO3wAhob6PNfGNq1dhHsTVjH7rqKqaqxdBU3m3337dmPjJtmw&#10;TB07d21SbPRitTnMyIuxahWzr0xqkAEeaouYdWmt1ZZixerVWMoP+MLlali0jHl5yRwqMAFeOAtr&#10;1RZj1zoNmOzbAh+Lwwh3MkGyjw0SaCljaCejHY2QzvOqWF90nIhGd34qemRt5CpaaEI8rb4C8bio&#10;awutcyutMwFWVSVBJrgsAVtUeIo2eopfNyYTIiQDFyajlwDfTI3CtdgQdEf44cIxL1wN9kaPiwt6&#10;zC3RY2SOXmMr9Jvb4LatAx75+VONbTBsbYcHTs64bGqKwp07ELxKA/b8/eyYXV3YmPnsXo9I473I&#10;pbpWHXNBzXFm3lAPnGI8KJLMy6yfTQVO9rCA6f4tmDfrDcya8SqWsHGbN+ddaKjTqp/IQmNXN842&#10;tKOp6woazwvAKgUWG13T3E4L3aWA3NjagapTBcgPs6OFpgK7G/4LYLkV0xIhs5KM0JNmhosE+XJR&#10;LEEdw8Tjx0rGFbssI7KUMdEvh1aOjI1giLn33r0hHodxe6AP5zvbUN9QAb+jzti5Xx0WDtuRGmuD&#10;zGgbJAaY4Bot8r0zabh5MgYtJwJxLiWQLicFA1nJSPQzgovVVpQleaCISurvoY2zab64UByB7lPR&#10;yI61RwyzcVmWD8pO+KI0wxcxPodRQTW/XpWOyHBreIea4XisD44dc0MaFTnS7iASgjzR2zugAnha&#10;gfuffa4AMUhwpeSWzE0qnGKnn32F+NI6WAYGwS44mPCGKx1ZLi/Vd1plpyEWWKc7rtwiVEALuCqI&#10;VWD7xCUqnVhecUn/AlgU2Fu5TvVlSaeWAOwXGQfXsEg09AziPhW4jyo7+PRTZexz/yPpzPoMPZMf&#10;ouP2BG48+hD3qcAxOeXYpWMAzS1bsUZzHbZt24ndVJCDh/bjMMHVo/ru3a8CeM369cp459UC8JpV&#10;2L59BzZvXsfcq45Nm9cQ5NWQheyWqy+AhsZCqPN8Ja2zjMhaKDl38UIspWqryxpaK5YrMC/VUCfA&#10;86nAs7F8yTxFgXevXwndHZpwMNyHo7ZHEM8PcxI/1JKD5bZSHPNxtp8NahOD0JmbgG5mvJtnZWy0&#10;dGIVKxArAFOBZQL+tAI/6qx6WWcViEWBZcVH2fhMbi9JZ9awZGpaaFHga8kRuBIXgovRfugI80RH&#10;gAsu+rjiiocjrthb4bKxKa5QcS/rGeCGiSmV2RiDjBsDVOIeC0u0E+KiI/rw3aoJp40a8GIDd0xv&#10;D9IcDKi2dqigha4IdUN5qDtOyS0iWutimcnkZwt73e1YOPc1vDvrdcyb9xbmzn6TMUUdviHhqGrt&#10;xNmmVlQ1dxDgbjQpAPMoGbilC3WshjZVp9Y5glxzthj54fbI9VEpcDYBLvCTtagOoSX8MC7G6eN6&#10;shEuJpvgYkEUJkdHMPXokTJt8MEDmbQv835lRtLLkskNCsD3MUrAx0buoqI8H05OR7Bt9zLs11+J&#10;yDBzXDgZiUt54Wg/QSdTGMesyr9j1lE0ELyqGBfckEYyJx7txeHMt45ICjJCbpIjrbI7arIC0JJ/&#10;HK35oShN9kDEUSNkRNlTwY/jUk40zudHozU9iI4hASdT3OHguBFxGa5wYSPl6sjPDKNWUkQQevpe&#10;AjwNr+pcYBV4CcZjKvGTj9BDkHsef4ro4kpYHVVNGZQOK1eBl8BK5p2GeBrkaVBVeVfVaeUZJZ1W&#10;VFzJujxK+cQmKRnYi9D6siT/esepOrL8CbUvj6LUHmwEPAlxS+9dKi3f65OPmXs/Q++j5xikGg8+&#10;eoHWvgfoecj8S4W+89GPEZiQix37dZQJCtt27MDuPXuwlwAf0jmEAwT4wMED2MP8KwAruw5qrlZq&#10;4+bNBHgrgZZ5wMsU+yxqu5AgrtBgzmWtZJ6VwRxLl83HvAWzMG+x9ECvpv3WxBINZmUqsBqBXkSF&#10;WrJ4BtR53LhyKQHWwOEd62B9aCcCrPUR7mCkAJxAaxnNLCwgx1ON8446oEkGefBD0C25lXn4dk2h&#10;koMFYFmuVeCdIMjSiSUW+qFYaaUjS3qleZ0QjzfJ0jXFGK0tUFaKvFOShn5+T9mB4bKMWY7xR2eE&#10;N1oDXdDszZ/pbo1WN1tcdLTDJZnooHsIXfw7XdM9jBt6+rigp4dOnjfp6eKUiSHSLQ2QYmeAXDdL&#10;lAUw+x73UKoy1BUVx9xRHuaBUipwvr8jsn0d4HpkN9TmvcGs+xrmLJzJ44+wYOFsHOVn6ExTBypb&#10;z6OiqR0NHReV7Ns43YnF6/XSiUUbLddFgc+1U4mryqjAjlRdM+ZfQuKrj2L/w7TwumgN10e3ci9Y&#10;hlUS4vxwTIw8UIZHytxfWYVDmRdMaMU+T0Ms0wof3OfrpsbR0nwWJpZ72OivxDE/Q7g570Z4EBu2&#10;MkKb6ofzBRGoSvPDcaf9qIn1Ql9RHGpjXNGSGIDr2dG4lB+G88VhuFIajYZMf1Se8MLpTE8qqSlO&#10;x7nhYlEMmnKP4WScK79fCC5kROJKQRw68yNQnRGAtnw+F++E4yGGSEh1RWCgCZxoof38XVHZ0KQC&#10;WODtIwwDz75Q9Tq//ykh/pzwfoqbjz9Gz9MXuDz5HGG5p2CtTGI4/i9YRXH/z17m6eyrUl0BWWAl&#10;qNHJhDGJ56reZx+Cq6oUVhKLEMcTWpZAKwD7seRc6Y3ma9sG7iu3iqSzqpew9jx+jn6+54v3p9A9&#10;9ITPfYWbk++jeWAEFj6h2Kt7RLlNpKW1B7t2aWHX3t3Q1t6LQyydQwdVS+js2sHsulrZYV826N6+&#10;czvWrV9Ny7xI6bzavoP5WIZSvpyJJJ1aMqFfVqZcsnQe5i6YicV8rSzDI9uLLlzO7MtSX0mQF8+C&#10;2rLZWE3Yt69ZAe1Nq6CzZTXM9myGr7kujtkZItrJGEnuJohzMVaVsxESea0k2A2NyaE4nxuDq5Jd&#10;z+QS4iKqcIkCsPRCT/ADJj3Q0nElAzimeJTOLBXYVOLmUkw0FWG0vgDDNTm4U5amrFTZIx8UAtwV&#10;6Yc2KnALf1aTnwNq3S1R62aFZg97dLjaotXKCK1HdNF+8BA6DxxC0wF+UPk3O7N/H8rMjXCG2bY2&#10;0gst8QFojvfHuTh/Zl9v5ZZRFeE9TdtXQLAzfR3hb6YDjQVvKdujzJ7zNmbMfktZANDWhbAT2mqq&#10;69nGNtS0EtiX8CoQy+0jQizH6apro0J3nEdDXRWyjrnSOhshy8uARxXApwN00HBMDx2xBrhAgM/H&#10;GFMtj2F0+B7Gp6YUcB8MDykL2k1b6P9U4Inxcdy8cQm29oexV2c1XGx2o6OADvBkOMKPGqKaMDYX&#10;hiI7zh5ehDqDObwnL1Hp5e+WyQ1JR5VJG9eLonAp+zh6CxLRX5TKxjgGpaluyAyzQHNGMLqyw3GB&#10;ObizIBxtGWywsyKU3uiMKGuEuu/HmSgPXGfsacg6jsQIK1QWByMv0QUGxlowd7HEKwLvdAnEvVTb&#10;XoGYCiwA94oKU5Evjb+PoMwiBWAZgfWfAP/nbSOxy9MZV+AVUAVabwLsGUV4o18+Zv0/ASzqKyVj&#10;oAVgvwQeWf6Jqei6P4o7z/m+Hn6gqO7g+5/jGvNvx71J3CTQ5/pHcPriTZS1XYWVTwi26+pShfdh&#10;266d2LxtC1V4Jwz374WTgQGM9HWxcfsWbJAtQtetJnBqzLtrmZc3QmPlMmXmkVjn6Q4steULsYIW&#10;Wp0WWm4nLV4mPcxzsIAWWvZLkv2DNZgLlyxfjGUaS5V5wjKccsWKxdAk4DtWq+EQLafe9nUw3r0R&#10;DnpaigqH0UonupoiyYXqS4AT3IyRSDVOcbVACT+cjclBOJ8di2snT2CgIl+x0iPSE/0S4nEBmSUL&#10;qU+0qgZzyPkklXqCCjzZLMMsZd3oQjw4Kz3RyRjMowonH8MFAZg59dxRF9RRIWu9bVBJW3/W3RyV&#10;bmao4PuqpitosDVDo5kxKkV5dQ6gUHc/SmxNUEelbU2gfeQHtpnZvT7CA/XhHqimfT4d7IyTgU7I&#10;9HFAIH/PjWpzMHfGDzBnzht4Z8Zrysqdpra2yDtdiVN1LaiiAlc3d6KOlrlBcu/5btR30Dq3X1DZ&#10;aFrqRnlO7gu3E14qcFNLJ8rz0pAcYIVEZ32kOB9ErPVmJFlvQLGPzATS4XsyZS71w6WG0xgdZ+al&#10;2g49GMJ9KvAQbbJMLVRN6Kcqv8zFjx9PICkxBEdMtsLRQRvF4a64nB2J/Ah71BPiprwQXDoVg6Rw&#10;C1ibrUd5vC8Gc+mUMuLRK6PSTkThSk44zjHvtmYcxc2SJKpzCm4UJyr2uYnwtqeHoIOwn6fani+M&#10;RGdmOLr4uDzJHQnBxiiN90BTQggup8VSzePRnBWKejYc16sSEBVmCQObnXhFoJ0uUWO5BdMjuVdg&#10;Jrw3aZ17n32K86NP4Z+WCxsCLLl3+naRgCslIEsJvKKWyggrwuoRJeqbqJyLAntF/xte3/iUl5XK&#10;a6LISTznMV4FsGRgfwLtl8ivjYtDYFI6uh9MKtMGbzID35L708zB1yc/wLm++2i6fhtFdZ0oa+xg&#10;bmmCi60LM+8u7Nu1FUeospa00E5U3QATE/iYmuDwgX0EeDPWblqHNRtWYyWB27hlA9Zt0MSateqE&#10;dhE2b1HlX1HfFcy8q1YtxsqVzLuEdx6t35x5MwnpIgK8EiupvrJ21nL1JVRiNgbM08uZldVXLMBa&#10;1ra1y6C/ayNM922DqfYW2OruhKe5DoIIcKyziQJwHO1zPKFJkCNhTnUzpQV1QWNCMFvnaFw9marM&#10;VJL5wbJKxzDVeKSplDCLGqtuKwnED1uoxrLiY+NJQlysADxGgGVnhqHybNylGvSdiMG1JEIc7Y/W&#10;EHfUE+AaLxtU+VjijLcZTssCdXQDJ1llzuYoc7LESTtTFNqYoNDBDGeprM3R3miLYyNA5W2M8CK4&#10;zjgb4sAczFzqbc1MaocQaz1sWDoLc6i88wnvLGbf2XNnwNLRFUUVtSirb0T5uTbUitJ2ENCuyyzC&#10;e4HqKxlYwO3iOau+86ICdSNzcH0bIe68jK4L3aguL0UYG7wAw40I1FuBYL1liLfZhCTHPcjh73a+&#10;/ZzS8zwhQySprrJ43f2hBwR25H8rMCGempjAlasdMDDZDj2T9Yg7ZoOrebG4U5qC+AAjZlZDdFck&#10;ojU3hPY3BKWx7ujOikV/pvQvpBHgdGWMeEOCF/JibBF79AjO0jpXpHjhAnNzd3Ec2pid21ODmJuP&#10;oYMAd1CB25mB21JDCTyLjUV3XgquZCfgfFo4LmfG4EZ+HG6UJuBOfTo6axLg4rFHpcAC77QK9z4h&#10;HFIEt+/JZ4qFlnutXQ8ewz85W+mBns6807Z5GuJp2ywDMJSRVMy8MmhDLLQA6q2osZyLygqsKuVV&#10;oJVOrJfK6/NShcVCB4j6EmC/+GQEp2Xh4oOHuPvhV7j7PvM6HcK1kaeouHADuWXVKMssxpnYE6gK&#10;j0eujSvidE0QwrwWoqOLOANjpBibIcbAEAFUZVMtLezR2o7thHv9hrVYq7kSa9euxPqNa5S5vauU&#10;+760zzvX8XyZAu/KVUsI5TJoUIVlbazZC97FLNrneYtopdWWY92mDco8YjWq7abNq7F5E7+XOvPy&#10;ivnQVF+ILWuWQodqbrl/BywObIO93i64mO6HPwEOd6R1djIhtITY1YQqLPeGjZDgZIAMd1OcCnVH&#10;YzwtbxahI8QyyeGO3NutZS6ul2GVVFtZmlVUt7H0Ze9zmZJ/xxplrHQRJgiw7B0suzXcK03F7cIE&#10;9NGeX8s4jotxAWhlZq0PcEC1rzUqvC1w2sMMZXwvxXwf2fYGyLQzQgbzbqbYe19b1EV6opW2uTnG&#10;Bw3hXqg77okzR51RxK/P9bVi5rXBMStdbF4+C++++QpmvfMDLJz5KpYvmg0nNzecYUMrsJ5pakE1&#10;M23D+Ss4d+Gacq3p4lU0XriCpgs8l3HQhFeq/iXEirWWbKxAfxmt/JrGilOIcjmMYIPViDbbgHjr&#10;rUj1tUBlebkC+6Ur15UVNyYeTqoWdmcpi9vRNv+rM4v2+dHUJHJzE6Cttwb7DdYgwtcYl/Mi0cjM&#10;mx5rDwfbrShK9UBepB1BC8Gt8nT0F6SgJ5OVm4b+/EzcO5mNC9lhyEiwQ0qGEypOBaMoxRnNzLTd&#10;JfE4n0PFpdp25Ryn+kagszAcHYS2LZ0wn4jEhcxYXMxMwKXMOJVK50TgekE8M3UkBqpTcaU+CTnp&#10;rv+20NMq3KtAKwB/gp6HzL+0qb3PXqBlcJwgZcJOWWXj+L+ssxyn7wNPZ1+3CCpzVCQ8CK97xPSI&#10;K+m8Ug3SkPu/KsUlwMpR8u1LeFnTI7DEQisKzPJlYxCalo0bY88w8uLHuDb8Hiq7biLtVB2S03JQ&#10;GZ6AKgtX1Bna46y2Piq0dVFzxBzFesZI3nsQaQeOIO2IIcIPHoTVli3Yt3kj9mnvJqBU4HXMvmvU&#10;laNMXFhB2KQ2bFyFzVuZjQnzWumdpiJrqM/H0iWzqCBvYea8tzBj4buYv3QB1NRXEOD1VGIZVrkY&#10;W7asxTaWJm3zWtppTVrujRqLaKHXwnzfVlgSYFvd7XAy2gdvKz2EORgjRsZG07bGuxoxCxtRkWml&#10;nQwJsiHSeP1kkCsaEoPRkcl/4Nx42rEM9J8hyKKqMt5ZphLWi1UuxgTBneTjiUZR3gIo245WC7xZ&#10;GDojy7umKhP/b5UwmxXE4gYV4XJSENqYZ+sDHVDhZYlS5vKT7sYocDVEtrMhcl3MkE97XeJnizPB&#10;TqgJd0cDFbiOlvnMUUeV6npZIYuvySK8vib7sGHJDGU1ydmzX8XCGa9Aa/m78LM8jIqKKpxj1Kml&#10;PS5vaFYU99zFawSW4ArIyrkUwaSVlmqgGtcT3AYCLDZa6eDisYaq3dTRhbryfMQzBx8324x0h70o&#10;8NBBcZgzztVWM0OfR2VjE1ovXsRd6byi6g4pi9ipbPMDsdNynecTtNBHg5zg4KULY+vtOOapj2Yq&#10;bay/PgpT3VGRHajcCooNNEZutCPacsNwrTgBA7TIVzOj0Jp2DJeo2F15x3Eyywvx6Q7Iz3RDx6nj&#10;aC4KRUmiG8pTvNGefYy5PBSd/HrFRjMmdaZHoys9El1pfJwWiYsZUWjLDOFrjqO7IAaXimLYeKfg&#10;8qkENBVF4BXJuSpw/7+PPY8IsNKJ9THqe4fhFZehrK4xPdtIanrSwjTQUjL5wCOKdpoAuxFgpQda&#10;6XmWEoAFULHRKS9Bnu6kUsGrjH/mYxnAIc95SVHFj2cXoHNwGKfariC+uAoZZbWorG7B2eBI1Bkw&#10;px00wAVje1w1d0SXsTUuOrijxsQK5YYWSNmnixgqryNz8EFa5MOHtLFn305s2b4Ra6m6Mgd43WZN&#10;qu0KZeaRdFbJ3N+Nm1dh3fpVWM9sLJ1XampzMXfemwT4TcwixDOoxItXUJVXr1QGgCxndpZF8LZR&#10;aXdu18S61csUgDesXIzNzNE6bBAs9m+FOS20jc4OOBzZA28LqoatAaIdzQiwORKpuNGOzMXSmSVW&#10;msc4Phagi4KcURsXiJbUMFySXFyUhIHyTNyvzMdwVT5GqbAjsj9wXb6SeUV1Bd6RymwME/aR8hN4&#10;QHjvs26XJtMWJuEWP3w3c6JwnRB3Jx9FJ6FsIKDlPlYo8TRFEUEu9LJAqZ8DTlGhBd6KUBdUhVFF&#10;eSzxt0OepyUy3fl39jBnA2QGe/6OarNew8y3XsFcqu6Sma/gsOZspNruRFmYA841NNAi96CGANe0&#10;dRLYq2jpvq4ALCUAqyB+qcLK8dq/MrDkYgFZ7hnL/eK6mmqk8n1E22oh1nY7Mp33oSKIzuUoG/Ho&#10;ANTXN6CmhRm7kY1Fcxtu9g0Q2FHldpIALPd8RYXHCe+twV44OBvA2GY7TGx3ICLQRFHJumRCl3MM&#10;N8oSCFMUEvxMcDzIiHmUDV2aJ66Wis2NRF6IFXLCbVGb7oOk42bw8tdBTJgpOotDcS7XHwlhxgj0&#10;2IfyBDflnnFLmuRhKjFVtyM1Ch0pBDhFJoBEEOAItDP7Xsxnw5AZiuoEX1zPS8TNonRcouq/zMC0&#10;zspxWoWl91k6sHiknRaAq288gGt0qrICx7TiOof9G+B/QxylAOgeSRWOiINbuACrUmABWMAUSOWx&#10;dGxJx5VAKlMIFXgVdVbBLABLJ5Z/QhK8IuOU7xeZVUxFzkR83mmcPlOHDA9/FO/VR5OuIVoMzdB6&#10;xAKdpnY4Z2CF0j26aLZ2wmlTG0QdPAwzZt1tBGq/1jbo6xzAjh2bsXnHRiX/ajDzKkc+v3TpXOX2&#10;kSiwTOaXHukNMk56lawNvQBz57+FOYR39mxCvGAWFi6j6spKHwR9Fb+PJl+/fv1KbNtK8EW9VyzG&#10;ptVLsZ3n0gNtyQ+3KLAM4Hcy3A9PM134mx9GmK0hYpyMkOIlEBjTPhtSgQ0IMYvncQ6GyvDD4mBn&#10;1ET7ooVqfJG263pRIvpoq2+VpClrRA/JXkRU2pHKHIxUseTIa2MEeIjP3y1LURRYIL7LXDdYFI+b&#10;edGqFTPSQ9CdFIgOmfYX5oHqEMIaZI8zIXJf1wPlVKbTR+0IsbNSRX7WBNcEaS4sDyuE2ugp83kX&#10;yTagb/8A8995BWvnvw6rXcuUne/rArRx+pglautrUdvdi5rOl5aY0DZfUgE8rcQqiAXoKy/t9HUC&#10;+1KRpYdasc/S2XWZFrUESR6myHLdjzwvbRT4HmADY4KaECOUBFnidHERGlr5+uYO1DQyb1P1r167&#10;oSixavCG6paS3Dq6eLEd5tb7YWi5CTZu++Djth9nYlwJTSzhicIV2um+kmRFZRNCTGFtvxEx0Rao&#10;yQxAD3Nqd2Ec6jMCcONMPE6le8LFbS/8/fRQmxWA2gxPVOX6IjXcAmnB5mhMC6LqUpnj6KwIbntq&#10;DHNwNDoJsijw+YxwZuJA/qxoNKQFoDzOje8hCb152egpKiTAyv3UTwjuv48yqqnn4XOlbsr5s09R&#10;fvUWXGhjZc1nl+Ny20hy8L+z8HSprLTkYunQInQE798WWpRYHgvIqo4sJQ/L6Ct5jq+VTjB53o/Z&#10;2E8UOywcDt6+bA0doGtuC0MbF9i5+cLRnK0+4S01MME52uQqbT2cYdXqGqDmgD76nP1Rd8QShbTS&#10;eaYWMFypgXUL52DTBnUc0t6pdGBtJ8CbtssQSg2llMn8q1QLtq9mDpYBHALwxk2a2LhxvWKjly2f&#10;R3jfJMTvKrdB5i2Zqyiw+ioNrFUagOXMzhrKxIetm1Ziw9plSv7dzjy9k1laZxsBPrgNVgTYTn83&#10;nE0OwN3kkAJwkIUeIpgx45k745iB4xR4jyDeSR8xDrxOuOMdjiCZdjaPObPquDuaYn3YahNkfgiu&#10;0b7dzImlJU5UloG9W5oBWWNZbh3dP0XbXJJKcOWxPJfMnJaEO8Xy2nhlZctpgC8nB+JCQgA6ZUf7&#10;KGbbcDdUHXNDRYi7Mqb59FEqMe1yIVVXhkUm833G2hnC9fBObF42W+msWkC7vHr269DTmIPjBluQ&#10;5bAbp113osFPC6dDzHGusZEA00Iz34rCNl8SYKWuKOcC7fTjaVVuOk8FFpgJsPRKNwr8zMTSW93U&#10;3IxkNjDHLbYh1mojYi1XI9V5K7Lc9yL7KP9WFWeZgy+h9lwHaps7UdvURpBb0NXdjfuEV3qmFYAn&#10;x9F9qR1HDLfjsIkmHN20kRHliMJjtmg9IR2JIWhgFm7PDMON3Di0UpF9XHdRhY3RVRSJy9LRWJjA&#10;mBOCZumBLglDXLwdnN0PIPaYObOzKzIiLFGTE4BSWunaZD9l9c3m+FCWdGLFoCOdVprqe55ZuCY5&#10;ACUxTugqCMeFonB0FoTiivxbFWTQfeXQQj9+joGnHymTAaT6+LjvCcF99CEBfl85XqeNLj5/Q1lZ&#10;0ik0jKDKJP5wHv+dfac7slSTFWQklmrCgthn6YmW18joKpWVFtVV3RNWLDQBFnhlPrCv9DzLvd9j&#10;kTC3ccJuKudu2Ulw7x4c1NGBjbUVTPZpI4yQdth5otPMBhctbNFOy+z8ziykbN6Kq7ZuGHAORPVh&#10;C+Qd0IPXtq1Y8c6r0Fy2ELu3r8OBPdsI8R5s2br+JcBUT9pfmQe8aMUiLGXJulfrN2hgx86N2LZ9&#10;k7I3kijxosUzMWv2G5g5+228O+cdzKNaL1ZfQguuoawNLVutrFFmKS1X7PMaKrbminnQWr8Ce9ct&#10;x/7NGjCnAtse2glbAuxEgL3MdXHUUg/BlroIo4JFUW1j3aRTy4AqrI84QhzjqFLhJKcjSLA/rFSe&#10;p7mihrURrspEeVnh4mJSKC6nheN6pizhmoR+sdgnE5VpbQMFCYQ7ToF1kMdbVIv+vBglA/fkUsmz&#10;+HUnjuFy6lFcSg1Slqlti/dDU4w3qtlYnCXAp446oSTADvnMyKnOJrSrhgigkzDk76c553UseeMV&#10;rHznR9BdNBN+GmrI3bUBtSZaaLTeg2b73Wj30EZ5oDmaxEJf6kWTorIqaOU4XQqkBHv6sQri/wCY&#10;Vd9FRVVGal1GK3Nza3MdEn3NEKCngdAjyxFnsQEJzgdReTKTas28fO4C6qYBZtWwztYzF3ddwH3m&#10;YbHPkn8HBq7DxGwP9EzXwcZxFxWTOTXvGCrj3NGY4otmGWBBQK/xb9fGxrMo1hkJQcZoywqjOiag&#10;pzAZ55IC0MLXnUlyQTFVOMKfjirMGj5e+xATaarMPmoqCEZ1ogfa0/j9UyPYEEfy+4Wj4wTPMyPQ&#10;mB6MKD992FmtR2qkFVoLj+F6qdyJiEUbLXXGMQcVwH1PXvyr5PF09Tz8QLkmCpzXdhmOsvIGAVY6&#10;qaiwArGosUAsJQDLfWBVjlXdB5b5v9MZWHqaRXEFYIFXUWYqrTILiV8bSJh9jx2DlbMT9uvpQ/vA&#10;Aejr68Pa0ABe+rSYvBZzWBfRO3ahy94TbQbWaDa0RIWWLi4w93ovXgbHt99FqwFtNLNw9pZ9yNQx&#10;xI45M5SVDdUXUYE1l0OL0B7ct5u2mAq7eS1Wi31eu5L5dikWqS3EMrldtFqNwGpgl9ZmbN22UQFY&#10;lo6V+aqzaJ0F4Ln8fnNYi9QWQXPDWkV5JTuvpdpuXLeC6kv7TIDXayzA7vXqOEhFPrRtFYx2b4Cd&#10;zi44GmmzaKFNDyHYSg/HbfUQbkeACWsUQY2n0grEcQItj0msZNrpZMnHBDiZlekiQxetUUk7W0cF&#10;ao32R0fcUVxMloXjmGuzVYvJKXCyZGkbqZu03n2yOmRWJM8j0KPAe5xfw7zFXHYh5SgriAD7oina&#10;S7HQp4NdcZIA5/lYK1MBg/jeLbeswd4FM7GZDeTWd1/HwTnvwmrxXHgtnofIhfORvng+ilcuReU6&#10;DTRuWYcOZv965v32qio0XOlDU/cNNBNQlepK1lWp8TTQ0xALwNK5perY+v9Q9d9fjaz9lieY55w0&#10;ZOK99957KxDeCiNAEkhCIJAB4b2HTFxCWtI70pDe57GvuWaq1p3prnurq1Z19VRNT8+s+l/27G9w&#10;zvvW/PCsCEmBJBTxefbej4uTMdLS8CUt16LGr/n45fFTXBozYKo9G0vabFzuVdHit+LFrQMcMyc/&#10;fvOB4FJ5Bd5X75VhmQ9fvMV92unjN2/xT//8T/jXf/0P+I//8T9gZn4YuSWR0BqKMDZQizvLFhwS&#10;1M+74/hpdxJv+dv8sj+vDND4hRXkzelePKQb+mV3Cb/uruHL1iI+bE3iI8F/ywrgt9vr+PHOOmZd&#10;TRhylGNv14QHBzY83R5ihUAbLd1Km+N4vG7HtRUzdpZ7MW1rwEB3LnTaVKwvdeHNjRn8dDiHl5dH&#10;MMfXepjRaaH//6H9o5wo8H9T9n+lzb74/AN04zPoGZsgkH9YZNmegPv3YZMnXUgnUwL/3h/8d/ss&#10;dvkPS30C86CM0qLitveYUVpZhTJ1BVoa6mHVtmGqVYNlgnvA52+XqnCvoAjP1VX4qaMHb2o0eFnT&#10;iutZpbhfUou75fW4mq/Cs8pGXM0pwR4z8EBaFlK93ZHCiypFFmGPDiBc0SgtykMSVTOFtvdk3edo&#10;Zt8QhBDgSF5w0mAlLdIyiUEsdGJiAkLDAuDrK/nXA3LHhYDQQHhxGx4djowsqnSsdDcFKXOEM6ne&#10;GYQ4iQCnxQZReeNRQYDVOQloLEqDVsUT01CiWOiBZjUcLBPaOkx21igAT+lrMC9FrLOuhja1VlHf&#10;ZZZ1grzO11a6qrCgVWGlW409UzNuWDtx327AY4ImS9a8nrUTZhveL9nwYVluM3oCpSwqJ7f//JUX&#10;zK8XJ/DLRSqHUgjwBi004f0sOZjqezxrwePxXiqvDtfsOlwytWO6pQrG7ARUBnqg0OM0Sr3c0Bjg&#10;A62fL7r5W3e7n4Hu9ClYvv8eY2dPY93dHVe8/HArIBjP4qLxLCcNjwds+MjMe/zTbwqsr34H+A/F&#10;lfIHxAKrwPuMEL74eGKnj6SvmMorAL+igsp0v+0ZB+apuFPtWZjX5uLQ3oSHrg4cMgI8ViD+QGhF&#10;ed/h0ZvfVVhGfh2/wUMq8aNnx/jtz3/Gv/7Hf8O//K//gulZJ2oaclDflIGBATXuXByiRZbGvln8&#10;KMvgbkzh2yYrQjqb364v4tmKjeDK2txb+Icrl5UupV+pyE8XbfjMyvLf39tR+nzXZzuwctGA3W0T&#10;nt104XiPANOKv94exfZiN3SmXPRZVThYH8Dx/hheXB3FtTUTrq+bcXR9GLsLXVh1teERLf2pP0k3&#10;EcufJO9K+X1f8u+v//G/KRn4Zz63+fglDOPTMFJxZbL9HwCftCqf5FoFTu6frKBBYPm4j6pqoer2&#10;CeBU3d6FZZhlhNXSJhwrl6i8S2jqMaFIXY3Kyhp0t2gwptNjpbUdO/WNuFVVhcfl5XhWVoqXJSU4&#10;LirEVx7zkbb5U2sPPrb14rC4BpcJ8aPSWjyvbsKT8lpcSS/CpbJqKoIf1ARLRWhLpFsnNgSpVOHS&#10;gmwkE2CxxXGxUYhlCQ8LVdaxiiC8kQQxiQqaX5CJtAwZCx2ljNmVIYBSArgfJCtRUoGjCX96Zjqi&#10;aaVlokMUc3IaLXgG/z45KhDpfK4iIw5VWYlQZ8ahsVD6grPQVV0IfX0pBloqYW+qwkhrFVztakx3&#10;EdxuKi/hnWMmXlBy70lj1grhXqMCC8DLnWpeqGWY7Shl7mNWI+gHphYcDmhxjxn1yXAPno714jkv&#10;4OMpqrMMeaQdlkXlPhHQL6vD+Lo2gh/XmavWXQq8XwnvF+audzzm2aQZT0b1uDeiw/XhbqyykjDy&#10;OzekRKKRUaLR+xxqPM6h0vMMekJ8MR0VjrmwYCywbEZFYCcsAjejInE3OgJH8TE4TkrAC1aYL9OS&#10;cDc9Ey8Zo778/CccU4WPvxJmKutL6f/9TGC//A7w76r8N8WVRiyCLNun0iJNwB89uY+d6UFcHGrG&#10;pf5KrPeWUIFzsMv8ettRRfvfjLtTWjzZW8Txi2M8ef0RT5SJEdwev8ej56+pxK9op48J8lN8+fEn&#10;/C//4d/wX//rf8GlrQW0dBZDoy9Ar74Y9xet+PPuAn8rwsvyszgcWUifAL/YsOHWlAm/HWzi312/&#10;gn+8egV/vbKDH/dXcWfCRPin8dfrK3hDVd5a02F7h6p9y4ln1xlVro/jDS3yxrwWtW0JsAxV4N7O&#10;MNV7Ap+uMAvvOLF30YyR0WqsTLfi7eUZ/HZtkwD/JwH27+W3/03AlfLf8eu/sfxnAkyI1+8/pfrK&#10;5AUBWJRVuooE4JM+279PEZQZRNxSXS3zq8pUQZlhJDON+gmwhcW6uAYTVbu9fwiVzRra5ApYNRqs&#10;abtxtU2De40NeErVPaYSv1Sr8Kq8DK9UpXhTVoZjZuEvLS340t2Du6oGPKxuwbWiKhzklBP0Wjwo&#10;KceV1Fy8btRinHk4z8cDqvgwaNV5aKksQnp8JBLjwpBPO5eSFKsAHE+Q5UZmIYRXFmIPpQrLpIUU&#10;WXWS8Eq3kNyJ38/fk8UDvv7uyvjnwPAApchdHGQJmChm59g4KniEH1ITIghwGNLjQpEbH4rq7HjU&#10;5aWgLjcRDQVJaC3LRFdVAXrqS2CiFXVomIEJ8Ji2EtO00ou6eizpGghvA+a6a7Corz7JwIRZAF4T&#10;BabyLnWVY4FlnhAvtJZgtaMCW3z9wNiIQ0sr7g514J6dQNs78Yj292i0R1kF8vXsAN7NWZWGqg/L&#10;DkWl38wP4O0CAef2OYF/4NTjFv/uylAnla0a7SUJyE8IRGlyIFqSQtGTGAUtf8vGUG+YIwOxmpKI&#10;6xnpeJKVhdd5uXifn4dvZfn4RV2IP6uL8OfKYu7z/JXm4XNuBl7w/H64cg3vv/2JINIaf2Hh9ikB&#10;fkqAjxWAT2z0i08nfcEnIBNgqu9Tlhdff8btwyvYUAaO1GPHWomDwSrsWVTYM+czXhTjaKoSr2dq&#10;cH+0EUeHe3j67jMeHsvY6/e4TxV++PKtAvBjWulHhPj+46fKfZDkHkn/8A8/oaO7DC1d+Whuy8HG&#10;eCe+0K18ZUSRdoa3S3YcrQ/h7mIf3l0ex+5wK/ZHtPgs46JvXMU/HFzGX65u49er6/hMh/Pj1gSz&#10;My34tVHcumrFwb4Fl2mn99d78GiPDmJCg7L6KLQbsnF12YjXl5zM0g6qv5Xw1qFdl4Y9Hvt+fxJf&#10;mMEVgAXaPwBWwGWR534jyL8R3p/+03/H0u1HSpeReXJagfaPvtoTu3ximU9al08GYwww21oJsGKV&#10;RZWpwjKe2c5jpFW5nGA2FhVgSuaWdmuZi7rwrkmD97XV+FhTiY+VaqW8ZQ5+oyrDu4pyvOb2RUkR&#10;jkpL8UmrwyEVdzu3FHuFFdhJLcSN7GI8LCqnMutwu6IWtW7nUERrV5Mai15C0llfgYKsVGQR3hza&#10;4iS55xFzsLQuS+OTTEyQUVSySLsykEPp/5X7AAcTbj9FeWUElh8BDgj2UTKwqPDJPZREwf0RHcUS&#10;6Yd0ATiB8CZFoJiKVZ0Tj/r8FKpvKrdJSj+wDKXsbSyGmVbaTgs9rBGAqzBFgKXLSFR4Ud/IIja6&#10;mkATWgK8zmy8Tiu9qlPzcSUWu6jEAnB7CeZaizDLstxeRkWuxq6xDvt9jbhmoTIzu94ljHK7zyNm&#10;5mcuI56Ns0zQclNtn44ZqbgGPHJRdR063OjvwJ6RjqiuFN3F8ajJCqWb8EJheghqsmNhVOVgvInW&#10;n2DOlBVitDgbqzVluFpRhnt0Si9YXudl4m1eGl7xN3+Tm47PxQX4VFJAkAvwp5pSHPfo8ZkWVrLw&#10;c1rqp1RgKc8k5yq598Qyn8B70rB1YqlZRLGp3A9uXcMlezv2h2Q6YSUuD1YoN83e78sjwEV4MlmJ&#10;D3O1OB6rxRHVUBbHe/jqHe6/eot7r6nAzMaPXrzBEe30QwH46AVu33+M58ev8Nd/+AU95hqqcC5M&#10;fVWYtPJ91uheNsbwGwH+uDqCiyOtzKT1eLk1gi9XJ7Ez2oKx7lJ83V3GP1+7jL9e3cNfr23jn2XN&#10;b+bmHwn6T9cn8eSKAxMT9ei3lSlwbm+YMTbWhFpNIoaHa/H4IivVTTuONwexyMqnpDoYrV0puLbT&#10;j/tbcofGPpz6A94/U2n/gPlEhf87fvm3/6YA/PXf/p+Yu3Hv7wr8O8B/9NmePBb1lUYqPhaFplWW&#10;fl6x0jK/d0jUl3/f1amFtrgQi8y0Rx2deN/OGk3TjC+1DfjM5z5Wq/GuioW18zta5zeE9R2V9y3L&#10;a1roZ4T+Kfc/tHViOTELo9EJWM3Ix2FhNZ4z+76sbsBWcib6PAPRGcKaLDYeTXGR6KtXQUebWsbs&#10;K63KGQQ3OVFGX8USvkhlbHNImLfSTRRLxRSA09OSle6kyOiTpWH9As/DP5DwUn1DIwKVLqSImHBl&#10;/ehEvlcEAY5lxo6N8kNOKm11nExgCEVZaiTVN4FF1DdFacRqLk4nwLlU4DxYGotga6qAg9nSoSln&#10;Dq5W4J3rrlcs9JK+Hmu93FKJl1mkEWuFcIoCS2PWgrYCc22EV0uQ2gsw3iJg5WCiOR+zbcVY43Ey&#10;kurA2IzrVOXr/a24we1hfxvu2rS4S5W9a++iSutwa7CD4Lbiqoym4ufO0bX08bdqSgxGeWIg8pND&#10;GD/iUV2UAktdMZx0EBuaBuyzIp6oVsHRWIV1kwGXerpxq1uPJ/UthLkMuwlJmA8IwLj7Bcx5euFS&#10;WBDupcfjRk4Gnmxewvvf/omK+yuOFHhPoH1KeJ++5/7HX1gkC/8+CuuDjJE+GVr5kuA/uHMdF+0a&#10;7NkIwUAltvvLsW0uwmVmyRuDhczwlcqspOOJOhwdrODpWyrw6y94/EZA/kgFphITXoFYGrTuPX1F&#10;iI9x58FjPHj8CKbBVqjrEjA93s782YOj1UEc073Ivad+3pnCo41BrDqaaJ8N+PHKPHPuOFaGqrFh&#10;rcfXvXn8441dAryrLIL/l+tL+HxjCl9vTOLTrRkcbJnRby1GZ282BoerMMxKZl4s/xqd0PYE3m6N&#10;4flFO1yDlajSxGN0qgnzs+1YnmzFETP5KVHZP/1vAvD/hV//0/8bvxDiX/4ngGUs9Mf/9b9gdO8G&#10;DKPT6JuaVVRWAZa5Vsm7ArKyL5mX8IoKzy7TNq/CTrvs4L5tcAQ2TTtW6uvxtEOLHzu68EtTCz7X&#10;1uJTdRXhpeIS2C+/zz+VuwO8p13+UFKMd1Td14WFeFmQz1o9Dw8L8vCskhdkXgXGIxIwHBSFi8l5&#10;uFdYhVt5JdhKz8F2ngoLJdXoS0iDJYYKnJGCLqpDUV4WMjNTkU7okn9ftF1mHYVKd1CY3G0wADHM&#10;ydKanJ6ZRJjDuR+IwGBPgiv2+TyzsAdCZR4wc3B0nAyzlEawMISF+iCS6hsbE6Dk33S+TzafL04O&#10;R0NuAhoJb31BMpoKU9Bamq6MhTbU5VOBCzDUwotfo2ZRYaKzChO00tJ1NMf9+a4qQizQ1mOZQAvE&#10;Au5Sp0rJwPMdZVRfKrC2FLPaQoxrcjHalIvhhhzYa7Iw0pCLqZYirHSolZwsFnuvl9DRZsswSSmX&#10;exoUYC8xd292VGK+phCWlCha4yAMJcTCQIdR5uuOkoRglOTFo4yVUW91AZwNKmy0NOARK+IbbVrs&#10;GAy47LDj6twMFnvNuNVvx6uhcTzrHcQjXQ/GCXL7dz+g+/T3GPI4jyECfdFqxadf/pH5lwDTNj/9&#10;/AsBpRp/EIhpl38v0nB1xBx89J7wynPvaa+//IaHD29jY0hD9a3BRUsFLvWVY8dcjMt9ubg+mEvr&#10;zMp/phrH49V4sr+kTIZ4+ErW1vpCGy3zj9/gAS31A1rpB7JPmO8/I8RPX+Do9Rs4pgbQ1J6F/r4K&#10;pSvomEr7YKoH9yd68MsebfSWC/eW+nBzWsf9UXwgeO92R3Fjugu3J3T4Ue4DdeUi/szM+n53HNcu&#10;mXBxqROP9+x4c28St28MYcChQqcxB4uL7Xi861DeQ1qm3+2M4WhjCMMDatrnbExMtcDCymnUosZ7&#10;5uBTv8pAjd+LrGTxM2H+iVD//HuRkVjv/pf/DPvWFejHZIH1EzssLcoDyhKxJ8BK5lW6hwRcZd7v&#10;mtK6bJ+cw7jVji3Wxs+7aJe0XfisacXn+kbCW4f3atpkAvuuvJQAl+GjgEvr9a6wAO9kS8V9nZ+L&#10;FznZOGauek54HxPmy8m5mA1JxHp8Fm4VV+Geqh6HBPpaTgm2s/KwU1COidxi6MJjcFNdzzycjeqs&#10;FGUCQyZtdGZKAtKomjLi6o+hk0HB3so0QZkHLHdbkGmEchNveT0g0JPgenPL/BsgEPsgJISKSxue&#10;kBSFaCqvDLMMj/BFlGKhw5RRX9nclqRGoIEWuqUoDQ20z02FSegoz4K+hhm4rgC6qmwMNNNGE157&#10;c6mSg8dZZrqpxARYgVigldZogZj7S120zgRXlhid7yhRGrFkO9NRiMnWfLiac+FszIOtlu9dmQ4b&#10;QZ5gRTHKzxqrysEcrftKqwqr2nIs830WW0ox1VAIlyoT9rQY6PhbNJ7/HjovNwxHRcGVkIwObx/U&#10;0nXUlqSipDQV1cVp6KO9nm6pw02dHg91JjwyyjDMCebOBTwan8UVAnw0vYRvK9v4xkj1xjWJ+ZJS&#10;aDzc0PTdKbSe+g4TbR34KF1KVODHXwgps/CzT7+wcPuZwH78THB/JMw/c/9HPHn/lYWPqc7H3/6M&#10;R4/vYt3agr0BAkzILppVVOBC7FtycI0A3xkuxuvpSrwcq8aj3TllGuIjqu+jl1RiAizgiqV+RDv9&#10;4PidUkSRBWJZOODSwRaK1YlUyEZouwuw5GzB80t27A03482qHT/tzuDJogUPlsx8foiQjuKjsrrG&#10;NF6t2PB8YQifabdlMsL+RCf66AqMI+WwDpXh8S0nnjwYw/p2D3qoxAsE+NnVMbxmpfBqk/l3y4kj&#10;WuhrGxZsrvRgf7MP1/esuEX7/Fky8C//9f/Ct//9/8SX/8Lyn/9f+MbylZn323/+P/GNivzz//7/&#10;wfG//1cMbOwpAPcRWsm6SpfQFG30zCLM8zJtUJ4TiGV5nHXYCPq0cwJbPIH3dQa8b6VN/h3aDzXV&#10;eF9dTatcgzcVFXhboaJFLqFVLsGb38F9y+0rAvs6Pw9vCO1xLiFmeZZXgAe5Rbidr8b1nAocqVvw&#10;oIx5MC4dM6GxWIiMw15eEcZjU+DMKUCdly+uFVdiqbQcZenJCrxZuRnISktEKq1zdEywYp9luqCo&#10;sNxxPzhM7sIQiRxabcnFwVTWE4C9CO8FqrCbkonl3sAy+0i5bxLhlRIV6Yt4WugsgptD9c1nBi5L&#10;i0QjLXRLSRrq8wTgFGgrstCpzoGxvhCG6hz0NxTBThW2NZXA1cbKh2o5Q+Wd76whwNIqXc2sW0mI&#10;qwkw83An1aCzXFHdBcm/hFABuF0UOA/DjTlwUHnt9VRhluFGwttYiO6kMGgIZ2eEP0zM6L1JoTCx&#10;gjHze3bSfbQz43e5n4PO8zy0HufQfeEMRiIisV2kwnRSOloJcX1SJAppo3Ny41BRkg4drf+AphEb&#10;Wh0e91rxiuf90+wa3o/PMVdPMwrQdhLi9zMruDU8ipfLq1htakZXaDAqTp2Cq4kV+k9/wbOvvxHg&#10;n/CE9vlvAH+SaYVfuf2J8P6sgPtHefyOOZh/8/DRHawNNGGnv5oAq7FNFd7pK8JeXzauDuTgtrMY&#10;r2Yq8ZxW+tHuLJ6//YjHtNCiwoqFfkVwCfGj1wRXUWLmYhZRY5mj/PjlMTpNzcgtj0alJh2a5jSs&#10;OxtxZaoN96YN+CrdbzuzeLXOa32pF3fne/BxexI/XlpQ7rr4etWBp3MD+EAoH60PoKMlHpZBFVzj&#10;9RghyLcP7djc6oW+rxDDzMRXtvrwhBXB8ZYdL7edeLHlwK2LViq3FVeYk3dXDHjC53+5uYJT//zv&#10;/wP+5T//H8rdDP75v8kSs/8D/yDLyP4f/4Oq/P/FLwT4yT/+P9C3vAX9iFjo3/t8RYFFjacXT7qM&#10;BGjaahv3XROzWBsaxl2jBS+Zc981MN8S2A/MuO+rqpSM+6aqAq9UzLYq2mWWd7TK74tpl3+H9w3t&#10;8t8Azs8nwLTPLE+z83EvuxA3c8twVNGEx6oGbCZmYzosHnORSdhJy8E+AV5My4UxPgWVHl64oqKV&#10;zslCdlYyUqm8OXmZv2dgKqeyskagArEobVRsOELCg5RBGekEPpIWMijYC75+Jw1YPr7nlHWeRaUj&#10;IoKZhUOUhe1CmJEVgMO9kBztixyCkc0MnEdIqrJj0VyQhDZVBurzk9FWkoUu5l99TT5MzL+91bkw&#10;VeUyA5crCjwiNrq9AlMsC4R4rrOS1piVUHctlZfWmSBL67MAvNilwiJt9KKWkYEwz2hZebUSYFpo&#10;R0OeAq8o8UhLMSzlGajwvwA1wWzwvkAY3dHidQHNnhfQ4u6GWrcf0HThLDovnIeO9lbP13oI85B/&#10;AGbiUuGKjEe3F1XY3wN5Mfwf82JRUJ6JuoYKtHdoMNrdjTvmfjy1DSsAf5lZxbvRGVx1DGPXNIg3&#10;BHi614jLUzN4uLSMfdsAXHReoxotvvz6j4TxT3hK9X0iLdGEVQBW4KUKK3lYbDVV9xnLEQF+JDOS&#10;JAPTQq/2NxLcyhMFNpVhy1SgAHyFAB/aivBsvAxPxsrxgGC9IMCPXn/Fg1efWQRmKe8JMoFVIH6N&#10;O8+OcfvoGW4+fIw7jx/j4fN7zMItKKtNhKY1AwdTnTic6cbWcBOOl4fw88VZ/Lq3iPfMrIdjejyY&#10;tvDxKjPyEr5uz+DFkg2P5kx4tjqAx5cGcWWmF28OZzA3VQu7rRSH15wwD5TC0FeC9SX+PY8R9X27&#10;M4LXl124sWXF3GwHzPy/pmXY5u1F/HJ7GademgbwdXoBf7l6G399+Bx/Zc3zz6zt/t2v/4R/+b//&#10;J/zrf/8fePsv/4q+lUvodRFeWuIB6fMlsFb+3SDLwMwS7fIqbBMzmLePsNZz4KiH8La04o3Y5Opa&#10;fFCfAPyWlvk1FVdalN/QLr8rKcHboiIF2ve0xu9YXhFaAfcVFfc4JxMvs7PwMifnxELnFeJ+TiFu&#10;0yI/r20lsLlYiEmGKyQaA16BWOb+46pGLGcUot7bD70RMZgsKEZRXJQy8iopKQH5BdlIS4lFAlU2&#10;nIDKYnUnRQA+uY2o3NRMJuQL2MEhPictz1RhGYkVGu6nABzGHCyt11IJhIR4nahwGAGODSTA4ciK&#10;DUYuIa6n+mqKkqm62ahjfuwoz0Z3VQF6aVn7qLx9tYWw1hdjqKEYtuYiRYGntGpMU4Wn2lWEskKx&#10;0ctd0rVUg0WdmuBWYFEA/r3IgI6F3y30OC30SHMe82meArGzmTU7LXJDYgiKfc6hxOM0yt3PoNnH&#10;HVp/X3T4+aHF0x01bmdRT8XtFngJtZYwD/h6wuHjDbObO3TuHtDyuBZfwh7qgfKMKJQyCjQ21cI1&#10;aMWoyYRVsxFbxh48H5vCx6lFvHNN4+XULO7yujimg9u22jA+OIB7K2vYGrFhz2nDZdcYnj14grff&#10;flUGdryQ7eff8FxA/vRNscyShQXiow8C9y94wnz8mBCLAj9+/ABr1lZs9VVi01TBosIlUyG2jRm0&#10;0dk4tBcTXhWORgnwpVEC/IHAfiWwtNC00tcfHmFu8xIcM9OYXF+DnfndPOKEbXIcF6/uYXV7FePT&#10;NszOD6LHpEZrUzJmTeV4RZW8OtOJ/fE2PFscwOtFJ37eX6R1nsLRUj8+SyPX7pIyo+gTP/fj7hhe&#10;rA7i9SWHspbWt2vzeHVjAtNjdbi4bsDGRg+6+b03VnvwjOr7npXNl/0ZPF7rx8p4C9YXurG31Y+L&#10;F03YXjLg3sYATv1TSxP+0tyMX5o0+EJb87ahiWDU40FdAw6bpJXSiTsbFzE3M6/cmqRXWqGnZwnv&#10;HIZYBuR5QjzMmnbT5sID1sAvOnV4Vc/3qq7Du8oavK9Q46MUwvtG4GXmVVqXmYXeUnHFIovivskj&#10;tAT1LRX3ZD+bEBPe7HS8zMqkAmfjaV4+npdV4nF5PW4X12AjMR1LMYkYpzoYzntiOjQKe2kF2Cmt&#10;RhUvuKH0dKiCAxEXGUpFTVL6a7Oz0pAm459j5I4KgYikbVYAJqzSOBURHaIsJSvL6Mg9kaRIPhaA&#10;ZYVJpcHr9+eki0lWpgwP96VaU8UJcGp8CPJTopCXGM78G4na7Di0FtE2M182FSagW50FXWUezAJv&#10;XSEG6krg1FQS4gIMNjK/dpRjkgDPdFRiqo3WlTl1jo8Xlf5hAfik5XlBacAS5eXrtNEzrUWY0Ai8&#10;tMwNVF5a6GG+n6hvH216doAb8n3OQEWIy5hvNYSzJywU/bEx0AcHK91ujRdOU3nPE2I3tJz/AT2e&#10;5zDs7wObpydMhLeL1rrD8wyMgV5o4f+enhmLutYmLNjsmO/tRZ9WA11rHUbbNXhid+H1GC0kY9dr&#10;urV3tNTP+dhh0GGdx9+ZmsSBbYjZdRDbVOmrF7fw4MkRnslaV59+xKtvvykDPBR4qcZPqLxP3p8A&#10;LZlYbLTk5idHT7AiAJsrsWGsYCmjChfioiEde6Ys5uB8HI0xbrlUyg3FXrwnwG+/4fGbr3j09guu&#10;3X+CS9duYO3yPpb39rCws4OJlWXYJycwu7qIsUk7Gmvz0FCRiPa6JLSqI3gOI+kya3BAkFYdtbg7&#10;04UrjjY8php/PJjAzRmdsubVj8y+35iR5f5N9+ZN+PnKvLJG1kva7Y/b0/jx2jLurdtwY92C2wd2&#10;9FnLsLrYhbf7Y/i8N8v3WsCrvXE83rLhNRV776IF7dp09HRlYoeVx6l/31CPf9dQh/9bYz3+qakO&#10;v1SV47OqCK+LcvEoKwNXUxKxlhSPmVzasMYmevYR2Fij9k/MUX3nMTgxheFhF7ZtDjzXm/Bao8HL&#10;+jq8ErWVUlGOD9I4xfJWVYJXtEzHVN7XckPpgqITcPNzFVhf5+bgTVY23rK8IcivWQTg17S/L7Oy&#10;8Cw7G4+pwh9b2nA9l7VsciFLNubCojHkG4wBnwBmYbndRxGmM7LQyozVEh+DWF6EsbIyBhU3VbJv&#10;cizSEiMRS4BDCLCMfRaAxUrLOs4CcHJqLKL5N6LAUgResdFKQ9fvDVtyh35Z3C6M+3K3hijmyrBg&#10;d6TEBBDeUGbuaFRkxih9pm3FqdBSrbS0nN3Mvzp1LgEuhpnqa6Ya21sqFPssAI+0ldFClysAz3RU&#10;sHCfSrzYXaWUhS6BWa20PEv/r8A7TXjHmmid67MJbjbBFXjz4GouoPoWQleWghTf00g+fwpl3mfR&#10;GkTl9fdm8YUxLAyWiAhoqcQNbqdpkwmpx1loCLP23HfopyKP+Phg2Nsb/V7usNBaOy5cgN7bC6W5&#10;KWjSazHSa8J1+zCmqcAt7fUw6dt40bJCHxnD7SEnXvF6+Ty5gE+uGcJlwVL/AN7PL+PN5CweUp13&#10;9D3YGhzEhmsEGwsLWCfMu1eu4e7RUzz7+ElZoeMlLfZzycgfPlF9TybyywCQR0ePsTygwUWzGqsG&#10;FdYMZdg0/h3gqwT4CdX38XAZ7q85lMn/D5mfH735QoA/4+jdF2WhgJMx19K6/VVZxufozQfa6Ve4&#10;+eA+Fhen0MSYo1HFoL8piecvHPWFgXCYSrFPO/1kthfXRtuxQBfwbNfJCq0Wm2Pt+LQ9ha97jAzr&#10;Q5jid/tAeP+B2fXHyzNUZarw7jJ+u34Rf7q5ilfXJ+EarsbsVDPecP/LFZnAv0ilXsRzAj090YIu&#10;Yz50+hzsUaVf3ZikAtc34K8E+E/1NfjGnPq5ooJFhbelhTimEj4hNNdTE3EpPhYL8QkYK+GFYjFi&#10;cNyFgeFhzLAmvTFkw3Md37CxBcd8v+e1NThm1n1VWak0UL1necec+7q8nPa5XAH4ZQGtMvPs2zzm&#10;XX7Oa9rlNznMvNk5VFwBmDaa+6+4L+p7nJmFJ2npeFJYhJd1zbiRX4Gl6HTsZhVgJS4ZoyFRmI6I&#10;w8WkLByWV6M3PBSt0bSxtIlxzGwpCdJgRRVOS0AilVWGVEZHh9EuE17aYVFexS6H+iEmQRa3i1as&#10;sdjnP1qhpUgODpMBH4RYAJchl8FhotIEO8Qb0WHeyIgLQn5CCMrTIlCSHIqGvCS0F6ehgwqsY/bV&#10;SQt0ZQ4sDSW0z0UwUo0FYCezr1jo4dZSjBPg6XY1ZgnwnFhoUVmxywR4XtSXUC9SfRcJ8Wx7MSY1&#10;hYriOqm80oA1wgwsZaw5H7a6bLRkMUJ4/YCMC9+hOURsszfaqMDm6EgYQ0Jh8A9ET2AQM/AZtHuc&#10;QZeXG3p9PKB3o6U+cwrWC+cwRivt8vLCEHPx8Hk3jPgFoE9VjObuDqV/f6tvgC5siHm4HnptI2Z6&#10;9bgzRvUYncAL1yTeDE/iMwG+aRnka7xeGMM+UJnfyx03KADXHU5cnxjHPkXiosuFMZsFztFBTC1N&#10;Y3plCdvXbuK+rEb5Ey00QXsk3UzSd/z8KZYI8CbtrQC8qi/FRg+tqC4dO7TR14by8Yjq+2SkjNbd&#10;hqd8j3uE9D4BfvhG8vB7pchkh0fMw39r2HrF416+xb1XHxSwbz96CE19ISNQNKb4/obqaOgb07Dm&#10;0uJgjPaWAO9PduDqnA7XNvrIRq2ydOx7QvuVID696OT/1o6frs/ht5vMsDdW8dP+EmRe8Z9ureC3&#10;h2tYn++A06FWbnT26TrVmsc+3R3GmKMa7XpeO33FWJhpx6tb03grAP+5oQF/ofr+VleDn6uq8YXl&#10;c0013lIxnzGXPqIqXktLIsAxWI6KwHgElS45GpY6FZZ6DXjQ14/nXTq8qGvEi1rCW1eHZ/z748pq&#10;2mXJvBVU4gruy0iqk2GRr8tKlFbll1mEleqq2GRuXwu4tMmvmHuPs9IJbRpeZKazZOJpRjoeU1Wf&#10;q9S4W1ihALwQnYLJ4EisJ2RgMzUfO9ml2MkpxkRyKpqDA1AS5I0Er9NIDwtAeqLcLiWCNjqB+TcG&#10;SQnSfSSNV1TT3xux5K6DkolTJCszI0vXkljlPxRYcrCP/3mEUGmlS+mku4k2nABHhBH0EE/EhPsg&#10;kwBXZMQoI67K06LQUpyM9tJkdFF9DYS1S5WFHoI8UF8KS71k4AI4WlRUyjJCXEKASzBG6zzFLDwt&#10;IBNUUWHJw7PcKgM3CO4cwZUy3VqICSqtqylfUV2l0YpqPCL7BLpPnY7yWD+kuX+HctpnLSurJo8L&#10;6Az0hyEsEL0hAejx90NvgC9aPM6h9sL3SheSXvppfb0wyDxsJbA2bkc8POA6zy3LSkQUZlSlqK6t&#10;QJuuC/ZuHWy9ssxqB5WoB/sDFjyfmsGHuVX8uLCB94T3I3PwVesQepprse2y4zYV990UsyCfvznq&#10;wsWhftydmsLdiUksD/XBZu2GZUAHq3MAfczOFqr63O4+7lM5XzD/PvvyC46On/PYNqwLwL0sPSVU&#10;4AJc1Gdi15iFmzZexyOleOwqwy1m06M3hPIPgPk+jwixrEd90hr9TgH3wau3uP/yDe6+YDl+jzsv&#10;3lP5f8Sdxw/RWp3JuJOEybZsVrhZsOtUGBtshLOHFWq/GtfnunFz1YSbG/2YtdcqC89/pY3+Rvt8&#10;bVqnqPRbZuBfbq/h18N1/HxjBR9k/WgCeXXbQhvN63i9Dw8OXNi/1IfR8VrYHBW4uNaLnTUj7hw4&#10;cHw4iVc3x3Hqrw3N+GtTE0sjfqutw481NYS4Ch8I23FRER7ksAbjRb8eG4mZ8BCMhwYpDRtDtJ/P&#10;mHletnfiWX0ToSW4zLwC7wv+/bGqksCqqcCEV83AL+CyCMiviouUBipR1xfMty+y03DM7Sva5FfZ&#10;mXwtg9CmEuI0PM8QiDPwMDUZt1JScVSqxsOiSkKbifWMPCpuBrZTc7GWmofphHT0BoagiReiOtAX&#10;2Z5nke53HumENIUAJ9NJpFGBZbK93NdIupD+AFSKRYVPAAD/9ElEQVRybUCQp6LEaenJSiu0KG8o&#10;s60cI2OgfXzOwy/IHUEK0NJoFcQMLDnZB5E8LirUC7HhVODYAFRmRqOlJJMgR0NTIgAnQa/OZsmB&#10;nha6r6YAFhZzTT4hpnpqyv4ngIsVBRYLLQALuH+UWT6eJ8Rz3J8h6KK8Y820ygRWAHYItNwqhYps&#10;rctCV0ECcoP5OxDgGt8LaAv0gcbHE52+fiyeMAb7wRTghx4/T2jpWKrcT6OOELcyA+upyINenhj0&#10;8IKFEDvcL2Da2xfj7l6YDw7FJZ7P4rQ4qJtq0KMnvGY9Rnq6cM81hkdU1TejtJAza/h5dhNfJ5fx&#10;no9vDDth0mlgNmoxbNDi/viU0mp9ODWOmSEzVpwO7AyPYK7fRCvegr6BLgzZemHr08NGwHV9fbCO&#10;TePaoxd488tf8OrtS6w52mnN1VjrLcdybxHWCfCmIYsKnEWHSAUeKVFaoW8vWfDk1WvcIbz333zG&#10;AwL84PUnwvqJ8H5QupNOirRGC8DvCfBHBeC7PEbs9caiE+2FwRiuofNTJ7PCzIGtS4U5hwbT1mqs&#10;jjThypweR3sj2F3txexoE3PsBL7RSn++xv9/qReXRzupvAv40+FF/JXlT4erSu7dXtXD0F8Eh6se&#10;E5Mt3Od1MqzC/mUrXt6exsdbrBBvM3bsO3Bvf5AKXN+Iv6kwAf6pphafCJ00MAnAD6mO1zMSsRkf&#10;jfmocLjCgmAL8MGQlwduS0uypk0B96iyBk+ZeZ8T3uflajwvrcDLMsJbdjKWWYFXQOb+cf5JN9Hb&#10;AmltFhXOxBtmW6Whikr7jNA+F+VlBn+aTmhTU3AnMR77MTF0A1n42NyJ7cwCGD18YGY26wsIgM7D&#10;G9rz7uiPjEIzv2O+txsyfdyQ4++J3DhpUY5HjqwBnR6PWFroBNpkRVmDvWihAxFCgAOpsqLIuXlZ&#10;kFUqlUxMVfUPcFeKtEAHhckkBj+C7a+s9yxDKoMIbgStcwyPjePrOQnBqKB9bqZtVqWEo70sDT3V&#10;2TARWFNVvtJl1M/s28/HRkI9UF+AkVYVRjSlcFFZh9tOFFhaof9Q4Ek+P63lRcLsKyosIE/K8aK6&#10;hFdU18F9m3QfEWgHFdnO50yV6WhOj2SUOIMsjx9Qy99D4+eFTlZyen9/6HkudYS519cbBsKr9/NQ&#10;upMaCG+bTAt0PwsT827fOXcYz5zFwNnTGKcKj7l7wnL2LGYTE9DO3zSnMA3N7Y2wELI5RqxHjjF8&#10;YO79yNz7eWJJAfjn2XV8m5zH8/FxLI0MQmfsgMnYieVBK97Or+Dx4jxGHP0wGHWwG3uwQsV1mrrg&#10;cPZiaLCLlrQHG5NO2slBqtQgeodcWNm5goeP7mN9RId1cxVWekqx1FOENWMRNvXp2DKk4Zo1Fw+H&#10;i08UeN6Mp6/e4N7br7j3+jPuKepLcLn/4OVHZXKDqPHdY7HP71k+EF4pVOFjubHaexxeXoaD6msu&#10;jsCYKgGjqiSM8ref62/AnKsNA8zgczZCPNOD29s2rK304Na2A9+uzuHhkgkPtwdxvD2C+2P9+Laz&#10;hL/e2MJfbl7CP9y7hMOLVrR1p6PNyMq+v5D/YwlMQ6XY3uzFu8NpZaz126tjVGdWcnzu1D80teAf&#10;qMB/Zg7+lfAKwF/UlXgvABcU4GF2Bm6mJ+GyNGYxB88wWzppuQY93bEcGYkXDY14UlWDx8y7zwjw&#10;C8L/tLQMT4tVeFbE9ygpUbqMpMh0wKcE9jkrhVd5eXhXVIzX/Axpcf4D4KdUWaWkpuFJUjIe8gKR&#10;cishDrvR0Zim1buZX4hb5TVYSM7ETBytTGwiZlMyscrc7EhKRJnPBRT5uaPE1wNtfFxVmKvcsDub&#10;tjxOlJfZNS5ObpXihYAQL4QpAPsiKOhEVTOo/n8AHB5JZQ4mwIFU34DzBNgTQbTQcsuUSOZnUWy5&#10;gXdEKO0zAY7lNichENVZ0WguSkFFaiS0qjTm3QL01xUrqiutzQO1+Uqx1Ej+LSXAZRglkCOEV4qL&#10;+5OEepbZd0orjVolmODzyraDCt1WTHBpvQmpgGonxEONuQQ4H3bCO9RYiL5qZiZVBqrjgpHjfRa5&#10;HqdRTZVtoOpqg/wIrx90BLiNVrmL51Pvex46X3c0nT8DrYcbDHze6O6GPoLad+Yct2dg42sTVOLJ&#10;Cx4YDw4m3DyGbqw8Kx4FzPZN7TW8kM24NzSCZyOTeE7FfTfBvLdwCb/NbeAXqvAnWubLLgfVtAfN&#10;bQ3Mzy3Ycg7h6tQonM5+tOrbMWIx4+EkbbVzGDMEepYKvDlswe6oHasso8M2DDpGMcTPGLLbMWUz&#10;YGmwHZPGeoz31GFCJzO1MnFRl4LrAzkKwA+GS3BzthdPj1/jwbtvuCvK+/aTkoMfip2mwt4//sTM&#10;y0KYBWrZCry3nwvAMmrrA+7uLeNgpBkmdTTs6iSMl6VgtDINdk0uhvtrYegshs1UhWm5Y+JYF5Ym&#10;2jFlb8D7W7N4Sls8Yi7FJVcrvuwv4tPWAn66vIE/3djDP93bw493VmEbLEdtRzzMThUWtnrgmKjD&#10;2mInXuyP4O2uE8d7dtzfGcTNSxac+ktjo2Kf/1RfRwWux89UYQH4bXEJXuTTehCqe1TF6+lpuEiQ&#10;FqMjMREhVjoYkwGBuK+qwJPqWjxmdn5SXkl4VXhewvxMeJ8VFuMZ7fLzokI843s9pkV+mJ6Co8yU&#10;v7U6S7fRG6XPNwcv0tNxlJKMx7TLD5OTcD8hEXfiYnE7Nhq3qL77BHiSF5zdxxtDtMpjMYnYzS3G&#10;DWbizdwi9PN1FS/CbK+zKPY4i87wMAwUFiE7MRYJyXHIypCF6U7uuBBN9Qxgjg2mTQ4mpIEhPoSU&#10;FphqLStwJDMDy0grpfVZlJew+zH/BgR7IjCUChwmrdNisU8ADwnxQIQATMCz4vxRmxWL5sJkKnE4&#10;dOpMDDWVKKorebefubefWzNzsL2pGKO0wy5a6DFm3mFRYm7l8Wgz83xbKYtsqcqaYoJOQFuYu5qY&#10;v1iGGqXksOSzUHWbaL9a+Fn8DH1FDjQ58ShlJZVPgKUPuNzLDQ2EuJPw6hkzZDCHRukeckevvxd0&#10;MsDD7TT0BFd37gz6Ceystyfm/AMwQFgHz5/F5PnzmHI7TyvtjekgOrKQELRnJiEtLx4qjQp9ve1Y&#10;7NVjvd+CtT6Z5TSNn+fW8Stt8lfC/HlqUen/HSHAnbo2VGpqMMDcvDftgqVfjxbaantvD+4OOfGR&#10;sD90DOMK3+uyxYSdgT4s0FqP2QZg7e9H/6AdQ2MTWJubxsaEEy6bGU7HEIap5BOmFsx35eKAAD9w&#10;8PobLsXtGQOOCbC0Qj+kCj9QhlVSWZUM/AH3qLCiuvdljDQf3xVg+ZyU21RgaeS6tz2Pw5F6zOnz&#10;0F0ahUlWoGPlqRioSUVvaw4cA3Xo5HkaHmzColODgykdtse0GB+swdaiEa/uzmPOWon7KwP4ur+g&#10;rN7x08FF/OXOLv7y8CIuzXeiviMBHaZMTC60Yn5dh4NdC57uMZLsDCtL+jzdGKKKD+PUb3W1+LW2&#10;hqUWvxDEr1TR9wTwLeETgB8TtAeZmbhFuHaSk7GSEItZWukp5uHZ0BDcoII+ogI/rKgkwFV4VECV&#10;LSgivEU4olWWbp8HzLV309JwNyUF99OSCHAqgZWsm4mX0oAl8GZn4UlyCh4nJeBxciJVNxH34xJw&#10;LzYW96j8d2PicDM2DmvRUejz9ETbBXfmtPNocKd6BPijmRawyPMcMvzOEeBzqPY6j2FWOgNlZUiK&#10;jVAWnEuiqsrkBbHP4eFByi1RJM+GRPoTYF9lkn4Cs7IMt0xMilQADiGsPqwUlBZo5mC5kZk3t2Kh&#10;pYVagPZnLpaRWGEsMVTgbGbgxtxEZbhkZUYEDJXZCrwD0mVUR3BZRImNBMzeWITRtjK4qMAygWGs&#10;XU2QKzBKVXY1FXJbhDGWccnGzYVUVyptA6FlsTXkYJAA2+Q5wjukzGpi5VCfT8uei66yTFQnhKCI&#10;zqHQm/D6nYeK0aKGkHbw9+oNDlBGYnXQQvf4ecPo762Mvuq6cBaG8+fQ63YOLj5epOWe8PDE0PkL&#10;GHA7C9eZM5ijAs9QlVc9fXExOgFtYSHIzo5DcWMp2vRNGOpph7NXi1na6adjU/g2vYLP4/P4MDyF&#10;N1TNHZsVS8P9tMQj6OxshLG7GdcXpzE9OqgAbNJ3Yp+APrOP4tP0ArfDtOUO3Kba7tA+zw70Y941&#10;wtytRweBnp2bxe7MLBanJjE6Pg2naxyjI04MG2WZ3hLctxfgibMYt6c7cfziFR6+/1EB+OHbk9bn&#10;J1II80PaabHO918JtLTRBPkE4He4JXBTrQ/35nHVXoHrI7X8jWP4u2djoo7noi4NvZpMOCw1cA41&#10;oddQjtXFXuxNduERYb083YPpvho8PxjF8c0JXF3uURbC+7I/p4D807UV/OXeGo6uONFFC13XGYeO&#10;3kxMLLVhd6MXR1s2vNkdwfudUbzbGsXHnfG/A/wTLfA3QvhFupFkeGNxMbNqHp7n5+IoJwt3CfAN&#10;2tptqvBqbBTmI0MxRwg2aG3v0DI/UKnxsERFgAXaPGbnPNzLzsFdKvghFfWQinqHgN7PSMUTWtln&#10;zLfPWR4T5ifyHI+RrHtEeB/FxuBhNMGNjMHdqGjcJVT3klNxKyVdqTSMnh68AH1RwcymZqn18YCa&#10;djmfypvDC7WAF2h3SBA2qyrRxu8v83WTGQNkWdhYwisL1slEhMAQP4RISzStcnCo3OfIR8nKMj1Q&#10;uodClOekAUsysAyjFBvtSWh9mI1PBnTI9MJgZuAwZt8wgiwAFyaFoqUoFW3lGajKioJBJitI5hXV&#10;pW021+XBwm1fVQ6cVFmBd5SZVwCe6KiAq4VKS1hHmwk3VXecKjzeWkLYmXGVUoDBekIrRewzLfNg&#10;gyhwEZVeKolc6FlptOYnozzSF0X+bgrAlX4XUMH/QU0VbuFvZqAKS6NVF/eNAQQ6gNmYmbfH8wKt&#10;8TnYWEHOUH1HCfQoFXc+IBgWtzMYOvODosDbfHwrNAY3o5LQ5uaGIlr1kqo8VLdXMwd2YMNuxVVC&#10;9GRiGk8nZ3Df6cKxcwyvnKO4RpU8nHTh1coSdqedWBqzYJX2eWF4ADrCbzJqsUIrfsVkwQeq8Buq&#10;+GMq8W2bDdftDixb+jHWZ8FFqu+g2Qy9sRcb45NYtjuxPDKGtfEpjDkd6LP08bvIPGEVHjhLcGuq&#10;Hc+ePlMU+P4bKjCBlLWppSVameDw9rOivCf5l4UAiyLL/m3Jwzzm9s0dbA/V0943wtZCl1MSxXPE&#10;CrQhFaamFNgMpfxO1ZigfR5xNGGPqnt3pZ8ZfxBPLzmwMdaMhfEmOPmdLk624vPdOXy5OYsfr8/i&#10;lxuzeE24B6wlBDgela2RaNanYnVOi5cHY3h2eRh3LvK9aKXfXp/BqT811ONPzL8/VVXhR3UVvqnV&#10;+FRWCpkR9Ka4EK+KChSQj2h176VnYj8hBltUsdXYcCxQhWeCApQ7tt8rqcB9qvbDvGw8KcjFfarq&#10;LcJ7hYp6jVAcpiThbmoq3yMNDzPT8ZCw3qXK3iGw9xTFTSDAqXjMrP0wOQEPEph9E5JwLykJu7TQ&#10;F6NjsBGfjAlm8PGoCJiYv9rCg9HEi66V1reeqqjmxVflfR41gT6w8b3nCXCBjHlOT0YKKwiZdC/r&#10;PsfIhAW5py+LDOQIUfqAZTZRAFJSEpTjlG4lwuvP9w8MOukD9iIEAnAQjxWAJSMrAFN5wwlxaOAF&#10;JIR5KwA3F6agrYIKmBNNgMXilmCgrgh9hM5UlwVjVTos1VlKy7MMnRyldR6jlZ7oVMNJC+wg2I7m&#10;EgXw8d/zsYB7YpXzCazAe7JvI7SivLbGYlh5jKk2B3o182hWHO0zKxS6kgJWbtU+F1Dn54FKOpVG&#10;maxAOA200wZWfiYC3MXfrp32WQA2ciuqu+jthXHCLEo75eWLbrfv0X/hNAZPf4ex02dwlJSBt1nF&#10;WAiOhCEyHK2F6TAbW+EwdWO5jxfu6ChuUDlnLD2YcVhwZWgIr21jeMr8qvQPE7SHc5O4vTSKBZsR&#10;CyP92JwbwyxhdvE9Vnp78YpZ+OvyOu47nLjU14tLg/20pC7YqO6TVkLvGoXJZFZgvjUxh12+997Y&#10;ONZHRjFIyJvbm2E31OPQUYnbBObpkyM8ogI/ePMjIRZ4JQcz/9IeK91Jsk+IRYXluT/s9D3u3+H+&#10;0et3uHt1BxtDbZjsLEVzUTisTelwaDIw2JyM4a5COE3VtNAaTA4Q4EkDQe3EgrURD5YtONqwYtJS&#10;RUtdzahQgHFrKZ5edeDbnXn8dIsu5Q6dxGwrGjri6EZSMDzVgEe3pvDqxjju0EpPjNWg10wBGFAR&#10;YCqwqPBPVWqqcAW+lqvwUebg0ga/owq/FYh/n873NDMLdwjD1bQ4bCfFYCkmAjOhQZgixOtxcbid&#10;T8hzs3GPx97OyMANKu61pERuE3GT29uE9pD7d9OScVuej2PtncS/I+D3ElgI8X2Cfk8Kj7svqp+R&#10;jR3m7JGIGNg9fTDG3LZABzBFQC+3atAdFoC6c9+hidlM5+0Bc0ggGgnwAN/DxMonLSUO6VR5UVbp&#10;B5Z7HslADOnHFUBD+PdSgmmhwyP8lS6kRH4nscghYczFAbTHoQJrALx83Kja3rTezM4EWCb9+xKO&#10;ICqv9AFHMgunRflBlRbJWjkV3bSx9bkxMDADj9AW25pL0S+NWVRLc1UW4TsZoyyTF8Y6CHE7YSbE&#10;dkKrFIIs0I5w6ySgQ4R2UPKu0mCVR2hPticwF/zdPtfkMHdnoyE9CmXiCKjABZ6nUUO1raclbqVV&#10;NoQG8LcKQrcoMXNwH9W47cIZdLESNFBxh2ihZ70IL7dTF9yw5uOHQfcLaCLA3VThMebfSbcLWDjn&#10;hsOgcFz2C8G9/BJcra+Fq64CcwR2aWgAV4eduDJsg3NAhzbaZF1tOfa7dXhqtOK5bQS3B21YM3bj&#10;xpgNi0NGWI3tOFiYxLzdiPlxKxzd7dij6n5b2cSbqTlc7Dfi0tgQ5hwDrCj00NJq65iNDUYjlmx2&#10;XJ2ew9rouKLCK1R619AgLb0OTa31mCZU1ye68PjpQzz48BNBFRt9MhpLioB7Au8fRXKxTP7/rAzm&#10;EHhvvaSl5jHPP3/Bw3uHWLR1o7sqiSUOo9oCuGihhwiyXcdINNiGZblrxXAXJvqqCHQdK5V2PF0b&#10;wqstF55vMs/uj9MtNMHcnY5HBw788mAFHwnw/m4fWg1pqNcmwjZagzs3R3F0cwz3bjqwud2DXksh&#10;2rSZOPULVeqXmioCXI4fK0rxRVWCj2Ul+FBcyhwsM4PylfWNXsoAC5YHGcnMw/G4kZaAnZRYrMZF&#10;YDYsEJOEZi0mDLeZd29nELyUZNwgZDepfDd/B/gmn7tGOK7Tol5LjMVVqvnVhGhc5/Y6Yb5BO36V&#10;5SA5Fgd8fTksFBMhwbja3o51uoLxAF+sRIdimRXHFLPwDHN1F7Ouzssd5oBAOFiZOGMi0UTr25uR&#10;hvZCAkzrLJlWpgdK367cdVDp86WiCpgKqFRUaVWWfl9pwIqNjyawQYo1Dgi4oCis7AvASiMWiwyp&#10;lLHPJ3ODLxBgD0SHuCM92g/qjGh0EVpjfQHaSlMIcDpctMZDhFK6jKSIWjqpvvYG2mVupSFLhlA6&#10;aZkHaIHttM+irAKtXRSW4A/WZ8HaIODnEtpcbv9nBS7kc7TPVN9eWvRu5uv61HBURHijOMANxQS4&#10;lkrbzKzbTrXtYeVl4e/VG+QLc5A/VdgbLW4nY59NBHnU4wLmqMAj505jluDO+9Bis5Ks5zHVp0+h&#10;38sT11PTcS0kHDvunpj77gdcCghljKrAXqkK8xVqLFv7sDJmx7yjD3PjQzCbtKivLYZWnY+5pibc&#10;MvbT1g5jgVn5EtX5YGYUzr5OrI9RfQfasbJgx/CwCRZDG55Oz+C3pXXcIJDTpi7MDBox3NeD4SEr&#10;uo0GtBl06Os1wkXYLQNWTM/NYXTYjgFLL3r7+1Db3ojm+iIsOXR48vIZ7n/4BQ/efsOjd1/x+N0J&#10;xCcAf6Yyf6FlFutMRSbIUsQ+3yLAd+R5adxiVn758QueHu7C3pEPTWkExrvKMN3Jc9GagQFNDibN&#10;jVgf7MKBvRMXh9swMtTI71ONBZlPvG7H150ZfNwex5fDWWxQcRdcdMNHG/jp8SIu7/ai05IDtSYK&#10;jV2JGJ6oxsqyFpsbOqytdeLqJTOe7I2cACzq+01dpoyD/qamApeX4gMhfi1zcmmfXzPTHjMHS3mS&#10;lYKHGbS+VLZbqXG4wu0ms+UCIZ7298IGs/EBIbxMIGV7JTGewFJtaaWvUxWv0B4fEODLhOkgOV6x&#10;5LuETmzy5bhYbBHM6eAAOJm/5vz9sBgRhOFQvndEKC5FhWMvLRErVOBhXx9YeZH1uzOrBfpjMDQU&#10;g/w7G7+LlhZYz0pHzQonKyddWUJHWpdlATsZTikDMwRgUVHpBhKApbFKVuLIkFU4WClFRgYrSiur&#10;cAjAgcEe8PJ1g5+Sefk8rXRYGN+HzwvAMgZaAM4gwJUEWGxzHzOpljnYUJmF0Y4qQlmGvppcAppP&#10;28ys21pOQItYa6uUgRujVGEHAbbSZjuYgyXXSrFKqc/h3xFgbv9n1RXQ5VhpzZb3NdVmw0jYuyqy&#10;UB0fjIowT5TSJZTT/tf7MWpQhVtopbt8qboh/jASYBnI0eLphmbCafQ4x9/1PHMvMy8BnnA7h3k6&#10;m1k/H0LLCoD2ufL896g+cwo2Pn6YmIrrwWFY8GRW/uEstmMT6MSKcJBTAEd2NkZMnRh2WeBymDDc&#10;r8eobK162PRtmCV0cyY9pmw9mHf24mDCiYPZEcy5ejEzYcGYi5Z62YWZ8UFcHnXiw/wintIab9ks&#10;2Bim1XYNYWvUxc8wQtuthbanBz200lanDWa7BSurk5idINBGHRrbGlDbWIE+UwcevXyFJ19+U7qS&#10;HhJgBVqqrLKlIt/j9o+uJMnAivIev6f6Sov0SYu1HPPg6Ck2RmnjuwuhKQ6HqT4DU8y/zg6eq4YM&#10;Vqr5kMUJrw3rcG26B67+erR20yXRPq87WvFizaHcweHD3ije3ZrG1jxz7vVR/Ha0jMODfugHclHT&#10;EcsSA21vBkzmPExN1GNzuRP3d6z4dGUKp8Q2f1OX42tFGX4ixD9WqPCFAAvQkoXf5DML58vk+hyq&#10;cCatdAaOMtPwhFbzUUYS7mekUG0TeOIisRYajMUAH2xGhhBUqiwBvULrKuDeSE5SQD4gwNtx0dim&#10;yu0Q3r34WOwR8q0EqnlkBJaiojEaHoGJoCDcTkvBvewUXIqOwAIVYp2gzgYGwUb7Nujhrtj3GV6E&#10;Nn9fDFKtrQTYwWxuIKx6Vj7F2SfwZmTKbVFilaJ0/RBgaZT6A2BpgRZLLbOPZDH32Ngw5Rajvsy/&#10;/gTVnyrrTyX2kcYsAi3KHcjcHRLM15l7/alwoYHnEeZ/Dinh3qjLiSdItMpNJVRimbhAC92qJqwl&#10;hE66gghsR6UCrp3HTMqIK2mB1p4ALFZYRmQpLcsEXKz2oLQ4K0CLdZYsLA1XhQq8TsnHBNhaVwgj&#10;7bOBFUBXRTZqCLCKFUuZ9xnUUH0VgP090cX/28wKyxjkA2OgNzoItECpcT8DMytEK/Ox67wbZi64&#10;Y0oB2JOW2QMW2m0Z3FFLm61mRm6kErtYie5HRmKRijx2+ixGT5/DpdiTYbc9FzzQxXPbT2jGqcAL&#10;BHRuzIqNkUFcnRjF/KAZfboWTBDozbEBrNlNuLs+g/kpK0bHBwjgBCw2A4aZh21mWlH7EI7HJrE3&#10;0IdtwrtJUK9OjOOANn3K2Au9vgtDzNuzK8vQ9fdidnYY97fWsD/N9+npQFuXBnVtddi5cQNHsrrl&#10;l19x/OXPyvTER29lZtJX2uPPSkPVvdcnyntXAOb+bW6l3FVaqKXh6wv2L61hgbZ81VSKvoY0NJfF&#10;YIQAjzIDD/KxrSlHub/VjkOmHHZjaqgZDe15GBlvg8OkwrqzCfsznTjepZU+GMWjKw7c2bbg8/1p&#10;HN8bxYCjBHXaeLT3ZmJ+vh1Pro/j5Y0pPNy148m2De92x3Hqc3mZAvA3ZUsLza2A+1lVqixv8zo/&#10;X7HRYqFlxNTz3HQ8IxRPs9LxRMYnM1/eSU1QrO8+VfdiVBhWqcZigW+mElwq5gHBOaB1vkyYd5md&#10;pexQJbepvFuEbZPwzhD+YQ9eNKEh2CnIxyovgu2wYOZjWm6Wbb7vAaGf8KViSF9kUDCWw0OxxBzq&#10;oh3s86XdCwvCON9PGx4MDb9reWEuMlnByMT8NH4PUV/p+w1Suoy8qbz+CGYeDmIRKy1dTPEJJytS&#10;ymJ2/lRpWf9KbLKXzxlFfRX7HHLSsCW3WfEjvL4ENyjgHMJY0iN9UJsTq8BrpeL21Jx06Qw1lsLe&#10;KCOsKjHRXqWUcUItEE/I3N/OKkx2VSlADhNeacSyim2WriECbCW4osTSyqw0WP2+tYv6tpZgkI8t&#10;0rrN44y1+dCpstGYHIYKVjwVXlRf5txmgtge5AdDCOGlu9BJAxbzcBcr3arzp9FB9e0jvBaWoQvn&#10;aJ/PYvo8rbS3FyvKQDiDg9DF5yUHV54VFf4e7ae/w7AnQadiT55lXj7tBte5c+g9+4Oy9pWFFa9N&#10;RafQ34ONlTlsLE3gYG4Mt8dc2Om3YItZ9sokc/I0ISTo265+TNr0MPa0YGlhBBZXHzr7DTCP9GN6&#10;yIznYxO4aR/EltNKyz2BBZsVe4T2utMJu7lHsdI62mo9bbO+R4dlxxAeT0wx+47BYu5GdXM1qptq&#10;0W7Qwz4xg7XLN3D98bEyRfHlt9/wnMr8VNbmEqjf/4j7oshSCPFdKvIdAnyXYMtUxGs7m1g21yrr&#10;cI3pS9FQFg1rexamemQ0XT4GGjPhbC+k5a/C/pQBl2Z70d5ZhPpmZtvqCEaAUkzZq7G/qMfLK6N4&#10;eTiOwx0THl9lRn4yjcWVNjQQ4G5zLva3rPh2dwPfri3h/ZVZvNubxPudSZx6z8z7har7rVyFH6m6&#10;ArCAe1JK8b64UOmnfZkjk+uzqcCZePZ7N9DTTIJMgI+4f5959JAZVyyz2OGdmCil7NIqX6FS7xLi&#10;PWbbfdruA5bLVOg9Qr4WGwGnnwf6WaMvilVmRrO5UwEuXMAmH+/REq8I5KwMDlLjqdjRCrhTUbGY&#10;ikvAbHgQVphvJwjtNCuBGSq6IT4GdcyyxQU5ygocyawAkvnZ0TLxnqBK95HSFUQVUvp/uS8jsUR9&#10;E5MjaKHDmIFlJhJBpYKJyvrQhspoLNmXJXXksdhqBeCAswgKJMD+Z5EV7YumwkRYqIgOTSV6KvPQ&#10;UZJKMMsxSWinqLaTSneRLOAuNzOj+nZXKbcTne6qZS6mBaMKy4AMKxV2gGprVVqdCS/LCbiivtJo&#10;JcvRSmOXtD7zgqmnPee2t4afWZSO+qRglPP7VXqfRx2VVRvgC22gD3SMOgZWYAba5x5/H+Zgf9QT&#10;4E4eI/AqKszK1HGBFaW7O8bdPWCn43GFhGKUamtiZdlxnpXC6R/QcI6gEmgT1XiUqj1F1ZUuJxm1&#10;ZSLI64R+kxW3tTgb/cYOWKyEatqBK1MjOJqaxrPZGWwzIy/263BAVb3lsOH+6AgOnDK10ILhEQt6&#10;h0ywL45hftbJLDyFeyPD2B4ZwrXVeVj7ejHUq8Os1QyTyYD6rnZ0msWCT8ButTJLm3E4aFOmLI6Z&#10;DWjgOVHXFiK7IBV5rFiySotRVFWDVkMPhsYnsLp3gGsPjwjru5P1tz79pPQZP6A631casyQXv6Na&#10;U4VfPMfWrB0zhNfVVYDmqgR01SZg2liGcX0ZLJps6OuTYO3Iw9ZYJ/bmzZiY7EJuSTDKygJg1udh&#10;drgOm1NteHVtHK9uTeD+tUHclXLLgc0tAzp609GqT8XKYjfe31rGjzdX8PXGEj5fnceH/RmceltW&#10;jE9UW7HO38pL8JX2Wez0F+5/LC1UABYL/TqvUBn++JIQ/zHFTynZMpsoF8+yc3E/XSBmziXE21TY&#10;ZUIwyotlgeq5n56IHQIi6rtNqLcI1SoVeIQqYGXNv8TsvB1D6xUUiJlAP6xQTXcSovm3VFpWGjus&#10;TNYjg/AgOxlX4+Mwye9xf2BQycLy/q6gANg9PagSgdAQ/HJ+XnZOGrJpo7NYycjaz3GycmREoAKs&#10;KK/A688LOYBqFBEViKTkaMgKlNExYQgPF4BFqUV1PeDte/Z3iE9g/mPfj+rrL8X3NAE+Q4B90Epg&#10;+5tKMaKtQ199KbR8PCl3WNA3EtJKnvAqzPVUMwNWY45lXlej3ANpkuosQyrFPgvASoMXM+4QAR0S&#10;tVXUmEDLJAW+Zm8qg4OfI91NNr4m8A+2FMHAnN1exFo+MRjqQDfU+p5HCyHuYWXX7El1JLi9zL0a&#10;j7NUYC+Y+VissbRAG6mwFsI7yBxsJ8ij3J+gAk/wvIyGhcEZEoxZuqNROiBneBjaeUw7s7OFFcAw&#10;oR0754axs2cx4+eLncQEHErvQ2IcRvmb6zIS0NFSDbOlGxO2ftyYncODqRncGLHjgEr8dGIS9xzD&#10;eOgaw9upWTxfmMHu3DhczgHYhs1YpyV+Mk3oJ6Yx2dOJS4uTcFKJu41aWAZ7oTV2o7a7He0EeWl+&#10;gbZ9AkZm7O0hVgoDdly0WqDlOalvLIO6Kh8l1cUorS1HWn4WknmdJPA6ySjORz4daU1rG8yOEUxv&#10;XMLGtVu4+vi5Mvnh8YeflQkNT97K8rbf8PThIWbMVbC1ZaGpJhXVpVFw6IoxblTD0JgOTVUs2irj&#10;MN9H6z5hwPREF4rKI1BVy5jXnQm7sRC7C93YmerA3e0B3Ca8t1j2d82YW2yFzpIDjSEVtpEq3Lvi&#10;wrvDWbw+mMDLXebmg2mceldxshrkVxUttKqYAIsil9BGF+FjWSE+lMjKkLJqhiw29/sEhLxcpbzK&#10;zTvpbiooxrEsdSPdPsy4e8y2mzHhmGU+tXqcwQRPnjQ+rVFJZ6ND4GR+NF84g35eHP28aFxU4G0q&#10;5MUo5mjm4M1EqjdVVbLySnQYRqgaEyzbEcF4lJWEWylxmGWediUlYfACLxiqiJmq3UcbZ6ftbo4I&#10;QmFKLPIKMglwhrICh4zCkumBfzRaBVOJg2QgBgGWIuoss5REfWNipBErAkG8yGUZ2T+gFeX9w07L&#10;c8rzBNvX9wwC/c4gOvgCcqjAhqo82NurMdLZRIDLlPHI43y8ZGhSMtGqsRHLvXLHBVnAXe66cHL7&#10;lBlttWKnZT6w2OYhqvggi00A5VbysiiurVkylkxBpNUmtI4Wgiz9ye0VtNOlMNcXQq/iiU8JR23w&#10;eTQwA+uZ5c2stDTeZ2GhW9Gzkmy6cJpq7AEjS6fXGQXGrvNnaKPdMOTuBjsV2MXzMxsYgPkYxgK5&#10;9xGt8Zj0DoSHYzk2Hs6AABjO/AAHj58Su00FnqUCL/sH4nZuAfaT6b7oxDaiomBn5doZHw5NSRY6&#10;mmswRit8bWkR9+amqayTeD23iH2q5qKhE+u0uGumHqwNWzFFWz3uNNGGjuAhM++7+XnMmXUYHerF&#10;pGsQDmbnYULe0smM29WGLhtVm/m4Z3AQTZ1a5k0jbgxR9a0DsHS3oqerEXWVuShS5aOqpR6FlWXI&#10;LCpAdkkxsqRQtDIY4zIYH+W5vIoKqBqb0Wrsg31mCRtXDnHz6DWeHB0pjVgTzLxWWmatpgjFhZHo&#10;YP4dNVZgsJt2uTIaJdm+PI95WB9sw4Rdg7IKWYooFF0dabCaCjDUV4wdQrzqqseVy2Zcu2rFpU09&#10;pmdbYHHQmncn0FVkY1cWu7s5jmfXR3G0N4wPN+Zw6gMV95M0WjH3/kQlPoG4iEAX43NpAUshPspq&#10;+vynPhJkefy5tAhfCPynMhmxxZxMuJ9QjW8mJeCyAm+EoqjjrNmtzF8TYQFYY851Bvqjx4u1Oy+m&#10;CcI4xgtp0NcDrkBvbPBvxHpv0zLvSzcSYdplJbDDx4vBXlgKcGcmDsCt5Bhcp4Kv0s4NE9q5UH+M&#10;0RpavDz4vn5wRkdAQ/UvyExGQWE2cpnZ05RhlNGIipXVM2SGES10kA+V1ZfFj9nWW1lZIz4hAvGJ&#10;EcqaWFHR4cpgD19mSL8ggkor6k2Aff/Iw9yKOntz38fnNAE+hxgel0+AB5h1TTLumfAONFWglzZ6&#10;qqseW1YtSzsuWVux3tfMC7UGSz11LA2Yp4Ve7m3ETHcNnFRhgdZOKKXRS+BVijz3N5iLlD7kPwAe&#10;ba1gJVGpDAhxaPi5tUXozoxFA79jsw8tMX87IyvBbn9P9NPdSPbt8DkPHc+Fzs8dHV5nlVUoO93O&#10;oJcwWmiRnfx9HVTkcX/pe4+FNcAfvawwh+h6XFTkhbBwjPI37zn7HWyEffz8eczQRq/5+GLRLwAH&#10;mdkY4bEyc83q6YkhZm1TsCfUnt+hOMIXDQS5v7sFuzNjuDs3g0dzc7g/Po5HhPQet7v2IawPD2Jp&#10;tB9z9h6l4er21BiOZidwd9qlPN5bGMPmnBOr4zY4aKfN/b3oGKAaDw3A7HKgg2o8ZJa1uvqwR6BH&#10;DB1wWrrQrVGjje7FoG9GZVMVsilYOSWlyCUHOYyPeWVlKFCV02bzOcbMrOJipOQVIK24DFXtbXDY&#10;TNh06lkZq3nOCtDXkgcTK+LyylRUVcbC0pULe08JtM0pKM7xgaUhi46rFpuTeoKehawMD+i7MmG1&#10;lKCtIxU6qvHGXOfJ7UcXNLhBiDfW9QS4jAAnod2YiQkCvbzWjWv7g8qE/zf7EycZWLqMJPv+SJCl&#10;fONzUr7SXv9RvjEr/FTKY/j8z5Uq/Kx0PVXgDWsumV10l1nzKjOttCyv8uKfJaAjBNjk64URqrIl&#10;0BdGKu4wodlKS8CVrBSsENqxAA9MhXhjLSIEl2nN9gnnHss12u192tldWuh9QrUXw20MbTbt8rTY&#10;7OBgqnUYc7M/pkMCMBZBVSDsTqp8I9U2j6qbK63Q2SnMttFIT48nmDI4Q6YN0kITziB+PwViWuWY&#10;uHClESs6LhShEQGITYj83UJ78HUP+EjuFQWm6np4/aCobwCLN+H1pn0WgOMIdVVaOC1vmbJUznBH&#10;LcZY29uayrHa14GrI724bOvEztAJyOvmZkWRxT6vUJU3+jSYI8gyN9gpILaomHsJ6+/g/q1QiZ2y&#10;eqUoL/eHuT9JeJXlZ5mxp9oqMNLIizMtGvW0zxqfC3AxjhgZLXroigbCqISsSHtYiXUTYC3PgbRA&#10;yzhondtZ9PI8GQmyRBIrgXX6+WAsJAiDfl4YpoUe8vHBuGTb2DiltdlCgIeYhYfPnMYY1XiN0K6E&#10;hLDy9kC/twdsPD+dfJ9Wdyp+oAca3L9H2blTSt90ER93FqQzUnRi1+XE9WkCPDWBD7MLeDs7jxeL&#10;czhamMTD+TEcjFixQ6W9ONKPu/PjeLm6hGsEemPCjs0xG1aYm+1UZkOfgdbTiGFa7j57LxYdQ1i2&#10;mDGk68CIlXl6oAedrdVobyjEwqgJRnMbckvzFOXNJrw5CsRlhLic8HKfrlTAzmKMy1NXo1XXjmlz&#10;LS4PVGJnoIrnrgzW1hwqexUaWgqhroiGoS0dA9ocGDTpaFJHYkiTx3OkwvZoF2y9KrpCHxh78jE0&#10;oIKul7Zd5Ye2tjSsznfC1JNNR1GOGzccsLvUaO5KQJ02AY3dqehzVGBhtgM3lvvw/vIUMzDV9B2h&#10;/EQr/VVNG62o8d/B/SJqyyIA/0mtxq+VFfithtvqSqW1+liGTmal4pCquRsfjTVa3nkq6xhPmi1A&#10;5pj6YbWyEnY+vxQVwmwciQNmzesE9FZGEq5yfzM6ENvRoYSUmZe1+qW8fNroOOyEBmCXanhAqA6o&#10;kDcI8oKfN4YDWPvHJ2CRF9M8a/UxHw+qgjuGI4NhYX4toYXOz0pHbmY6MvkZCVTW1NRYgulPIKUF&#10;2UvpB5auI+kWCgr1QUpavDJWOjo2TFkTK1pW2ggn7Eo/r8wFdlOAFdX1pOrKc4GBVGDC6+X7A0KY&#10;g5Oo0prceMz1tijQLvd1YW1QT+C4b2StOtqHA7seVxwG7A/psGVpx1pPE1apwGvGJqybmpXVJ2VJ&#10;WRm55WguZ66VpWbLaKu5r1HRWhcrmXdU+pEJsJOPXXxd4F1hxl7T12OxuxYTzMe6hBC0EOB2Amwl&#10;tF0+nuiLDEEfHUgHAdbL2Geqb5u/u9KIpfc8r1SyRlppM7dKa7S3JxwE2EoQrfyd7XRRZg93zDJi&#10;rEVFYyOMlTCji7RYjxDgKebgOarwAs9NP/92NjpS6afv5me3edHOe55BtecPqHI/hXrP79F44RQa&#10;PU6jJdQPvXmZyiCNvXEHHk5O4mhyCq9mZvF2ZhovZyaZfydxZdyO2eFezA314PHsFEGehYuqO2jq&#10;xDRV0axvVVTYMdiPnaVJXN+cw72FWWwQ4A5NPTp0bTAJ5PoWtDSpYOW5mhizQF1dqtjozN9tdLao&#10;cUmZAnAu3agCcEkJc3MDzH1GXBxqwS1bFXb6VdgdUGPRRKfVQTVt5zHF4bTRyRjW0zV15sPYkg6r&#10;THhoLcElmwaXJnUozApEt9ztwVyCnr4ilNSEo0FDHi5acH3diD5TDubnW7G81I7GjmhUt8WgqTcD&#10;k0taPL4/i/f35BYtC7TQhPdzRRk+E9zPin2mlSbMigLz8U987We1Cr9VqvGXqmr8meD+ubZSUWAZ&#10;qfU8JxNPslOZfWNxKZZ2l0o6yZPhDPKDVVo4vTxhol2bppLKyh57cRE4iI/ATYJ7Kzke16gMlwjv&#10;ViQzlb8/ZgJ5XCMvxKRE7AT5K+AexAbjCsvNpAhcplKOUdWlO2k9PBSzvt6Y4gU2KBcbL1IL36+K&#10;Cp6dmoIc5t9UgpmQQHUlxJF8LxmEIaOqxAIHh8rEBHdlkn4Kv5vY5kja9vCoUJYQyDpXoWHS7eTJ&#10;DEyACe1J7j3HfOyJIMLv7f09vL2+Q6jfWST5U70qsrE52I3R9hosmztxyWHEeIfk32bcmRzC4agZ&#10;N6nEVx16XCPIst3qa8VGbxM2e5uxSZAXqcIT/BtXm5QqjNDujbbL7UfVSqPVMBV6vE2tgOvi4+kO&#10;qgDhvdgrKzO24qJJg0m5dSm/o4EVWw9t8zj/p0lmUSsBbvc+rwBsYHQwsCJr872AmnOnoWXetfA1&#10;E7dmUWPm4UFPd7iC/WEi0GYvd1j52w/TAU2Hh2EuOAQ7UTFY8PTC9IULmHG7gEV3T8yf98A8j5ml&#10;QxqnXW+XwR/nvkc937eRNl3t/gNtNB9TgdtYdLTvXR5noPH4AfqkUCUiWKU9oLdDaY2+O2rDfSrs&#10;4Zgdh7O0zrMOzA6wEuTjo4srcA7o0dpWgym7Ga7BXnQR0rlRF/bnCP3WCh5JY9ioHeaeDr6mgU7X&#10;jO7uRrR3NqKmoRzN2loUl0sGZvalUIkK5zIe5paqlFZqATiP6pvJuJhfWcv36MDF/nrcsst9mMqw&#10;RxXdNFegnzZa05wLdVUiasuj0afJpAMrgoMQW1uyWRnn4aK9CQ+WrOhVp6M0OxDNrclo0KagoCoM&#10;1Y2xmHE14N21cRys6rC+rsPujhnt+hRlMEe9PhFDk9VYv9iLnQ0jLjE3n3pPlZVF7L5KKzTB/ZE1&#10;zs+00z+X8zH/kZ8J8J9qKljU+HONwFuFXwjvR/5j0iL9lOr7MCMBN1Jiqa4xWGT2naJVc7EMMZua&#10;eEEY3L7DQmQArvK4y4lRuELIBNyrcdE4YA29Sxu2TfVdo+0alUnkZ05hktn4KtX0Wnw4rhC8q8yv&#10;11nupsXiVloilTmM4NNCS+sorZ7Nxx0OQmfg39TTnmekJikT89MIZgrVPp7vI6tHSj9uaLi30iCl&#10;DJWkPQ4kwLIKZRLztTJSi3lRVuYQSEP4mizkLn29Aq9kYBnUEcgSwlzu6/0DfFhC/c4gNZiVCG3v&#10;XK8GrlYqIhV4nQo8paPC0qbdYk1/g+px6DLiFq3bzREjrti6ccCyL1s7VblfozRsTXfVYaKzHuO8&#10;uMbkYu6sI8yVfN8KpQtKLPNoSwUmWyuxwvffNLawImjDFSr9ASuP+dxU9EsLM1Wzn1FhkGo7w9/L&#10;RYfR7nWOangWhmBmUrqSJh831Eg/MAHrFfX1dMMAf08tVbXn/FnmXOZYquhoNC+wmHiMh4ejn5l2&#10;2M+Placfs68bpmW20nl3LMg0Q3fGIuZm6TuW66CWdlnFa6BaAObn1lBxKwl1HS11s9cZZvFzVOhz&#10;6OK+0fcshjLDYG3OgbG9GKa2Qlg7mfd1jBQdxZjpqceGy4zF4T4sO/vw4OIC9uZHMUFbvDE6iHlC&#10;rG1vhtFigm3Igq3FKeytTGPKacaw1YD+nnb0G9uh09ahWVOFsoYyVGsqUFpZQHjzFYDFKmfTQucw&#10;72YrANM6U5GzisRC11DFWUla6xSAdwcJsFXFLFyK3oY0lJREoLA0AkWFQeisjYezPRcj2kLYabFN&#10;9SmY49/dGDVghY4pMeQHlJRHIL3QDzHp59BIBTYbcvFgw0KIx7A03YLDm8MwDhRC1RKG4uZAtJrS&#10;MDrVgKX5DmWpnpNGrN+7jaQf+CeBl5n4FwL8C0O8APxrlQp/qhWIy/ELYRbYZeH1F9mZeJqZjPtp&#10;MmQySgF4iVl0hidtlLW2I9BPAdjqdwHrBGg3KUoB+DrV+gZzqkB8wMe7VMcdWtbLMZG4yOy8ROu9&#10;TzU/4MV2nep5na9f476Um7Tg99OTsUXwxwIDMBcWgqWwYEyFB2GY1rc9IhDZLLk5GcjMTFHub5So&#10;dA8FMfN6K5lWAZEAiz32ZwmNClAmOSRS4WVCg4zWkrWuFFAFcCqvL62yAnLgeXgT1iDuB1GVvb2+&#10;V1qhQ6jAqUHnaXFLsGhmRjK0YNNKdaXVm6dN2x7oxNMFB+7PDODJPBVlqh93Jsy4PWbGnbG+v6ny&#10;7iBtNVV4XicNWg2YljsU9jRj1iBdUHWYkzv2MzPLfYPnuxqwyOPW+fqGsRnbVN6LNcXYzM2Ag9CZ&#10;PS/ALNaX58HJWDFKhzIqixLSIYny9rOy6uS2+oKo4xllIXeTOxWY+ddB19Ts7oZ6t++VDDwVHonp&#10;2ARMRsfBQXusczuHfh9WEIRykPBPUoFnL7hj4uw5TMiwSlbeY0EBGJUF82jhGwhsA8Ft8CbABLWa&#10;n9dA1W2m6rb7UIF93aDjtWLxl5lRbuhN5LnVVaG/qxAGXS6GbdWwG4phqE6FoTEf/b0NsNB1zDPj&#10;XlucwCFV9vKoA6tDfYS0C01UyTZTD3r6jRibd2GQ8I7RWjtNOgwY2tCva4GOv18tHU6PqQWNLWra&#10;51ykMwdnElax0H8AnEM3mkugBeB8Abi7DRtDjbjtrMH2oBrrfeWY7ixFXXkccooiUFaVgKLSMLTV&#10;8rfqyGEcIsRteRhoy8FoXxW27e24Zu9CbpQ74hM8kJjljZQ8b5gtpRgbrmY8qMKb/VHszndha7MH&#10;jlFWNAJwSxA0plRsX7bg+d1ZvLo1/0crNAGmTZDytawIP4l15vOSd3+pJLTSaEUbLVuZ8PC1rOzk&#10;DgrMv8c56XhMxbuSIF0FEZhjrTvOi8cpi4Gz9NHCDRDg5fgwXCSMB6kxuJuTjLuZSczAMj46Bldo&#10;qfcJ5wHt8U0+vkpID2mvryYQ4jiCmxiNPQK1Q/u3zVy8zYw9ExSESV5QKwlxWGP2naf9lYYaTVSY&#10;soidrL4h/b85VCLp35Vhksr83YCTqYHSPaT08dJGhzGDy+1RIukSBGDJxooC0zoHEfAgGczhT2hD&#10;LsAv8JwycCMwyA1+hFrss58AzJJGiFvig2HISeDF14AHcy7atzGs92uxP6jDh81pvFofw5vNMbxY&#10;HsbzeVrAmSHcZza+Ze/BHWcvrju6sW1pZTZuoe1uUbLzKtV1jXBuUsU3xSL3aQgtszMv4A2+dpHP&#10;X2KlsVhdhIt5WXRAoXAQrjEZ3RZMiAjtBKPBOCvXEULsZAUna1910lo3ywR/KmGDrGBCGHXc6gmb&#10;WOceX8Ltdkq5vcqwjy/GQ0IxxqhjJZyyWof+/Dkq9A8YotWedmcu9vDAMLd958+jn1bbwvfoozV3&#10;Bfspi8WL6tcLvAS3Vj7T8xyamInl+Q5PmU1Gt0Y3YKDF7j73HfpYsc53l2O4txR2UylWxxk1Rqig&#10;zJqahiw0N+YyaxbQTtPBTI/i2uQ4toeHMDFogt7SC73LiQazAV1UalO/HsNGA/PzIHNyC4xaZtme&#10;NubOalgHtOi3aJFfWoB05uAMWuXsIhZmYLHQOXSp0qiVWViCnAo1FbgdS3Z+l341rE2ZsGkZaRiB&#10;OlrLUVDOCsbUiOamHFSXhsNOgEepwsOtubB1FLDyKMWiswlXZ3pQmy8Npd8hOvUCyutj4Byh23LR&#10;adGWb/N/le6i7fUeDDrLqcDhqOyKQf+UGleuDeHl7Rl8PGQG/ijq+/tY6K/lBFhFgCsk+9JKE1ql&#10;iL1mLSQt1NLV9JVh/mMxLbQMr8zNpIWWWUaxBDgSk6zt7bRfNj8v2i5fmFmjmr3PYY6QbKXH4EZu&#10;CgFOw0OCf4/ZWcZEr1JFLxPaawTtRjItNvdlLepdAjlLJZjydsdqkA/BDcDl6GAcsLKYknxN62Zj&#10;NluRi5KVhi0lAfVU8XTmPVn/OU9uJZqVpHQPKX3ABNjXTybnSwaWebxeCInwQURsECL5vrI4u5QA&#10;ZkPl7oO/599ggh7gdxrBwYSW2wD/0wgk0D6ep+Dn+R0Cvc8ggiqSz4qqkxVBZ5Q/hvKTcY+Z9/Y0&#10;85pebrzVhQ+XZvBidRTHLE/n7Hi1OILjxWHu2/Bosh8PqcS3R5jtpKvJ1Epb3EY42/m3Wtq0LuxZ&#10;OrHb38GcS6VlXr5IiDd7qcA8dp522yXTPNNTMc98uhwbjSVGlBn+FrIU8FRMBCYjI+CiU7GJAhPe&#10;mgs/oJ7A1jKXyi1VOqmKBgGZAPe4nWYs8UQXIZO+YRmdJQu8y3PKoBlfHxhosU08zkWlnqHquvi6&#10;rKPVcPY0OpmhTd6eGOF5mgoNYpzyh56VeR1BrSXEDcy+daLKfKyhfW5nRdLBz+qgIuv4Paz8nAF+&#10;R1OoOyZrMzGszYelNRM35vuwO2nAiLESDnMNetuK0FqZjpG+DqxO2GitBzBKgLt6u6Ad6kdLnxHt&#10;Q0YY+nUY6tNh0KJDj6EZ7Y3l6OkmdHoN+vvbmIlrka8qRGphATIJb24hMy8BziyV7qUiZBdLBi5D&#10;LuNjawcrgM5KtKlpeVtLoe9So6Y6D7V0P3XVJTB1azBkaEJ5XhDMLRkY65ABOBmwMRM7jSosuHg9&#10;zHUp8SAo4DskpXsT/ED028sxaFdjzMnIRGW/uklndmCHZaiUChyB0tYwGJxF2Nnrw4ubU/h8uIhT&#10;ckfATzJ4g/B+JqQykUEGc/ytiCqLvVZJFxILj/+RAf9DYbGyptWLnJMMfDMpHhvRBIsKPELobMxf&#10;AwTB6O+OXgI8FROIlUTaaGbNW9kpuJebjq34WCzxx9poYEak/b6RGIs9qvCWtFZHR2A+NETpR5Qh&#10;feuBPrgpisw8fJl2e5U5dZgX1Uyw9CGHKpmtjhdAcYgvspIikcw8m5OdhvyCTKUBSxaykwn7sjys&#10;HyGW9a2UaYLMuNI/LHfmD5VJ+jxG+oll6RzJyJKX5Th/2uYQAhwgSiwwS+uzxyn4eJ1S1DfW9xxK&#10;pYvEX5ZtZQXG73p/2Ix7S2OY1jcrLc5vNyZwNOfAs3knjhdG8HxWtk68WBAltuLRRB8ejRtpzfQ4&#10;GOjCVZteycj7g124zApgr49KTqXYY5G8e9FIyKnGy7TVg3kpysT8hZhoXM5Ix1pcHPYy03FYWogR&#10;VkZiZaelUYkuxkIHouN5EeWtJbD1Xm6KInZQ+XoIspbPac/9AAt/X2nQ6mEm1vF5adQysPQTzgkZ&#10;G+3jrazQ4fByh4MAywiuWlYKpSw1579nnvVUliGeCA6Cg9D38JpooNpWE94WVqD1zOJio5v4eS0s&#10;rYRZS5vdw+f7KQBWVrR9hNvI33y0kOqjjsMks/DVWSMujXZizFiFCWbKwe4ydNTnQ6+rIZwt6LP0&#10;oE3fidbeHrRbLOh29MPh6lfuFtHQrIamoxpNjWVoo/p2GjTooR13UIVLKgTgfGQVFyFXWqK5zSbA&#10;ubzm86jA6VTgXLrS8poS1DcUUcWr6AxaUNNYgCJ1FvMrc6lzCC4T7bqxC43lidBURmNE7lelycNQ&#10;UyqzfDGWh1v4/TWYs9QgNuwMMgtC0KBNRX5FIDqNWbD0FWB+pIkVUSXu3h7F4LAa5ZpIlDaHocdR&#10;jAMq8LNb03h3iwC/pWV+x/D+sSwfnwmqUqjCn1gkF3+tINSEWCY7fGW4/0J78bVUhc/FKrzNy8eL&#10;rFQ8ykzEIQHeZq0/Gx7Ci4X5l7bJwhPQQ1XS8ySNhHhjJS4U24mRuJEehxuEXgYILJaX46bFyCwb&#10;hBtUjEu8wCQHX6TdkzsB9DFr2XmRbPH9rjPj7kcGYT8mGDdT43A7KxH7yRHYIoBTtIUanvhiQphK&#10;q56cFKPk4Ny8dGRRhWMIfphioQkwL17Jv0HMt2KRZRBHNCsOAVhZzJ32WYZbymobEdGy9hVtN3NZ&#10;IC2yH0H29/memVcA/g4eVOEgnx8Q5f091GG+0PIzWn3PKxfv1Y4GPF2dwtqAHjdHzfi6O49XG5N4&#10;uSF9mGMKxC/mHdza8XxuCE9n+vFs2oJHzMW3h3txa8SIm64epZFrjwAfyNzSoW5cs+lwSEU+NGtx&#10;rbcdC5WFMLHSsfh5Yz4uBrspqbgk65fFxeIiY8RIqC+GeS6m6FQmmIUHQ/3R4XtByb11tLD1hErW&#10;gm4hwDrmWVmZo1nuiySKLGtDEy65nUo34W35/TgD1VMq1xFvL/S6nUXb2R+g5XtWsWIs8j4NlfcP&#10;aGLF1klllTnbnaxg2/kdaglo+flTqGMWFngb+F7yPeSeTC18rCXcRv5+A4F8X5/zMNNSO/zotALO&#10;YTCR/2MxHZujGVcI8bqtDdNU4WW7BrNWDbpailBdmw+Nron5txN6uw06hx31Bi1GnIS4z4CK2jLU&#10;E9yu7kY0NqnRx0px0NSENf7m+s4mpBVkK8Mps4oLaKMLTraEOE+BuggFdKcd3XUwEdw+brs1Zahp&#10;KERVXTHfR4/lESeGOjQYM3TDpFFRhenGmH2nOovhaKHd7sjHlKUai/3VWBusQ26qD0IT3KDWJKGo&#10;JgR1HbFoaorBxZlujFvVuLTZi7GZZlS1RbNEos/FKLFjwNq6DrOTzTj1siQPr4tz8b6kAB8I7cfy&#10;QnwgzB9VBVRm2S/ga3n4wNc/8R/4RPv8iRB/oXK+kzHSOVl4kU9rk5qgjG0WaDtZa3byZHbwQmin&#10;KnbzxAyz9l0hfDtUpm0CuMvMK2OiB3lRDDLv7FB176UnY1e6lHiRXeTjWUI7QCUYpwLsEdDbzNE3&#10;WQ6optcI6YOcJDzITqDVDsM8jx/i3xaH+SMhJkyZvCB9wNL/m0GAZRKDZF8fViie/H7SkCWTEyQH&#10;hxNaucGZAC4T+2WSgwy5FPscHuWnbGW8c6D/WVrpE4AD/X6AN+2zFxVYAI72+gEqGRDBC09PFTd4&#10;MvcXZuHpggvzBG3boccnAvx1f4VlCW/WJ/BmdRyvl114wzz8at6GFwT46ZQFjyctzMUmKrFRabG+&#10;5uzBNTvzsVO6nQgv1eJBZyMea+pwvVKFpZRkTNOxzEQx5zL33szPx15GBkZklBQB7CcEk6xUpZJc&#10;5+9iYyWpPvs91ZLgKHb2DCoJboXb99ASJh2BEwVt534Xwerkewy6n6ezOrlzg4rQSQtyJ8+t5OZG&#10;Vpw1wZ5oSglFa14c6jMj0ZAdxRKBRtlPi0BdcjiaUqNQTldTwt+yKtQTlbL1Os3KQyA+DQ0VuIvn&#10;Rk9gdXQ03fxuffxNbVTrYVYMTjocawRtdVYQlk3VuL8yhOsEecPWgvn+RkLYDa22BJXMnzXtFWiz&#10;GNBi1jM/MueadZikta6sUaGqsRJaAtzQUokBUxv2lxxYGepURmilF2YjRW4Cz+tdupUE3sziPOST&#10;Ca2uBSPDfbBZWmHQVqK6JBV6TTmGBrup/s0YG2QloeuGrU1D12WAS4Z2FkVDV5+CsZ5SONvzMdCc&#10;A6ehBDMWNRb6q1CWF4rA6B+QXuIPdUMkdMZsuoNYzDkbcWmmE5NjjRiZbER1ewxLBLqsWegdKYZ2&#10;IBtGZwkBLs3F27JCvOOXFZBfF+fgNf+JtyV8nuUNy+uSHLwpysE7/iPvCfFH1kyf8nLxqbBQUel3&#10;fI/rKXHoJ3BFPOF5zDFF7lQknpRaPpbuCQcVaYk1/xbBu0TFu0hADlPjcTU+CgeRobgWG4EbYpGZ&#10;IXcJ4xaf26QSL9MibxMIaY2+ER+BK4Rzn38v5VpiGK4nR2IpNhBjBNzMCiKfx0ZSQVOS4pCenoj0&#10;zAQkMFf7CoS8EHxocT39zisrScpEfAE4NCoQYawUZCE7GbwhQyuVSf7MwOGRBFqx0GeVKYPBLP6+&#10;3xNkAkwL7e39HYIJcBxVp5zv3yV9pgRkjJXZBP+f57MOzJs6cOAy4/nUEA57W/FyzIIvVOEPG2N4&#10;vTKClwsOvJwdwsvpfkI8qNjpxxNU4tF+3B8fwF2WOy4Lbg334NaQDnc7m/GysRaHBbmYi4rARGgo&#10;JgnuUmwklhNicT03D4eFRehjNrXxf1lg5NhLTcJ+ego2eJ50jCPj6gpoeL4aPb+nhT3DXHoBeaxI&#10;ay58Dz0rTMnEdW4/KCO2Gt2+g45wjzDTmvm3+W6nkHHhFEoDLkAd64eKrAiU58agRZ0BbVUOdHWF&#10;0HBbq06HuiwJqpJEqEuT0aCSNcISUBgfhGKZKZUSgprkYNTF+6Mxms6FpS3CC5owDzSHUADCvaCL&#10;8OHv6YMBuqUhVsAjwbTW4R6wJPtjujEbc73l2BrvwFifGiZdAZU1Hy3MylUNachWpdJ6VqOitYbq&#10;2I2JPj207fXoNrRC01aF2pYK9HY34NrqCPb5m0+OWJBFwUrOz1YAzpJ+YVrqHGbjNjqdblM7+kyt&#10;cJqalcxt1NRgZWIQ8yxTrkE4zSYs2uxYMJmwaRnCer8VVqpwbUkY9C1psHeVMAcXYJB5fpIAz1tr&#10;oKlORFjM9yiriYXBkIcBY5HSYOfqLcP+Yi/GXXUwDBRC3REDlSacFVIK+qYq4JhvwuKmCaeOCehL&#10;llcsx8XZLJl4WZyFY0L8itC+5v7Lwgw8z03DC9rRl3kZeFuQhQ+spT4XF+JrpayblUk1jUIxa+yA&#10;s6cQTIsUxxNcwJq1nCA38qIY8vPAHPOpzCi6nCDjnENxmBKN66kxuEJbvRcZjH0Ce5lquB0ZiC3a&#10;PWm02o3wVwZyXKPyXokLY/4NUbZ7AnF8KHb4vJMnuDfIC420aVn8mzBWFMn8jAwBmFZdWph9WJPL&#10;hHxv1uSefgSRcAYSzBBmXAE3Ji5CuUeSLFYnKi0jtuSeR1HR0h9Mqx3khrAQQk+QfWmXpQXakwos&#10;DVkhPmcQz6Li37XzAjcGMxokJ2AhIR4zFflYN7dhmdlrgP9jP1+zs8JYLEjHI2bc96suvF0fpRIP&#10;4yVt9Mu5QdrqQRzP2/FsgrZ62oaHk4O01GbcGbVgpUGFhZR4HObkYDEsBFcJ8WZmGhbjY6iyrMj4&#10;u7mC+Dsz0owQUKd0yfH12/m5ynYqJhxaWtPu6HDUeMrIqNNo5HkSFS3itojnronnUTJpA7NsI19X&#10;EfJKnkPThbMw01WV8NymUT0LCF9RfhSKyhIZVaJRXpSApvJMtFfmo7O2GG21Ragrz0I1wVUVJqOq&#10;OB2tlSXoqFahJC0GObG+SI88z60nCmK9oY7zhSqGCh3tgeLICygMd0NFtCeq+bghkpVjlA/MdETW&#10;KF8CLaPLqMo5oRhmtrQZC1BdF4naugRmSDVq6pKpnOFIyAtDcXUmHIRvwWrCoF6DhdEBmHs1KFbn&#10;wGHpxI0VJ/q0hNncgZL6cqTwuk/l75pBwUotykJxbTksozZ0m7tgMfJ9bJLBh5hlB7A0aYehqwkj&#10;Ngtmh518zomFXiNWesxYNVkx29OBdnUiGlW0v+25sLYS0pYsTBDQpYE69LXlMb6dQVqeL215sbJ2&#10;9PRgNSZMBHhej4XZVtTTVld0RKFME4ZGYyIMrmLYZ5owv6rDqScFmXhGcJ8TwmcE9WlhCo4KUvG0&#10;gNBKyU/FyyLZpp8UgvyS2zei0vwn31OxXxHqpbhIJJ7/7uSipjKFu7OW9hQl/g51vCgcVNJ5WtRV&#10;WtR9KukBwbubEYd7mczDzLFXCNkBLfA+AT2IP1HYHarqbqQ/YQ1QnhfbvULAN2mxL1ExJftuJUag&#10;x59qwTxaEeSNFAIvLckpidHIkelhmSf519ffQ1nP2dPnLDyolgKv9AGLwsoUQlnwThZrl2GWSkYW&#10;gGm7ZZmdUOkLDjiL0OALSpeR0vdLYD34f/ry/w32OY1Y/q8qP3fUM/Pp+TnjdBCXC/JhCPJBV4y/&#10;Mv92PDwMVn9vZbii3KbTLlGhuggPh7rwmsA+pwq/IMCvZ614PWLGC6sOj/u7cd9mwHXpI+7vgJbf&#10;eTUxFgepqTjMz8FuRgoWk6KxnBSLmYhQAusLJ7PweFAApqjKm2lJ2KQbWaEjmIoKVbp3DLS+sghg&#10;+ZnTSkOWQNpMG12hNECxIiLIdcyq7czGrVTnUtrpHKpuM8HuloZCns/0oPPIp0XOLohCdn40cgvi&#10;UJgfg6qSFLSqc6Hl/9XNyqaTpbkqnyDnoL48D01Us3a1Ch3lzKuZMShKCkBaxHmkhJ5GPiEtJqxF&#10;0edRGO2GjPCzSCOkUjJD3FBCaBtjfaBLCkR/rD/sPHdjBH8qPwTOhgR0NsWjsTkJJqqbwajifjrK&#10;K6NRVByKKmkEa1VjwtrFnCp9xRqU8DtZCfLL/QWMmVugYoXT2NWAInURknlNp5OLXP4fqsYqdJgN&#10;6LOb0dPdrKzxtT1mw8UJh9IwZjR3YtBqxGCfEV3NdbTKbVjQ92K2U4/Z7i5a6To00kq3V8cT2GxY&#10;27PholtYszXC2lGAuMQLiE7j/1cRQkdQgJH+CswNVmGXFnprowcNHfEoaAhBUUMoGnoTYZoqR6+r&#10;Ah39OTj1IC8ND1keEdQn+dzmJXA/EY/zBeQUgpyGJ/J6birLyf7TvFQc5cj6zql4ns3nMpKxRCuc&#10;yRMdxgs6iiWJF3cO4S3jideydnfxAp4PYQ4O9aH6BuM6wbvLTPQoM1bZ3ma5nhShlCsJtNFUaqWw&#10;xt2LoxITwlVmvBXmZBkoshDsgyWCuk6g5wiZgZWDiuobH+6LuLhg5e77abSN6ZnJzMPR8KY6+gR4&#10;wpPZyofqodhi5uDIaAIfGaAsdid3G5T1sjx54cq9gGWRu0gqcDhVOiTQDSG8aKUxSyYwKH3A/B99&#10;aKH9vb5DPAEu5MUuo4yGaPNd4ayAcjIxSsVr5vM2wiNDEK2Ea4iqOMw8qcyxDQmAI8IPC/ydX9Ey&#10;3zW2YZW/7342f++qUtypKMaV2jJc7q7HJNXMzIrwZWMDHhYV4zAvh7Y5AuP8DUZDAxSAR2XwhJ8f&#10;ZsNCMR91YqmH+XmDMl6c6t/rfeGkr5fq7SgqRAVhred3b2LebKFLqmDcKeR5FEg1hFpHlW70OI8s&#10;nsd8Wul65uMCuqpk3x+QkxOObF6Y6XmRyC9OQLkqBeriJNSWpqG9thDdjSpo1HmoKclAa20JmtQF&#10;aOP/01JcAA3VTUN3p0oLQ0GiD/IIbS4VV0U1rkn0QlWSL/KiPJEZdo4wu1ONz/P8uqE5MQCdaaHo&#10;SgpCl+xHXYA+xg19OcEwV0SjuTKS4CbCbGTOdDZh1FIJc2c+msvjkJvijbrKVAxb2ph9W6GuKkB3&#10;ezWe787ieHce5p5m6AmwlrY7l985vTQDBXX83l2t6DB0oYs2urlJhdaGEsw6TVgjwHarAea+LszO&#10;jKHH3AMZU91dq8YsM/BURydLFya7OmFtrkRtfoQCsUWbw5KFaQtVvzkDMQluSMzxRk1zMtJzfVBf&#10;F4dZWw3WRpuVGUldljxkVwUgpyYI6s5Y9M9Wwb7YBPN4BU7dzk7CnZwk3GV5mJuChwVJuJebiHvZ&#10;yXiQI4WvZfJxVjLuZ6ewJHM/AXfT41lkiVhupf8xORZ1rKHzL3wHlcf3yuieOp5wDWv1PqrSMLPU&#10;JKEQ8NaobAfx4ThMisSdFBlZFYN76XG4LZaaAO/HifoGYIdZdodw7TLjbnI7ERqE9cI8TMiEf16M&#10;q9EhtJF+uES7PMDcXEpFi+fjpJQoxNKip9BqJvO7yTBKb18CLApMgGUhutBwmZHkiTDCKes7x/M9&#10;ZCVK6SuW9Z/l5t2RfBxGRY8m5BFU4RCx0FSBE4CpxKygBOBAKnIKAShndhTlGqYiOuW7JsdjLTdd&#10;GawgM3FkveUR6VaRqZYEfDI4WFkmdzzET5n8MZsYAwft78W0ZKwnxmHExxOr0q2WlYQ1nicbv9Nc&#10;UgwuZ6bjSloaNmKjsJoQDYvveTgIqYw9HhMbHeSvwDwbE6F059lp620sI+HB6KMDEAW2xkVhtLQQ&#10;VYTxpCX4NNr42eWsbIp4/gp5/orpqOp5/qRRS0XokwhxNp/P8foBqfy/MwlQQWkC0ghyWlY4qph5&#10;66uzUalKQ0N1HtobStFZX4pGKl0D1belshCdtNC6qnK0lBagRZWPpqJUFERfQEWiJ0oJryhwRZwH&#10;quM8UZVAS00r3ZDoi460YLQlMSMnB0CbEoz25EC0cr8y3hM5YaeRF34G9Uk+aC8MZd5MxdxoC67M&#10;9eLarBGz1kYMdZehnlY2Kc0ThQXhaG0rRVNrOS13Ia4sDeHD1RXsT9mwy9iy5OpDTWMhsioykFtV&#10;CKvdClOfjLFuhmvYCFNPE0yGJjgG9LTi7Ri0GDAx4kBLZzuqGtXoqFFhmCo8ToBdrW0Ybe/EJNW4&#10;v6kKDYwcHVWJ6GnNwEhvKSwdeYglwGEJp1FWHYMCdRRyC/0xPlCBaUctJmca0WmhE6gJRFZ1IDJr&#10;/FHaFo46Pa20vRCnrtDG3MhOwPV0KmFWPB7kEdhsgpl1Uu5kxuN2xkm5zwvpXibh5f6djETcSkvA&#10;YWossyzfg0rn4oWo9zyLPmYsZ4AXZsLlzg2RhDsK2wREBlzM8/l5f09s0q7eYPa9kxqNxzmJfO9E&#10;pY/3Ki/YKzLskgDvEqzLBFGmEq4QLOO5H9D1wykM82Lb4OtrPH6Oz0+yQuhivi6KDEEG1TaBGVn6&#10;ftNYKcgY5ygqlDcvcukDlhZoZfQVlTo0mDY5lABHByCalj6KtlyGUXry+wfzfcNp3yOiqOpU9PAg&#10;KrL8XZjX3wGmAvtJNxLte47/BWbFM9DQfjuTomAkJJdSErFChyIrOQ4S2klCMxzsTxX2hF0UOCQE&#10;w360gQF+Sp+3jB1eI7gLVM1BAS+ALoOAbrByXKXDmQjxZwUQqDRY3czLxQ4dxiRjhoUVjsA6L8NL&#10;+R4uVgb9VFqLD4uXFDcM8DMttO09Huegl9ZlPl957jtUE9JmOo56QlxNWMs9fkAZ/58yVki5VOYC&#10;UWI+r2U8yGblnCT5l4BnMBenhXsgIzuUF1wsVKp05OYwg1ZloqmhAA21+VThMhhaaqFtqEC9Koc5&#10;MA/a8mLoq9VoLitEnahweS5qs6IJrQ/KFKU9i7J4L+SHnUUL7XV7ShC06SHozgyDIZcXP0FuSvBB&#10;W6I/WlmBVMV783ucRQpLsUCf7I3yVC+0lsVg3dmKa/NmbI53Y8nZiWFzI6pqk1BaQcdQFIaKqhRU&#10;VqXCaarHk+1Z3Jp14TaVdNHZA1V1Gmq7qlDKCDDoGES/Xg9tUyXhbYTD1gWzoRG69nrYLDqMOyxw&#10;Dg2gXd+FuuYq6HjcUDsrjdYG2NuaMdzWgbE2HqftxkC9Ck0lUWitjEO/Ng+2nhKU5gUhLdkdMUnn&#10;EZPlhbjU8+huScfMSD0sQ4Vo6IxDDhU4o5JxQ+1LJQ5Qbn5msZfi1KWUMOwzi17jxX4zLZpgxioK&#10;e48QC7x3+Noh4T7kazKRQJTyDre30wlvGiGWLS8w2b9OiHeoPldSE3AnixY8P4vZOgsvyrJxzNr2&#10;SUEWrlJBdmgxV5gNL1NB7/H9ryaEY5nADLOWn2Ftv88sfKDM/2WR7MuMuk4lHPV1xwgvxtkAdx7v&#10;g9XYIMwS5CHaXg2VPY82MpPAyr16EwmwWGcZCy0K6+3jpmRbD16YMgMpItJPmU0UxveJiKFNjg1G&#10;FD8vjJWOrEYZwPeUgRyydGy0zCOmdQ6ncsfQ0vv6nYV/wDkq8Cn4SwaWuMBsXUH1NUQGo4tOw0xQ&#10;7perMMZs2k5ragkJgsmdVo8qLeN9+2lpnXQSo8FBcNHyzvD1pehwjAczuzIqOIL8qKq+tNo+VNMQ&#10;pfV4hr/LIB+vJSdiNy0Vs3Qd/eJswoKwHBd9osD8e8nBMpvI5O1+ArD3efSyQjH7emCAFV0PP1/D&#10;5w2sAPSMGvVUVYG4mcCruF9OcEuZi/O5FetcztLqfRal/B8VgAlvJoEvjQ+iy/FDqToVdXVFyM+L&#10;QY06A411tKz1heiqq0BPUx362pthaKyGRiXrZBfC1FALfX0VtDUVzMrlsPC19txkwsgYRIhzItyQ&#10;FPA9VFE+aKHSapL80ZkaAn12JHpyotCdQQtNkJsJeG16IIpSeO6pxKoEL6io5FlRp5ESdAqF3O9s&#10;zoZJW4jp/nosj+ph0JdARYALi2hH1bTcTanoaMrEzGAbrs+P4sbsBFzGVmhaS6A1NKNT34EBixn9&#10;hNDa0czs3AR7fxvGBvUwdlCFjbIs7gAGaZ/1hk600H5rqOqVhUmoppvVVZfB0dpKNe7GFFV4vLMV&#10;vY15qCukCyDExs48tKpiUU9XkJjiieBEur/E08jJozMbroHOlIHiuiCkV/ghpcIfGYS30ZiBqRUt&#10;9q86cWojMRRbtJxXaIlvEN5bmTJAIh73aJ3vEORbhFfKIW2ugHsCMI/5HeBDbm/zb+9QjR9SbQTa&#10;J3npeMLM/Jx5+Vkec3ReMp4xX7+QRrEivl6UrQydXA30wmVpYWb+dFIVek5/hxk/L8Ibiiu00ZcJ&#10;lDRo7cUFYSsmCJsEeYVqu0AruUC4lvh4nAAbQ7zRyIydw4s+ihVBJFUzgRk7jkouazyLqip31/d1&#10;+9tkfLltqEwVlAYvGYkVTjWPT4yiXQ7ja8GKAgu80hIdHeWPSKpveJA7Kwdvvg8rAWZiHyqVH0s4&#10;VbjM7xw66SqaCFQro8NKEl1LJe0UK51mVh6dHif2eZSACcB2RoBhmSAf4E9lDcaIrzcVNAzbGWmM&#10;CiHKOHIbn5MGKRndtsGKQFqYB/h4kvZY7tXcz99sivBeyc7GRnycMgtshFbaKvBeoCrzOTvfRyz0&#10;pEwiaahEH5XUwEqyPzaWGbgY/bTrdQS0mc6phc5DbgpXcPaU0iJdyN8qh6pbRrjVXqdRTKCl+yid&#10;AOcS8MKAC0iJ8lBaoSuqs1BXQ5Wty0M1bXSjLKxXU4Ku2grYu7QYZSY01taio7gQ+spyGOqr0dNY&#10;A3NzI5yEw15fh67CDDQRzvr0AFrp8yihpVZRYSukBVpybzrtcXoY9BlhMFHtO2ndmwsioM4ORD2d&#10;QFtuBBqZhcsz/ZCf4I70SDdEhfyAvGRPdFfEYLyvnpm1AS3N6SguCkUlLWtLCyHryoSmNgGzQ524&#10;f2kJE0YtLXczBro7sDA2jinnMCzNGlg1ctO2Frj6tbAbaJ11HTyui+ruwBwV2GXuRXN1EWpUqSjM&#10;jaRiF6OzvBCDjU200lqMMQ8721tYeeWjrSKFDiQajczEGgLcVBiJjMwARKS4IzTlLOIyzqOnNxcd&#10;PWlILfVAKgFOVvshvcYXzeZ0uGY1uLw/jFOriazdE8OVEVIHkkHTonCDsB4S5FsEWcAVgG9TKe8S&#10;3vuE9Z5ioQXuJKo2YeZrt/naA8IsC78fMSs/YX4+YiXwlAp4RGV+Ks9ze5TDbWEmDjOSsEzoLhGO&#10;W1RNUWXH+R8w7+uJbYKwR9XblfxL+3uJCrpBe7tCtVwM8sQ8y1yIJ5YJ8ARzqo5WuJKAZofS8hK4&#10;8Ag/xMaHKutcyR0Z5EZmMolBJjDI4nQyF1j6eJVBHJJxY8MQwws8iSoXT8sqk/llUXeBO4afG0OL&#10;HUXrHEbwg1m8fH7g6+fhy+wbQIATvb9HO/+PZplXS3hdsRG4VV5GpfNFNVVZF+qn3AXBKeoaG6Ms&#10;XSM3zh4PDMCoP7M9s7DL2wvr/OzVuBgsREdhIT4GNj8fAu6LeSqwrF5ip2sxE3oZZihDFG2ETVYj&#10;2UtLwV5GOmGmJae9nubfinqPRciSRZ6KnR6U4ZRRoeg5fwbd0jfPiqbG7XtlPHILAW3i95S+X7X7&#10;OZRRrQv5uFD682mfiwl3AW1zsWRjgp3N5/OYlfMYZdKDL6CgMAY5xbEKuK28aDWNRWhrKkIrVbmj&#10;oRy6xlpaSS3G27WwVFURJlrrWtpRqrOOW6tGoyiUlcqsyU1Cew4v7NQgJRtnEORSQtxBaNv4XAft&#10;tDYzBAYC25UXhtYi5kFe+O2EubsgEq35fJwbjJqsIFSm+6OIuTg1yg2ZcReQm+KLmsokdGpLqZR5&#10;KC4PQ11DNLNtKhU3HrXlMbDqagliO2y6VgwQ0DGHEy6HA8amJlga6tDTxu9LiPsJ4qC2Hc5uLRb6&#10;+7A6YMVklx69teVoKElFfVUWs3gFLKyorHUNGKxrxlAj/47/c7s6C41F8Wgoi4e6LAJNVQkoyAlA&#10;SqY/ErP9kFPKWJLnxwomDE3dSUgr80ZqORW43Bd5jSHoGMzH2FwbdrdtODVHSGRt5bXYUObUSFxO&#10;YgZNjsC11CgF3hP7HIObhFvU975kYBa5vcqt9ERFiW/x+VtU5zupcXiYkoAjuQdwOmHNSMFjqvRj&#10;HveICn2UkYwntOYPspJxi6+tEbhNQnklLhS3CfHVhDDsUZHXgrywQdW4GBaATSruGtVwld9zjVAv&#10;U21nAt0xR5s8T0CdPKaTilbNXJ1OGx3N42QivqztHBcfQZDDoNycLMiDAJ8siSMKLNZZbpsiKhzD&#10;z09IiUVsQgwS+T+E829lDegIQhkVG8gM7Yc4UWzm4LAwmc0kkxrOwtf9ewSyJHj/gArvM6jlhd5L&#10;mzsQFYZBwtQV6IuWAA9lRcguZlBpQNLT1ladOaWsAmnz9YGL+XeUz08wG19ihbiREEe1jcciM6+d&#10;ajoa5KtY64tJccy2/jBTJft83JXpgiMEeZPHbSfLJIZkzFGVR6MiMB0XSxV2g5UgytpWssKk3C5F&#10;L+Ob+bc9/D4y7rmVdllDZW2WbiTCqPF2Q53XOTSF05b+Dm0Zc30hQS8l5CVUYBUjSAHhLuZxhfwf&#10;MvzPIJtAZeRF8YLLRVsbXUdbOYwEQd9RBaO+HvrWamir5J5PTbA1NEBXoUK7qhhdtM+tlUUw86KW&#10;fDhMkC1U5a6KQipqPLIiLiA15DSqU/2hSaPKJvmiLSMYWtrnBtrljtwwaLKD0ZEXAR0/X15r4XNV&#10;GQGEOhC1Gf5QZwUgP90PGWl0URFnER/vgZqaNFgG6tHWlY/isiA0a+LQ2pGIlqYUxoBQFBZGQduh&#10;hqGL38doxpRrDHadDtaWZsKWz9ychUFDBxy9OipyFxyEeFKnh5OADtSq0VNfhK6GIhhYeZlrKmGp&#10;qSHIDTDV1RPwSmhKqb750SjPDUFVRRRUZeFITfdl9iWkzMPN7Tn87AI01cWhojYcmeX+SCfAaeU+&#10;KG2PRt94FVwzGszMduDUFNVunhf9IlXuYhwtHCHapn3d44V/ndAepgq8VOWkSNwmpHdpq28T4NtU&#10;4Nu84GQivxx3Ky2ecCcTVrk5N4FNTsKjlCQ8SInHEYF9lpNKNSbQVO+HfHwnI1UBdIU5dJMw3kiK&#10;wH1a+Ku09JtU0XVe/Ou8YDdpkdf5+hoB2qA1Fgs9y3wqy5Q6WQFYmXu7eKFX8cJMIfgCpjRQyRKy&#10;MaKsrBCUeb8CLoH1ofqKCkfwmDCCHh7uw2NDkcXvFxkXyR8xGkERstTs7y3VMtCDACcyb8tAjlAC&#10;HBh4XmnECuTFH0o7mcSiZu5tIVTNtMwVp09BR2U0ME83UZVlAH8bYZIVLwRiGWuspbJJBrZRHcf8&#10;vXCRFd16SiKu5WZRSRkL+PoQM+ksLfJ2WhJ2mVfFRlsImSiqje8zHuxHZQ7DFn/7Df7O86w8zMzZ&#10;/VGR/G1CMCYzhwL9McDcbaP6j8RGKZMRjPx8GQIpQyVbCW8TYW6hmsuSN3XcVxHmfMKd7/6d0iKd&#10;d/6Usl9AgAuZhTNouWWQTgm/Y57nd0iNJGhZoaiozECbloqrr4FWUw4TM6SZpaerXulG0tWpYCC0&#10;osDNRbloKclHC3OxvroCI5pWjDArWpt5oTfVordejcqMKJTEeKMpMwiNVN78cFr8RG+0EuaSGDdU&#10;p/mhgXa7JTsErTlhaMgIQgOBriG8NWkBqEj2Q16SJzJooZNTeU1QjaMJfmySF9U3BgM2KqqphAAn&#10;UoET0NWVBY0mB+mEPiMnBJ0dNZgec2FhfAbOXhN6WqrQUJONgtJkdGvrMD/tQm9vJ2ormZdrytEr&#10;paoE+poiVlgF6Gb+NajL0aOuQA9B7q2vgYHHNBXGoyYnApV0EFXlkaiqikV+fhjiWUFl01H0mBgx&#10;OvPR3ZyG2qoopBRQnFS+SFF5o6CF2dmSC60xD5ahCpyaiQjELC3nPK3kGu3iukz74wW9n8xczHKN&#10;4B4KwMmRhDUKN3mBHxJk5QZnybG4IsMfeYw8fkiApU/4ES9GufWKlPu0pY8Iu8ArIB/RUj+knb6X&#10;lYpLvDgX/Dxopb0UFX5AK349IYTP+2KVUK5RhdeouItUzyXCtk4FnqXtdgV4KbOPen08YKI17Gae&#10;rKICJ1FppX83lHDKDbrFQkcxOwu8or5imUWBZYnYcIIeyhIpKhsTiIzsJEQzRsSmRBJgH+U4acQK&#10;Yong7yONV9IKHUKwAwiwFy9cf4Ib7nMaKSwlAe7IPfc9aglFi/c5NFMBZTXIambIOsJgDPGFlko2&#10;TGiXEuOokOeZb72UNbFlDbErBdlKC/I+M/AkKyVHoBcmmekF3HulhcpC+Nd4zAB/r94LZ5WGKhnQ&#10;cTknHRcZRxZ4HhZp/fvcTuO6vhuXSlUY9XSnHQ/HAG3xUkYGFtMzYaAK6xhVjPy9dCwt3G/g9+qL&#10;jkAvM3QT4a0knKUEtUSmSDIiVEf6oD4uGFl0G9l8XsNKvJiVUgWPLeWxab4sibR3WcEoZZarKk9C&#10;U20u9O3VMHTUolNDVW6m6jaUQltN5eUF364qRGtJAVq51ZTmwVhdiZGOdgJMm9nSQmvaAWN9BbrK&#10;MtCSH8OLPgW1BWkEk7mXWbgwzoPFHdWEsoV2WpMbjtoUf6p1ABqyaI1TgqFKDEAaj0ui6sbGuCOS&#10;ljyKAP//uPrrJceyb0sXjITI4HBmZmYWusjlcnc5yJmZOcKDKYMygyM580fnnKpb1XWru83qWpv1&#10;E7S1WT9Hv8job27PrLrWfywTbUlbW+ubY8yFeTzOr7gKxEVa3+7TwoobVc1Wf7RY05NdBCCXmlqz&#10;1ISahwJtOtzedBqpvN4q9YZqND7VJ7e/RYtLkzo63iFXHZa3o1b9PfUa87c7m7eN9nZoHNcx4XNr&#10;LhhAeUkdDHRPs0a8tQo0FchP0PF05SjWz3v7G9SAIte3Zig+yP8Uq9fcAJ8Xq1ZN6w1Vd91UtStZ&#10;jUGCU6JSI+THY7MtunCQnUzETybSp+gu6vYAlXtSkq2XthJkef45xMBr4P7gWGlgRnE/YXnfYt9s&#10;VNX3qOdHHv+CCvxhdrkegBsqHWDNOpuFduC10myDReqcOcFPbKwzqmWwviSAfKzI1Y9VeXqHA3iK&#10;uj4GzscAfC/rhu5mkyNyzBnKu4J6zGAJbVzuFDCPk2OGKVUcm4lC5gJlWXneebcQ8NnuCX9NXLBi&#10;W4Jm21xgs88odDHqWsp3F+A+SqrzlVWQomTyZVtOxwZyGOgGsW0hmkOxoZUpQGv9v5YDV5oqYaEb&#10;rnyhQdQugW2OUrltcEQUCxohL54y63vT1DZFzysrdDuT3BeAbZzys6pyvWyu18KNq+TFqbqFWv6b&#10;36s/err0h9ulnzta9UNLnW5zrW0gxhbv3U2npOFCrLsJqNdR+i1s7Tbq+ojP2ub6rV++qB0gXrtx&#10;BQXOcnLqDQKH2ekZzmWezzEVjhFkRu06YvPj2OM4gbCXgGSq24z6BqgbEepFkykxUMcbsHZ8nxv4&#10;bQJHe9ZN1eBGOslV/R15VGZKZ5H6vXUob5sz8GF00KvRfq/mB6nMYVQYdRrz9WjI1QnAbQ7Qa4Pk&#10;lQNDWiDf3Bgb1upQn2KtlagVAHs6tZwYQ8F7FGoslQvL3FaVJjcA95Rfl6fipnx8f7AyW5HaQgXL&#10;MtVZfFNVBZfVaEM1y1LVCdB15SkqAuq8yusqrk2WJ1Cmta0QEHZqbcWHY+jSxobZ63aUNl/dPcXy&#10;uas1Mx1WLN6mcKxZ0YFutXrqFcZRHG2uOitdxjmvYaCN+1o1Atyj/lZA7gRalxIecx5Ya1zIiLcB&#10;91GuML+pl0DT3kAA6qvBsnMNEl3q8RYr2luGWtdovq9aMdS5EoBrXGlq8KarIwLwE3WKjdQoFCvR&#10;hZW0q9oBkGOU5hQAblFZ72KpHxRl63Fhlp6jjJYXf6xBZQ3cqiJ9+LO8ryzS90D+vU00qCzUb1i5&#10;f6AGfyMv/t3u/6m4/2qt0n901OhfLTWoLIrSVKsPKPUt8r+Tm9d0L+U6sAIxleQ96m99wzZS6xm5&#10;7xMqz30bwYWq2mCOB3np2ku/QWW8oSUAn0K9J4E3SCkCzkzgsxU2ip2+4AIVoMCpAJeKfTZFPd8K&#10;5TLWOcWB0vZCKgfesspcFZVlO/Dn8hkZ2OVUro2N0jLQC7m1dbCybEBHDpYcgNNtHDQA12NDW7Ca&#10;7QYtimrrLdsE9SGAiqdc1hjF+l9tMvzDEhxMU4PeVZbrHYHufkWRVlNuOku2HqOWdwrySWMIgF3d&#10;+pfbrV9aW/VrZ6t+6mh2VHsc+OzYFWC34ZjLBnTKDW3y2ipKu4ryr13/hvz4um7l5QDwVW1j55/2&#10;9GCnU3SEsm8TtCdwC2OXvyEXvugMmbRpgsO8bxTXEE2+KI/lude/kofHrbamFQHNl3FNnRzrgEyw&#10;6rzypYIVhXqyvqA6junJviIvFjfmLlafr1QRKn+/G3saqlPUX+eMzlobi2hvMk4+2efYSVPjyV6X&#10;RnvIG1GrRNBHbtyrteE4Fd4jf0OxuhsKNDHYr52FFY0F3OSPlVTsVixuyGnxbS69otbiS+opuqne&#10;8iz1N5apv6VK3dU5AJKvtops9ZSSFyMO7ro81VVlqrwmQ7lAX92eIVegQMvLbt0+HdP8gluRaLmi&#10;8VrgLpE3UKpQxNYYz5bHU6aBwQ7y5ipVN5eilGHtzs9pfmQIgFHagZASIexzAHUMtmrI16gR1HjY&#10;1a4RD8rsbtCYp079baUK8Jt8dVlqr09B+Ws1Mdqh/aMxjU51KgLEU95KTbr5/m7Ote2a6j3pavZn&#10;qasvT4F4qTyRfAX6i3Rhjsq1SkXdw6YeAMaJjVnOS9V94H1kLcCA/AII3lLJ3wPVO/6w721tK9Tg&#10;VaktvJ6rNwBso6h+w0b/w9QXgA3ef6Gyf+dC/quzWv/eWeO0TP8KuD82VOsNIG+hDNtEcbPRDwHY&#10;gH1O+QEba+UVID4i331IULF+3yec1x2APbH8F3jnON8FcuQ51MabikUC4GyCQLrltZyT9QPnWH8v&#10;oNpGZaaoyWnWD3zVUd0iFL0Kd1HJd1XVFAJzDoqdggW/CeyorA2nBFwDv6QwQ9nk69lZ5MG836YQ&#10;5iR9qSIA7sYyh7iONtTQAwgxs5nAYPNgbamYcV5fwy3cys9z+nufFVvDU7mOC7I0h2KbGhqU9vqT&#10;8jK9wDa/qqmQrbH9Q2ODfu5qd5bkXeGzjrn+h6QGy9cv6oScd5P3rWGbt65fdrYFvVNTpTvY7fUb&#10;N1D2ah1zXS1w3K+tcxq9drlOG4A4RSCYuEbei322lTDinK/NGpsGcHMNHv4XF/bYRWDqwjqHcpIV&#10;4LNa+I2u1Cv85m+c0VqtAB0jUHbxu13WtXSTa1CapL6uIvLbYg24DOJiBTqwtajygLuSiu7R+tig&#10;ZgeCGiFfnAxiNXEasfYWhVHjoWCvpvr7NIzdDmKd/ZS16Snd2trXVLgXAGrU39Ws8fggyh7i9TK1&#10;kz96yzIUqc5VtKkcNbSRV90aG45xTETh9gb5GirU21WvYKBToagbFU5TTXeuWlyZTovv+GSz9o/j&#10;Wlj1KI7K9cWrNDhKXjzSJI+vRFXVN+VxlWN3uzQ02Ku5kbh2Z2Y0G4/xXR2aGiLHjXk0Fm5TvLdZ&#10;g74GRbHLfah1tKdWcSsd5RpoL+VcCCbY/a6GNIVDFZqd6NTh4bCWtsMa7K9ToqtU064yubszVNF2&#10;VQ0u8nkAbvJlqCOYLXdfvoJDKPAk1mcOxVjFEu0AxCEV/TbQ3AeMRwWZekL5FphfosSvqeDfOdaa&#10;CmiNJ1Sg14Dyzhq4qov1t0ZsM9bZ7PM/UVsr/2i1bqNa/a29BuWt1GcAfwfg3wLXGlH+EKV6SNB4&#10;iG17SiX5FrV7V5qhn+uw7gSNx6jFQ553Bm6gmrexbEfYPWuhnQPmOYC39Y1NGQqomLbCZDb5ajmu&#10;IQ8YbXMya5Cy5WQzbDJC+jfY6CtY4SSVF2epBnANdttHybqesshz7XU71hazsxzaGsbKADjfupb4&#10;LOtSykv9RkUoVSmVuxfVs/WV+/kNXQBtAyF8V7/SENc0kWIbkF/WZlaGDqx/NzNFW4BrW3q6v76g&#10;mYwkLaZc01Fhnk5yc84b59KvaI//4YT/4UFpkbZxKtvWd8xvXyGI2O0av3c7+ZpWLl3UprOLAoGY&#10;QPAEdT/KzdDGlYs6SLqhXRtmSZDYvIY9N7uNK1gCzileG02+qfiVr52NvQevosCo8Sj/h+2f1EuA&#10;cPPb3M7vOc91DdIOGyqb9LV8BCwbOmrQ2uwkL+mC3e+kPrXY3OiSZHLCIg16SzXsr9CAp0T93eTH&#10;rZnAXIRKN2p6KKQpQJju8zk58Ji7G9i71E/uOIg9DfuaObZOA74ujh3S2sS0plHnwc5mxVC10Uif&#10;NubnFQ25FASOcCP2s7ZAwfoSRciv+4K2QscMOTgK2RdWXzggj7dLPuAO9wfUHWhVRUO6uv1F8oaL&#10;5fLnaGi0QYe3h3Vwe0DjC63qH6nX5AwBZqJbnT22SfxNtbeVaH5yULdWVwF4CpCjCriaNTrE7xgP&#10;a2ygh+/DUUS7FXBXye1CMTuKSRdqNdxZqUhzoVw1WfLWEzhQ9lCoTFOJNu3uDGhq2aehOMrdU6IR&#10;gmBne5oqO5PU5CElCOY784Z7woUKDJUCcZ4uJMjdxqgMNuneWjh3yH1OzUajdg+t75WK+5jbpyiA&#10;MxHfQLbWap57VZLjKPD3ZShwTbH+jl3+O4D+jUj3F8A2KeL31hr90FCldxxjufVTjr9flKkTKvxj&#10;FM6U9TGAfQug3+Yl6VVhMp9HXl2VD9CpesBx93n9Acp6SgU+yU51Bu/PE3BsaZghzrsZaKyfNsly&#10;XSd3NeU8bzG2nNdalNMybCK/rel8TbkAXMY51DjqW6zmlgagz5ctXGfHpKSdr0KZi4Jbd1KuDbvE&#10;yucCcAGfn5P2jYrJB2u4dr0oY4LbWRRqEJvdRYXu4XraZPV+rm8CWOexyTNYXms0CnyDJQWODlu4&#10;DXtrS6/uZmfoNsp8QMBcAY4VoN4AuMXUNP6bG5q+9JXmUdpFVH0B9VwEuKUr3+jQAgPBbJV8d56y&#10;ePmS9ggYu8C4cf2qs0bZTpItecNzfP+uLTP7zZc6aWzUcWeHopzDTG6ahpIvOzbaWsttMIoLZe7n&#10;moW5Bl7nt2BR+cwegq7Zayt+oHVjs92A6+H3e7gOPcDdzu9vx51EmrMArUBDQBwPVGoQiMM2hLGe&#10;3BUbG3c1ajbq1QYquTU4qDkAG/J0KeJqxUa2YcNRsoAHJSZ3Hh7R0vCoJnweRVBTT1u9puPDOtzc&#10;VAQrHnK3YJsrFG9BIcmbIyh5JBDQ0tyyZoYT5OIoW7RfPT1Y4K5WRaN8V9yvuroMZ02qFm+BGruz&#10;1OPPR30bNDLdpMR8h9zhMo1Pu7S1NaC+gXpVkrNm5H2Nc8vS5HBUG0tTmsDKu9orFfY0aXoipPio&#10;FxveqdnJqCbiPnUBb9BfrSHs/mgP7qG1RK7qLNKDbLla0tXemcm5NGlpxXJv/hMUeYRrFWzPUV3T&#10;DVV1JanZl602b7ZqgdnbX6KuUJ7qu5N0YZg/wXKgYWyTLbC9QKXcxU7fASrrH76PjX3C7bdUrJc2&#10;tNEBNhcLnevA/B055BvU7qe6Ugdes85/b6km7611Bm38DQv9q6O8lc6eR88rCvS8qlDfcntmthml&#10;f8l3PAPQp0D1jPIyP5lcOFM/EU3flmWRA99wcuDHnNMtYD4l37W5rnOoks0DthUlGqlIeShnkgHK&#10;+3Mp2VhfazG2biNrnTYgk1MvOn2/1gpdUpChWpyDWe1acvbSclv4/XzL0GQU1rqfDPxsjrXldnL5&#10;7uxM8meOyUcl84GwHBsZIE9MEEBGUN1h7PIA5xPGjtrkjl5gjZIrxgwISh/Hh6+haljRzq8uOHCf&#10;luajwLnONjTTqUmaJq9doCxiiWeSk7VTXqWFm0laBuCjDAM2TY/ry52VOA/SU7RODrx145puFeXq&#10;ZUejtoB88+oVvXV79KK1RcsXv9J+UYEe1VVrm7RlGdDXyY+XsexxlHqH1Gccl2Pzgm3zM+v26sWV&#10;nQ34FOM6ejlnv9lqiimtj+IFWu+NL9VDPmyTV3wEKhtHbf3hLo5320SI0mRgy0YNC1DWMmA0JS7m&#10;uXyFa3MUry/SSDu/LdCjZXLfpVBAk+TEg52N5Ln1QNmmGfLL6YEYtntIm2MJpx81jKPrxu1NDgxo&#10;JjEiv79TgS4sb1OpBtvKFWqtUJj39vm82ppf1uHSukaDfZoYGlV/MABs2Fpy6HbOoabkmqoqbpAT&#10;47LqU1XXni5XqEieULEGJ5oUG2/W6kZYJ8djmpxzodolqkc188uuE/iz1QGQHm+jAj0NCnVhmcPt&#10;Cg/3qC/h19TMgJanBjXSb6totuFG6hTDQoeai9RVTe4NwE1Y6Mq6GxoaaSVQeNUXrVPIW+Q0ZLV1&#10;YJ8br6m6OxnrnKXGrmQ1UHrC+erwpKk3nKMLI1zwOJVukOg5bGpMBF1IuaQDciGbKGAg3zd4clP0&#10;DLW0/mFrtPoe22z22Vqg39cUOKtJ/lZjo7HK9Du5rtlppwDvb5QfUOV3NWX6DmC+A3Yrd1HSO+SZ&#10;r8hbbdSVwfsE6/gs64a+L0ojKOTrJ/5k6/89RGlPgfUsOwUriI1EnebSbjgWNUDFaeDcs4Az1XJU&#10;1NdU04ZLWv5qm5FZ67NBbAu0W6OUNWCV4iqqyN8qcAU1tUUqLs1yjrHXbbTW+e4NN3kuSYUEmjws&#10;em7WFRWRI5ehxmV8ZwPfHUMxB4B1prJKcyWFGjdFBkzbQHvEcksej9iIJ2A+bChTgmu53d6h6aJC&#10;xQBgid81y/Ex66MFZGfywKULmgTycdRyJ79ID2trtcp33MrM1EFqsu6V5hFoUx2VtZ0TjlHip3bt&#10;h/3kule0Q357v6Jc2xkpWvnmK73s7tZd8uPNa7a65DeaxAmM8vwYufMo3x3HxcRR2SHgHOP3hlBk&#10;W9/KRbDpBVYfvzOYarYZSA1Y3IWf3++kC1jmAIrrN2sN5D5TZ2vUu3FBnRVJ8rflkQMWYqkLyU3L&#10;nEaukY5SJRoLNNxAzmpqDHxTXY1aDLi14CcH7WjFFmNhg17NDMW1FB/T1tiE04cc6qpRyNWieDSk&#10;YMgDQO3OlMVYWyVwFCvUWaNBVHkItV6MxXU0v6qZ/mGND4xgbwfk4bu8tdnqKsOallxVY/lN1XGe&#10;JWXXVFJzU9UtGahdkVzhImw01+3hrHa2I+obqiTvrNTwNCreW6KGthyVAmJ1dZ5i1n2Ele8Ltasn&#10;BNAjOIdEWFOjYSXiXo0MdKnPVaXe5gJ112aqpTpNrVjoCgJHbXM61r0VIGvUhUMJ4lq6unJUXH9V&#10;ZQ1XVetKcxqwmrtTyNdTCTBY/cFiFL7q3EIP8wfZhO4Yf8AQf4wtLLbIH3gMLLdQxjuo0EMq/CMq&#10;3rdY6uco8kubZPCnAn+PAn9PfvwJqG37k8/Y0l+wpf9orDhvuOLW1oB+V12id7Uleo9Sv+b+o/xM&#10;nZE73k27qtfkmi8BzpT4W77vRUGK3pZnOjbaJj5Yn6nNcNqnoh0Cri08PkOOaYMQTAEqqUS2xacB&#10;nFtsW4ieb4tiS8fe4Hc5exxRTIUNbMtr8/h9pfyOSr6jtq7Ygd66mzKzbQuVywBsK3ecdzflc075&#10;nFtB7g2V8NlV3K9B2a0xZ5jzMOu5Vl+jpeICjWJxR7CdEwTGSSrzlHM9rRvpkjbIaydtymDfkPYA&#10;3haHG7t4QdN2POo4y++yHRytr3cZBV5CLVeukOtyfxXw1nh+FuWevXBBp4X5etmK4qZcJ9e9qaOs&#10;FB2T9+/wffucwzbH7vC+3aQrWiFHXrlKrmw5sNlrHMwy9j1uIPPdfzVk2Uoc1n8d5DPcly844Pop&#10;duvc5/leU2JuvdSVXuqPLdQe5hoHuRY+XEkw9Uttuyuc2UNVaV+quz5DvW1ZCtnIKVcRNjpHY10l&#10;SrTka5TnApXklblfO1MJB5orNeft0VyvR4PkvkGXKalby+OTWh8b16i7Ry4A7CQ1C4SBNwjQER+2&#10;u0V9ANzbVKLR3i6tjY1oLhLSYqhPZ0ub2p5ZVjwS1UAEBa7Jk7vgutx/9iW3l95UM6Uk/xu14A46&#10;vJXAk6pmNzANVGt1K6LRiUZ5IpzrUIkC8Uq1+QrUgMXt8dWqp7Naw8EuTZIOxIJtznPuSIsGRnwa&#10;GfFreMilaLBJoZ5yuepR7ap0NQNwSyMCUpeqmuY0dfmKVN+WrtbmVPX7S9XSlqHcqsucxxU1eAko&#10;vblyBfMIDrmK9OdrfrScPLxSFxZQwHGgMAWOoVQD/CGD/CEJ/pwNVO8YNTzDRt2h0tpYZMtXn+an&#10;OfnwawC2ifamyqbGb6xLqSQL8LL0uSJXf9SVkAdX6zcAtrHS33HMh5oSpw/4FRb6QU6a00B2N/06&#10;OfBNZ+WNb/muF6bI2OrvUMSPRLfnNmWOCmh7Ch+Z5cxI0g7KYiOKbKe7dlTCWoNzUNk04MstTlUa&#10;Vjc717p8bjoW2hTYBnTYSpSWHxfyHXlU+DJ+RxHfVVlVoNw8W5HjKqBf5v2WB6Pq2OVsoHV2YsCV&#10;FACyAVxBoKi6aUMML54rGLYxBFh9FIN3uSxHK6XZGgOCWXJLG1W1SyBaApRZXp+5Ri6KzV3nN2yh&#10;eA+4Lie5WTz3jbMG84r131o+i0JuXP5Ge6nX9ayqWBtXL2snN935/bsptnXnZa2i0muX+A7y2S1s&#10;+h72/eD6JR3x2j63O/yvO3zP7s2rKDb/K+dgyrxMGSWAmGMYA+wI922FjiDXMpR0Dqs1xhmUdj/E&#10;eQeB38Z3m8qalTYlDpgCY6dd2OYAQXTDW6wXS516Mt+tmUAZdjFJnTXpqE+2Ai2ZCrfnAmqeJtqL&#10;NNFT4gx/9FanqsVW4ii5rr66PI31NCrmbVXA3aSAp00DoV4tkCfbiCYXFrmhvlgdKHYneXKo34ci&#10;N8rXUKgACrwUw/JOz2u+N6SZ3qBOFje0S4mRE4d9nWqvzlR74VX5S1OdcdYtxdfVwPeW8/11TWkK&#10;DraqCHWsAqKeQIF6oyXq7S9Se2+aYpN15J9FKm1KVn073xdp15wtZTsc0eJQWKP9LgUjrQoNdCg2&#10;6tbYREDjoz75usoU6i6VrzFP3TVZaq/LUksT4lGbovIG25khWS1dWfK4CBKufDW2pSmr/BsV1FxS&#10;DarbGchTlz9brf5MRWOFWktUatEUeJvKs4qFGyd6DvAn2Ur9NpJokPsT/GGbAH6addPJPW0QxV3y&#10;T5uQbyr8AnhNkb8F2m9R0GcGNlbT9jL6AZj/iYX+J5Hy7201zvDL78g1X5Xl6RPP2xzhYz7bPusl&#10;xz8ErpcooCnxC26fY6GfY6u/B+LvgH0LADZQh9uo7wGqbatcziVfUxgFaaWCFSV/7XTxpFrrcd4N&#10;paKglr9auUFQMoAz0rHXKHJhQZqKDWDy2mrAtdbqcht6yW+yJWStD9iU2lqwDfgcPs9AtiVpcwgI&#10;1gpdS6BpsL5RrpO1HwwCxVZbu3aaG7DC1jAEIHzeHPmk7ZFsLcSOolpfLb/DVts8TE/m/tdOC/Md&#10;YD/I4r/gt00D4QL2dvv6NSC8pl2gfkS++7yyFAt8Rf+aHNaz5jrNocLWGm8zkzYuXdQuOfIOQc4U&#10;d5fv2Qfkbcoe13mfa7WXZIM6vsFC20Lt5zswmNqPAe0E3/3ABuKb+pqK8rt6OU9bXqfr6hfYZnts&#10;oJ4XH66nl2tuKmwg21KxXgLabrhBj4H3wVyt7k836I41BnkKsKlJcjWjWLXJVOJM9aNEI/UocWu+&#10;JnvKNNpRrCiK7K1LVzd5qbciTZGOCkXJL4Me1AubHHV1ajoW0YC/i0qO5eztlr+Pc4651dVUqJ56&#10;s+o1mo/26nBiWjO+oBbDUW0kppz5vH2eDgVaK+WxARQ2/dDW4KpI5f5NB+JaIC4s+FptXUXq8Neq&#10;3V8nd1+tOnrzUdxMdYaw3cF8dXvLNRDtUSTaLW+gWTNT/VqbHNTmxIDmxoLksW2KxDlHbHOgvxOb&#10;36yu1gLy9DLHQnv47T1tXJPGLPLfFNUAa0XzdXJrrHIrNrn+hqobqXPlF1XceN0ZB90CvI0erDe5&#10;8EC0SEuDJecWehd4d6jUy+R3CWxzjD/NGoVsFNEQf94sf7hVgGMq7wnKd4L9u4MNfIyltnWpnlkL&#10;NRX1ibUmY0ktl/1ggzHIK/9OvvcPbM2/kZ/80V7nTFm8D7D3ec991HjL7DD28zkqaNMGn1HpP2DH&#10;vyszgFP01L6HnPgVEL+uynOWj33M+w9wBjvY6UVgHqICdhF88pO+cBQzNfuqkrHBqZlYYRu3jG22&#10;HNjJfTOvK9/yWVyE9evmcb+K8yzl+6uw/sUosVlvZ7E7QLV5w1k5NxwrbjCbrc62xwBeyetN6VfV&#10;Sw7eT4WOUukfDsR0x+vWEAAOk79aANxIt90JrmkRhZ4j2NjQyU2ssrUG2yCLTVNQlHbtytda5n3r&#10;NhLLltvFcdgG2wfkuCeAd0ree5SSpGXU9pDzteGk69x/1lDtrEy5h5qfJd3QKf/PWXEOansFgC9p&#10;HUg3UM39FM7DAAbuef7TWQCeIbDM8v0JHltL/k5DlQb5PWEDmPf0Egz6CXLD/Fe2LpYXZbbNuXtR&#10;XOc+wJoCe/kcA3io8KYezHj0YLFV92frdG+yXrdHK7TeV6zWKmxqbZZ6GjLlrifna8rVTGuxhuoy&#10;FAfsibYiJdpLFEGZIxwTqEqVj/wy2lGlvp4G+bsbnTHHYXLkwUivhsIUYI4P9yvW16Mmji0tvAbI&#10;xZrCytqc41nUdynST2WPa6gvoJ7mMpQ+R77KdLkA1l+eKg+BpROYu0vIh4tvqDj/oiqqktSBDe4d&#10;DDgbn0VHO3mcD8C5gJyrteVh3d1YUSLqkbu3QUOJgFbnhrQy0ae58ZAGBrvU6a9RdAy30Nusxmag&#10;B1hvR5EDr6chW90d+apvylR9KwErUKQ2T7Zq25JR3lTATlZpDQICwKWtnJcfax3IVr0rQx7OYXqA&#10;/DecrcmxYl3YwxYeALBBvIrKjpOr2X6t/UBhS8EMA7Hlw/uAdJSZhGrcdLp/7mGnn9o0v7x0B2Yb&#10;5mgtygbipyoArszR3+uL9A/szr866/TPznr92FThdE3Zd+5Q1lHVdQLGGQr/FoBMfZ8XJOlTLda8&#10;NEP3UPx7BI6X5MMfqrL0vhKQ+fxHKP4RFWsFOEaSz7sucm9cUFIqeTDqaEvGmgKfdwldxkJ/DcBA&#10;zmuFqK0psMHrAIzyVlFBywk6pXy2bbViK1ZmAb4FBAPXVu1wLHT2Fe7fcMZEl/IdTbiGIOcX51pZ&#10;C/QUkE0AyRRA2EAJW8HRRkZtEaQWuY4zKPOqKWLSObx7qOs6yryZk6lTFHYe1V0E0vt1VdrkmFUU&#10;dQ8QbyXjOrDO21jpHbPUQLl347IOAHTHQOf5Q9shEOAf5GfpSU0pgfE6r/MeAsYG52IKbAAv836z&#10;6AvWHcX5zQGu9T5YH3D/pS+dhetspcoQahvm+Rj/dZTf7+E7bYy0QeunOBAnfSkPt26Oc129oP6c&#10;a7qT6Nb9+Vbdna7V3ckGncTLtNdfrN6GVJUBWGdDltwAGqxO11hDnsZRJptVNI4yDddjH2szFLMl&#10;b9ryATlbodo8hZrMfjYq4O+QP9itQMClOPAm4kOaSgwr4m9TDfBVVCSrvaUE1SYfxoKPuTq0HI1o&#10;KhKWt7tZ7fX5ai25KVdZCgAnqbv0hjpLrqq7/KZ6SrGwxTdVWXpFpRWkRy1F8g9FNDg1ovHJfs3O&#10;BdVleWgIeKZDurM2rwlybb+vQfE/AV4eJ1eOezU4Rm7e36p+nu/y1KmpOVe+7mL5uwrVVZcpF7+3&#10;o9MWBETVvYWKjjSQ3xaSAyerqTtT1Q03lVX8tVKLv1BZyw1nNY72YI7ayYWH+vO0j/LuT5Rh3Ut1&#10;waA8AaBDct1d/qwlVM22n+znT7GtIG2lhjFAXiMy7/KazZw5QsnOgOFxrk0HTDvvx/2zvCzOcCYk&#10;/IyS/pM85d+w0Abwvzps8bwqZxVJ6wbawyqump1DlTYJGI+A5n2F5bvJ+r4sw5m4sEZF26Ki3s24&#10;rrc896m2QM8KUvUcJb6L6m9h+0ZSv3EGD+RS4azLyFQ3DRtt4Jr6mvLeoKIZjDYZ37qPLP8tQO2L&#10;ON96rHwlEJcQPEqwsbZS5bkCXycInG9iVlCYQn580ynZWGoLBAZwC9chkHpFcYLIBNdoFlimCUhT&#10;QDBDmcdWL/L8EmUaAGaA1iboH6WdbxdjZQNb/W13u6O6419eUBxbvMA12UUxD1MpKdd0DOQHly5h&#10;ka2P95oObl4HYD7r8kXt2faf3G5f/FJHALvPZ+7zngPes38VwLl+Bq8p8BYALxnAPG8rhlijmq1X&#10;Nsl/PEoZxDHYAnx9XEuD2NmIjNzWBnP4CTy9/CbPnwD7ed6D63EDcCfHd1y6gBv5CmDbAbhNd6fq&#10;dHeiUacjlToE4BEqayV5Zyu5sNcG8ZcnK4RijzXmKI6VTKBSI0DsqsQuFl/F2iYpCtD9DfkKEtAj&#10;7ZXq7bbZOe3yuVsdJU6MxDWZiCvsblZnVaY6CAiu7mp1tpWqq7FA4cZyTWC7x/xuAG4AYKxzyQ15&#10;KzPUW4EbsFbogotqLr6iLgBuR5FrSm3HQMD2k3vH+zWxtqyZuQmd7iwoMdYJwPkK9VVpIe7XdNTt&#10;fF9vqE0L0zEtTvUpGG7lGCw/+W8Aa9/SWaH2rhK1teSouzVHnh7OraeY3L1IoXitwsNNiow0qYoc&#10;uAzb3OAi925MUnH1DRXVXVFtx011RLDc4TyCV46Wxkp1e7pKR1Plmp+r0AWD18oxCmw52CaqtICd&#10;HkVVrF8wgp2yOaO2PcomUf0Q1TtGjU01DdgnDsDpepqfgXpmOH3E36OyH0tR4LpS/Xt7DfDW6B8U&#10;G9Txsb5UL8iPv+X1J5Tbhak6A8q7fObznGS9B/4nwLxNxVtOS9VxRZkOk67qTWmm3lfn6lVxuu7m&#10;Xtfj8hwdAbEB3EZlyiYny0AR01Fd20HQYLa+3KSUi07fr4FsDVA2fdAarZyVO/i+KnLyMnJwm0ds&#10;KnzeX3xunZ3RWFnYZlNeU2Jey6Xk81ox39VBMAhhpW2p17m0q6guwSgvRWtcw2mnsQpAAGENB2Nz&#10;eLerK3S7okSrQLaEqh7lZjl22pTaViM5a6zXh+UF7RRma+ObC1q7/JV2UErLgY+B80lRvhPQNlDm&#10;FYA+ycpElb/WCXb8EDAPUWlT3R2O370CvIBqyxTtWQMaxcZIWxfSgp2X3SYZxJedvYhG+Y8tZRow&#10;98U5m40O85zlu9YH7Oc9tuys04X0V0n6CqC/Vg/FFLg35Usdx9v0YKFTd7DPdycbdWu0Wgf9RZrp&#10;yFRXVZqaKtPUUZV8rrQ1uYrauldAPIadHm4tArpcuTnOVZkif41NC8yQt4TjcXWhphL12xpavna5&#10;elqAxa+xiSEUt03BxlLy21J5OqvU1lqmTqx0jDo30tWiEU+Xeql7rWaZbRme8iy+N1uRKj4b9bWZ&#10;TW2A3UKpK7miBoJHpy2POzOm4flpzW8sap+ytz2BsparvZdc3luiULBJXa5qtXWUyttbJ1+oUZ29&#10;5MyBWvWQ97aTvzd0VKq1s0yt5PouwHX7yuUKlMsdqVBfok1jCwENT7sceHNrr6oeBW5ouqnu5iQF&#10;vLkocqraQsAfKSD3LdTuZIXOpiu0P12u6dlyXbBWZpscf0LFPiTn3KdSblNJF8l7R+zPJPpGiLBD&#10;3J/nj94mn9ujnKCKD1Gxx9jmpzbcMj9TLwsz9Q4g3gPmzyjb321sdEM5ENfq3zrqnHWm/6OnCUW2&#10;ZXUa9Tv3P3TW6g453SFW9A5QPC+4QQ6MuhLtl27wXXzuY3Lrt1jqN+Xp+rGhSC8qUOiyLJ1gpcfS&#10;L6sDC20Ly2UBmVlnZwtQoL2JIty0rqX08xU4CrH6eQBXQMDI53EeQasMmKsAt5DfXUmuncvzNm/Y&#10;WqxtAkQmtjCHoGDL6WShuNbSnc/1KSLItXFsiOs2yuP59Guo2jdaI7DN4VYS5LO2m8FqymUC31XN&#10;AeqeTcrPy+B3XdZz7N2jxhptcH8BMOa/uKA7zU36//5//t963ufVJu/dRF23sL9mgc06H6K81jW0&#10;DlD75L33ayrJg7/QLZT1SV6mDq9dPbfUHLN1CYj/VGCD12YprV77Wuv8r7ZX0jLgLuCADOBJnh8F&#10;XpvkPwiw1p1oAPdyXgHg7OU5L4+916xbiVt7DORWDGAPx3sB2J/8hY4A+NGSW2cAfGeiHoCrtNuX&#10;r+XuHA13FqnBGrMaMxWiQveSE/eifIMNwAlMPVhaP/AG68mB67NQyhTy4FT1lqfJW5AsN//fQHO1&#10;JsM+Dfh7qODdikR7FSU39jWUyddUKBd5dHNLsToAONxeoVh3vaKor7uuQM2FNwgcuRqsK9QACtxf&#10;lqZ+Aoqb77W9ejuAubXiulxY/NqaLIVHwlrc29DKwaZ2t5e0ND+grkCp6rrTVd+Zpbq2PLWirpGA&#10;zbpqIhdvUX+sXf0j3YDepmZvnVp6CBwA3t1Trh53qdrdNoa5RsF4vWKAO7M1qNBwi7JKv1ZO1Tdq&#10;7ErRINfrcKpW80PFauy8qeZgntzRIk0MkRpNlOtkokS7M2WaXkCBbbF1m4F0Qp5zSF5pueU+cK5j&#10;cef440dQYrNUpsbD3M4kXdQ6arMPxM7aVJQHqLCN1LLdEmwtqx8rc/VrTZH+Rc77DxtW2VTjjI/+&#10;VxN2urnG2enhX12N+sXVpm1UNHzxgsapsLcA5BnW9S0X1xqsjlCue8DxvsIWek91AP6FHOenjnI9&#10;47mTkkxNon7t2LhsigFse/fahAXby8iBONnyX+tSOs95TUELqAxF5NVWqggWVdjzIux1HbbfWpn/&#10;GsThFBsXTVAwgC13tiV1CjimhHNt4rM8ANzHaxNpV5zF42ax/WahbWMw69udwTqbbZ0xxeO1FWDc&#10;BLhDgLOxzIepNomEa59sfbWAWmGQp/MY62wNV9xumnKitNtXsdLX+W/4jNsEg7tlJdoH8pMrF3Uv&#10;FSeVgiuylS/5nm0A3rGWab7bFgLcwhGsAuQ+8B7gnJzGLM5vwZwCrw9f/cIJ2EMAGqNMEmhsMYIQ&#10;1zVw44LCXMdESZrT73sOMOprhdddOCCfDfhAgc8BdjkKfJao43GFdiKFWu3K0oKLvLIpQx22UoY1&#10;6GCdfabGgGpzeH11GfLYnF6DtyqV54EXxYwAXS9OzUtwjBTnaLytUVM9nSgrAANyLOiVv63OmbXU&#10;1pSneux4Z2uJfDbrpwvFa85Tc1myWguTNN5Tp8m2SsUQhAHqUz+q3Mv3tGPb261LCfvcRdCoB+Cq&#10;plJy4LgSswkNDwcV8tdqwDYY72/RVF+zZgfatTLh0dnqkL6di+teok+3xsM6nIlqfMSt0WEAnYko&#10;CNhdbpS7u4g8GpcxVq++0SYUvkfzm/1qcueppOqSOroy1NadrESsWPcXmrQ+WqEWFykF9tkbLdAc&#10;QB8nSnWUKNLWRJGmFlBg20DMsdAo8SG3R3aLmtjEhiUgniBHsgW+o/zZ/QAc50+bR1W2+XOPM2/q&#10;Njb0Xh42GgttS8C+Q30/V+Xr59pi/VJTqg+l+c4qk9+jzp+xzv9oqtR/7WnQf/K16gSrPcp3DeIA&#10;bJmZdZTLWqKf8/j7ClteJxPrnKV3VdjyUttLKY88OFefmov0BiW+ha2eJR81Bc6lghm0yQBsCpyV&#10;edWZs3sNZbZ+YBu84ayXheqe58DkHOS9peS3pUUpKgTE2soCcuQUR32tODk0Cp8OyLkEtTyCQDrf&#10;YTBXEPAaCTZdBIMolWGGCrbMMbZkzVpGkuNWZgH1gNzWlnSduvQFcKPIXM+Vb750WoaPuL4bBK5t&#10;ILpHcLnLtbe8dfPKl9rFfRynp+oIZ7LDtV/66oJ2UlP0EBu+hfVdRnm3gPcU+Gw65iOCwClW+mFh&#10;rvat6+mKWelLTvqxg/3dIghsorjWbbXB+zfIk+ex5zZLap7/Mn7lgkZQ1DjFtlZZrSxRgqAWAuYw&#10;gEYJimOkL72833YytMEdZqddqLI76S+AvwbY9nOAp1Dg8XodD1dqAwVZaU/TRk+uFgLF6mkwQNLV&#10;05qnYHueAqbIQNvXko8NprI2ZMlVhYUGrCBuK0RAD3KNA1zjIAG/v7pYY0215NUtive61E8+3AfI&#10;rs5qNTUVqLYxXy0NhWqzqYQA3VSNYhYBZkmqM9lhqCpP0RICQ1mKwqWoPPl4S+E3aii8osay6+qp&#10;tdVN05VXYitk1KKqfvl89ZocbtfTjSG9WRnWy4k+PR3p1fP5Pr3aHNGbqUG9GQzreSKkb2ejXIMB&#10;3Vsd1O76kIbH3YoMtmlgtEeecJUCgw0EBZ8m5jyanXerti1JXm+Opkeq1OnBZQRzdWuqRnMDJWpx&#10;pwMwDiVGYB6vJDCW69ZkqbanSgAYBb5NhbXRVtYwdUQeekAlPKDS7ALwOiprdtCGAtqudLYZcxSA&#10;baSWRW6bmmbdSzZH91khqkn5HjtsC7N/hxq/LMjSMyL5ay76j8Dxq43Oaq7Qv7sb9bS6QIkrX2ic&#10;7xhA6T1XybVRiLuWU5OLP8tPAVbbqYGgUGXbraTrU3WOPlDe1vG4sVC3AXwK1e0CshzysRSKwZtp&#10;fbaAdp3KdYPKZyOxigxalCcfFbU+X2vAKi5MQ1WTlZ9nExVs5YY8Z56wjcCyVmvLhZNTLyuFAJCW&#10;cgn1xl6nXlI+YFdyzWrJkVsLkqhQWMTqQmdWl6naDAFv6to32sjO1sN2IilAzwDqKUHnrKpA8wSr&#10;XaztUeoVZ3LGHlA84POeEFTuALs1LK4D5gZWeIdrvnuD/DUlWXu5fF5dpZZxQ5Yj7xmgvH4XFX+S&#10;marb1nhFgNjns631+shaos0+819Z7rx53WYmoc6cp/U9r2Cn7Vwn+H6z0KN8lqVKNhXSVqmM8D9b&#10;HtyX/A1W+kv+IyB1rLUByy3uLMC18RAoPX8CfEwlf7DQo3vTTZRm3Rqr0XYoX+ud6drxZOmgr1jT&#10;viK11KWosTFbnV0F8nRgp61hqyZN/uYc+dpz1UEe2lN2U96KZIWqsbPUA7vOA3WlGmqtxWaXycU1&#10;t2GR4Z5mRYMe+Xs7VY0Kl1VnqrmxQK31uQ6IltNafuurzFQUcYlR+su5j7qHzULb4vBFV9RsVrri&#10;hnpxAt3Y+jqCwcCQVzvr41qfDWtj3KXbEz49Gw/q4/SA3o8G9d10SAfTveT+fn2cHNC7+ZieTvTq&#10;NQA/Xx7Q/lxQifEeRYY7NLEQ1uicH8vcrLFZt7OIwMpUoxqbr8vrydQ60Hq9pAueDO1PVKL0BWrp&#10;zVRHrECRWD7PlRMUS3V7skx701joxTID+CYA33AU+AhozT4focSHQLTL7TLqM2HdJFgua5mOYJkc&#10;iInCq6jMbvIl3eI46wu2yQ4vi9JRzgxncv6LQm5LrFupQP/WWql/ayrX31ur9KqmkLzvgpaxnQt8&#10;3wif1U+F8VOxbVrjfbPlZp2rc/UTlf5TTQ7wZuoDIH+sydW7OiDmD7pbkaN5gOux1ufrFwANFc60&#10;1TdsMsJFZ5+m6yjwNc45D0BMgW0R9zICTBGwnLdK33DU2lqXLR+2hiqnPzn9fPBHEpU32VH3b5SP&#10;28jmOVsjuowc2PYHaiVHjqBMM/xWU7IFAJ5EQee4Xpb3TvHbFnnO+n+f+9u1zTlsA9r+zavavXmR&#10;a2e7NvJ7sbbWkLcPYHcKcrSTRgAlCGzbCKuMDP33x0+0V1SMEn9BDszzAGq2eofnDnNz9SgzRU9y&#10;Up0JIvsAeMAxloJYP/sOwNpILIN4i8BgAO8A8BoBZAZAJwDVyYH5btsLydbJivHY2b+X1yOUAGpr&#10;Qyl7CYh+rqmpb7wgXeNl2c54aTdwB9O+1i2nG8kFvC2ocJNuJ2q1Fy7QZk+m9v05OgnlaS9arlBH&#10;thqAtbYZu0xuGMFihtsLFGzLV3uttURfwdoCdF2a07AVwpEZfIP1pRp3NWvQ1aBu1LQddQ60VivU&#10;065w0KVuT6OqarHMzcWocD5pUaqaKpPVaa3e1KOBmgLy3lwNVGZzP1vB2jR1W95r61tj23sqbipQ&#10;l6lgV4XGx4I63p3V/vKQ7q+M6PFcTGfDfj0aC+n9Qlw/Lo/oFaAmYi3q7SrTWrxL92aDestx349F&#10;9N1Yn57M9WtvPqK5mYCmZgMaHOtWON6kvpEGLc00aW+qWm0tSerqSdXubK1ioVw1tV7X6nCppvv5&#10;HT7Ob6BQMcreKGnTWInOxsu0gwpPLQHwGfncbWylrcZxCjgHmYAMkNbvu41FXrcWVlRolMo2SP4T&#10;4s8LArAtQ2pdJlvY6UNy4nu893l+up6jcC/+HBL5HFv6GlhscMbfiZT/bC7Tzy3VHH8F235Nj8lz&#10;D7C2s5ZbUyGDV75yRjEd8N13AMmWnP1QnaePqO7n2myKrZhJnl2LEjcV6x5/6Bzn3YU6ZhAQklO/&#10;dhTYALauIwdeVPjazS+wztZ6fNPZ79cGbJiK5gJtofX7ArDlvtWcTz5g26LtaTZvmOBlUxHtfmaW&#10;tUSTP3Ot8ni+AoBb+Ew3wS/K75wkkFgwWsNRLHBNVgmGyyhg7PIXGrh8wRkiabnmLL9xB+dyF3ey&#10;C0jWwGS31q97ArS7QL8F3Ovkseu8Z4NgsJ+fr//73Xvays5wGq1s4YXvW+s1R1D499v39dvqBlb5&#10;kp4B8V3Ufo332EIJB9bYhSLbEModgu0W/+E2UO8AtfVNrwPwHP+pdYE5M6n4P+PcH+L/MCW28fFO&#10;lxIAh4Da7LN1H1mjlg2ttFlYNqXQZiX5uP6hjG90NunTg0W/7gLwmbVCj9dqP1qEfc5wFPgIe7gf&#10;LtZId76asco19Rnq6ShERcsV7CwG7EK5m7LUhiL6yVs9gBXAcYXKc7C7WUBcoFhDpcY8nYq7u5z1&#10;tCIdDVjxJoJABxB3q7unUXX1RapvLFZ1ZYaaq9LUQ24doh6ZHbddEAPkvqbwLWVX1FlxTS4DtzpD&#10;EeuLbivWQKRdh+uTOt6e0Op0UIcTET0zmzw9rLczcb2fH9aPa+N6u5HQ9oRffZ5KDYRqtD7p0nMA&#10;fjvcp++GovouEdNr8uPHy8N6tDOppdmQ3MFKbHSt1uYbdbZQp66OFPLjFB3M1Wp6qERN7Te4LdUM&#10;OW+TO0UdfXkajJdqB4CPh/J1EC/Q2niRZlardOEBVtVmG52iuCdA6DRiWQ6MvdrEHtvmygvY6LE/&#10;/9wokTdAdA4TnYcplutt8Po+Ef1W+k1nP1+bufRtfqozOcFstZUPXPzfG8rIbQtla1z9jCL/2t6g&#10;ByU5APylswm1KUDvpQtO98ZtgLpLIDE1/2x5b43typ+rD2ar6/L1iYBwpzxPw1SiNiphOjlcMhY6&#10;DVW0FTduYPlumn1GhQ1mZz0rgoYtl2MAl6IeucCXi93O4j22ZUolwcZaqp1F21O+ohAYbEglqp4F&#10;wFkovdOYRX5cCaztpB1+1LMPO57gGs4T/FYzzLVcd/pZ57Cs/5dvH+t//PKJ55K1iQoamBu8tssx&#10;1oi1AdQrZom5ljZAw2DeAI4NlHuL670BPJbrzl1EeQFzj+t9gso+KMhwhkzeaWrW/QYqAvA/IA8+&#10;vn5V33Y06423Szso+AGu6YD37PBZO8DsKDDB0iBe5TrPAKMBPMb321K3lgNbY6UVZ8VKXrdNwG1g&#10;R8DJfc/7gP+a2ODMPDKYCZT9udd0RmW/t9CrO9Nt5GpNDsB7fYVa7wZgV6YOAnna9uVpqjtXvrZc&#10;dQOtp6tEvs4SedoLFeoqVm87uXBDtnzY385KrDSwhcqz5SfYhooBkUDb31IHvF0a9rud1TesxHw9&#10;Cns7FcRKt7ZXqaq5SEW8t8pGW/FZ7vI0+chrAxV8Hva5reSaKgu+Ulv5Daf/udcUublU0XCnlmcG&#10;dbY1oaONEW2S057ND+pxgnw3EdW3ibCeTffp+5UhfdxKkBOP6vFCTPsJt86WQnqzk9Cn+VG9Gx3S&#10;h/G4PkwNATy3mzN6ujWuhUm3Jqa7tTPb6Aw59XBtOnrSdTRbo8WRYjW231SYtCPgz1KdjYPuR4EB&#10;eGusTIfDhdoaJmUjB55ZrdYFm2Vkxfp1b1NMiS3C76Ik21QK6wZZ5o+27gZnxA5/pnX22146tnCb&#10;LYI2CXw228YqxD5qfAeIrW/Ytge1fX6fYe2+o8L9bqtOVuShyAX6h21Z6mrDCldphffZd8wSCEKo&#10;lXVnHOcmOdbyqeXCgPszuY3lvx9qeL/TkFWiI4Cz7o7m5ItKA+BUAxn4nG1Pkr9ywL2GtTaYrfso&#10;D2BzANVak21Svu02aMMiM4HSRljZjKNCgk4677fd+G3tZ1udIyv7qgN5pgFMECgjGJSnXVYzJVya&#10;q/HGCo3xmfOcr9noKfL4zfISjX39hd4tzer/+fmNFlBa69KxvNZam21W0A6/d4PruYwFPchO057l&#10;pVjRDa7zoeOEcEEENevXXbXGLrPMl7g2Bi7H3idYnJjlRunvAe8tbm089Buu669DfU7j1THpzyFl&#10;h+M2rFvJUWNy4KSrWuYcpoHPhnyO8T8uFmVrJj9Ncc7BZigZzM6a0VxXU+Igzxm45/3A2GnO3Q/g&#10;IXNm/IbB/CTdnYnozpwB3Am8DTo1gKMlWutK164rW3vAu9qTpemWTMW6S9TTU6aOtkJ1NefJj/qG&#10;uorkb8lWX1uBot2l8mCzO0uT5C+1daEBDPV0FVxVd1magqRjERR4hPx3IhLQZH9Io1Gv+oKd8vha&#10;saIVKq9IUyXqatP3PFUZCpViyYtTCAQEBgC2ZWd76tLlr89Sh/VRt5drBOt7a2NGD8l9bcuV7bmI&#10;bs336/uFEX03FdWzyaAeJrDSM+TAq4N6uxzX27VhvdkY1ffrw/q4Oa7PqxN6N8lzCeCdHtWPK5N6&#10;vz6htwD83d6E7mxEdTrdoPuz1XL3pKkRFd4D4I0EqmtdRziWupYbqrZ+4L58hQeLtZwo18ZYsWYH&#10;cpRIFGp8HQV+RK5qC6bfM8XDHpqdPgFiW1rHQN7DKu6ko8aAaetnjZETxvnjbNK6071EfmmROkGl&#10;tMUA1lO+0S6W+zaV60lWqp4C77M822khU380lOq/9DTo32xkFuU/yGX+6WtDbZO0BIhLWGub/B5G&#10;hVeAwyZO2Goc35ek6zeANZC/r8jU96jxm6ZCHZdhiXhfNZUnFYBtpwSz0UnW/wvABu/1P/Ng212h&#10;tCjN6UYqxuIbuLkotUFp+a91QdlwyQIU2pQ2E4BtV34LBtYPnGt5MqAXoNjVBJfytEtqIlj0ouQj&#10;FflKoA5zqPAYsHzaWtLHxWklvrmgUSzvBLdbOIVdguBuEuBVlmjTsc4ESWBavfqlnjXV6UUztvji&#10;BS2jxNZSbKnMNpBZ36+1WlsAsOGTJ7z3DsH1Dlb8Dv/LbWsM47nTpGs6Ivc9AM79pBvAe1Un/GdH&#10;BApbpWPLZjLhCvYtmAD7IsdaH7AN/Uxwu1Kap1nSIBs+a20cZqVjlAGczQD/cwTI/+d8X24DKLrB&#10;HLTXcAq96aQB434sdEC3JzsAuBmAG7QfIz8E4J3uLB14c7XUmaGp+lQNdKC6/gbUslDeniJ524C4&#10;hf+0LRt1LVKU3Djmr1BfR7H8tps/qZOvGlUuua4O7HXElqehHsUJWKO+bo0GujWCega9zfICsJv6&#10;1UweXFuTqgasuK/ebDgAF6agxACMursbM51+6a7KFNXb0rg91RqZiGkPWO/ND+hkqV9bC0Gtjfbo&#10;Pqr7emFQ389E9f1EWK8mI/oeu/wOdX4/P6QXqPBL53GcY4b0airuWO53UyPUh3F9WBlzFPuXkxm9&#10;PxjVQ3LghwAc8KSqvo10dbLCaZyylugaFLnCARgLHc1X72CRhgcKlIhkaTScoZHxAk3v1OrCE5Tx&#10;aaFNRshwZgbdR4XuUkGdvNhR5PNRWgbwIpVhlsqSAOARis1YigJNH2WQP3qSyrvA86uUPVTZtgB1&#10;dlYwJeX+p4oC/d8CHfrv/hb9p+56/W/uJv23YLs+NBZpDQhXqBA2sD5Ihbf9hY6zkvUYNX+Rl6Sf&#10;6wtQ4UK95Y/8tipdL1Dhu+TWo5xXNfCmAWka8CanfQ28WGfy3puclwF8jVKE9XL2+bWhkAXJji22&#10;TbszqHR/Aey8BohmtW1usSmx7QdsQOcQxLKxzraYXTn5cwXPtQOzD6cSRXXHOI8ZrtMkv/XRSFQ7&#10;rXXOuOOdm9hkKvwO12bLCgp4WphLroxaZ2RoMiXFmaF0t6qEnL5MywQwG6hhM6+cqX+o3vqVr3WH&#10;NOQeebM1ch0C4zHFpgseA+exQQroxzeu6hDbfHj1ok6vAbUBTCpkAO/b6wQM67ra5/htIHYa3ByA&#10;LQ8G2CtfOLs1jPK95oJsnngcQAduXNAMjmWMlMGZRsi52RI7vZyLn8+w+cC2qMIIDunuQp9joU/G&#10;23Uy1gLAjdrrL9E6imIKfODJ0VJbmibrkjTUUSpfqFuuYKvasM02YyfWW6MBbwnWuFQh8uSIq1hh&#10;7HVvY4GCLYDelE3JUW8LgHdVKdxWoYGuOvVTbDOxsKdeAZ8tQkfxtqgB6GurU9SGJffWm4Knyl+S&#10;itqmqqkqRXVlN5wW8Z7mXDXWZKrNVaehcVtJI6bbiwM6XR7Q7a1hHQPycqydoNSrF4D8brJfnyZj&#10;+kR++8M0Vnq8X08mw3ow5tenBcuTBwF4QK9mBlDuYX1YTujj0oh+2Ezot8MJ/ePuvD6sBfR0skb9&#10;/gw1tFzXslnkmWqCWoZqUeWqzmTVuJLV0U9gixdqJJanBco6Kjy/WK7pbSz0y9J8vSjJdbqBrC/X&#10;IH5cyC1A38tJ0xn5rK2RtUfOZ/ODV6kQ88A5RbG1tIacVmnb3e6ihlDDSf7IZV7b5LVTKssD1Pxx&#10;bqrTzWH9wf890Kn/EXXpP7sa9Z97ABgF/hcgH6GMNmbYBtjbNh+9KJd1Yz0hJ7cVOj6UZwJwvj4C&#10;7vOKdD1Bie9V5GiffKgThbD1mdNRbWvEskkNBq7tpH+dyned2yJU3OC0lSmzcq6d2+Kcq47lNgtt&#10;AP+lwmatDWBTYAM4O50cGXdQYKCjzIU8V4Pl7uSaBIE3QZCZI9hNp1/THEo/iYVewIFsEJA2sbFm&#10;l21xuV3A2eHamIWeSbqp93sH+q8//qjl3BzA/VoLKO8a4GxyLa2v1wZwbHLsPip9Kzddx9jkEyC8&#10;jXrucfzdwhxnySOzyCdct9Mb13SCwp6QztzCPd2yQSIExH0+z0A/S7tJqpSkI2vj4BgbieWMGPvz&#10;fxsHWJtaOMbzjgrzfwxjkWNcy0n+nxHL+Xk9ALRWghwX4Pf5OU+b6LDkrtO95RjW0KeTiXYdJ5p1&#10;kqjT4WCptj2ZAJypPQBeRo1nmpI11FkGwB65g371eNrOhyR6yxQLVTpraA34yxWzx15b46oSoMsU&#10;dpGjeqoU9dZxHwvtAQBgjXoa1W2LxbWVkgM3y42y+7HStRUZqii6qp6WfHmqM+UjD27BkpeX31Qx&#10;Sp6ff0kVAF5dkaTK0ptq76lRbKRP0+MRbaKwu/MRHS316cnuhM6wyyc8frY8hMoCJSr7YXpAPy7E&#10;9RPq+n5lWN8tDOj9LAWAX0/168Vcv2Otfz5Y0E870/ppe1K/7iX06/GMftwd0YuZDsX9+apuQABG&#10;SnU4X8O5pwMwrsGVplo3wWWIwDZapL2pcqcf+GS6XCvL5ZraqdOF1wBg5UVJtp6TAznDIouA+U+I&#10;75Mf36HYwu9mq637YRP7tmYNNaixqe4gUdq6lmKUMf70Gf7YFYr1Yd7meJv08NDUNDNJvzeX63/0&#10;e/S/A/L/xp/2Xyj/2deuV7WFWqeirVHpLacOYqNt+5FjKuIj1O91ASpcV6Dfmor1riZHT8sydLcs&#10;U7erchVFETOvkgMDVnqWraTxjZKTUOM/8+DrFFPXPOB11BfrbJt12/KwzhYpZpkN3D+V2EZeZfyp&#10;vqmpl8itv1Y2waGQ1wt5Tx4Boj73utwocgyIx7guCziMRX7jPMFuOS/VWXnDRqxtc/5H2amOfT4k&#10;+NmKn7c4bvrqFX26dUv/r//H/6HVgrw/l4VFbfnNzqALio2e2gQYW6DOJuYfot5nqTd0j7IPwI8r&#10;CvWgOFNH2PPTlGvkwNd0zHHO9EObNQboBv6j8kLd5vEDzsNW97xN8LGuJGducnamZgF7gv9wguvv&#10;TO7nPKyYElt6NJR8PojHNi8PcmvFxkgHsc0+zs+gDpI6bfd16u7ioE6n/DqbdunWRIeORv8E2JsF&#10;vADM7WpPpkZbstRH4PaGfHKFgnKHg/JFu9VMXmy7IkR8RRoMVKvPW4VCVSnkKtNQoEZD/kr1e1Ba&#10;F9azq1yjsQ5nzamRfpcGQp2K+loU7m2V19+oPs6np61Y5XnfqKUsSb1YaHdttipKb6iw9JryCi8r&#10;r+iK8oqvkGJdVhU5cWd7qSKDvVoATtut8PbmqGOj71Gebo3pCRb4yfooUE7q541Z1HZU7xcAeiXu&#10;5MMfeO393KA+osxmpV8sxvR+12zzvP44W9Yvx/OUGf16OqsPe2P69e4cObZP5VWX+C352purkTeQ&#10;qTpfppr9mQCcpO6BfI0lbBJDhe5Plup0plTLK5Wa2m3QBRvxZPNtX5Zk6jkqbPDa/NxvsdVPqRxP&#10;SjL0oCDVWaXS1seydYYPMmzTrZvaIj+2NaWnUi5pkEoe4w+1NZWsBXOaP3UN5Tkg8t+mgt/lfbb+&#10;82sCw79jd/733k79V2+7/qsB7GnRL+3VOqNyW+PZIp9p9jyElZ6j0txHgZ9R6d6hwr80FOmHhgJU&#10;OEt3SlHh2nwNAqYBbNMG07HGTh6M6trjG0Bs+bC1Mps1zsu3ZXauc5/oy2fa0EgD9y+A7dbAtWKD&#10;QawY5On8vjyeK0SVi7Hp9XyPG/BjXIME12I+O01ruJcNLPQajze5tVZ860s/zcsAyovOqCobempB&#10;chN7u1iUr8PmJu3b2laW91JMYW0y/pYNBOE9jv3mWu4DseW+FhDvE0DvAucJ9+3zTnABRzeuUC47&#10;ynzMfVNbW5XjQV2Zfoh4nLz4aU66HnBep/x2cwU2s+ynvogWAHscBzNpAPO85b/WrfQXwAP8r9al&#10;FOW+s/oG18Jug9wazL2kMH0EzuNRr+6uYDkXQ7qz2AvMAWBu07Y1YnmyteXN0U5vnmbcuRoI1Ku3&#10;zy93yC9vNCR3X1ieviDFrXZPrTqa01HXYvWHsMaocMjUOFCl6YFmjYUb1e8GbhQ43FMB6E0ax9VN&#10;RH285tYInxEJtvGeOiy5LfBOfpt7kZw3VZ5m28YzW2XY5/LKZJVU3FB+8SXVcNuMnfY25qkv3OVY&#10;6Meo5dnmmG6txvWA3/V0Y1jP9yb0cH1Y366O6vPajD4vTejH9Ul93p3SK5T11daoftgY1w+rCX3a&#10;m9Hj1QE9Xx/Sp/0p/QzEP91a1LP1Af1wzPtOpvXLoxXdOxhTeR3XHaXdn6tVbyRbNZ50NXkzVY+F&#10;7urP1+go4KLAdwH4cLpIy6tVmtlv0oXvynOcObYvim2tq3MVtsEXtuLGU+zZ05IsPeY1a+x6mG9b&#10;mySdr9CRwy3R/AC4NrCgE0TgAaKyNWqZpTY7bUq8Dtz72M8zVOck9aazpajtdPjvHQ36b55W8uF2&#10;/bfedv2jp15vaoodpV9EUcax3wHy4KHLF3SIdXtE/vqEnNOmFVor9HPs8x3O6w4K3G+5KZXIgLWB&#10;HE4jFgDfxFrfIB82BTb7bF1JNnijgPvWhWTPmeLaKCzHKv//AWzFWqIdlabkA2whFrqUz2/ifiDn&#10;JvnvZY0C5jS/a4Vz3+T6bHHfFk/fxqquAqEth2OriBygwLdQ7HsFKTorSpPtnrBrG5DxGeY+Nq3b&#10;Bwit+8cANhU2iHcB0eA8BdRTXM8dgtx9FPUhqn8vEyCTr+vIJv9f4TjgP0OJH2SnOA1dFkBPOZ/7&#10;PH5GDv2QNMkZKmvBle/f5jMsB57iv5vhHCb/VGDLgc1COw2WADwAqDY/3MYAmPKGKDaowyb4+1O+&#10;VKSIXH+oRZvTXVobb9PiUL3mogAXKNIE1jmBbZ7sztRUd5YGXXkKkOv6cGEuf5vcvR3yBj0AjQpT&#10;em2CQrBJvR05CpMLh0NV2OJy9QHwUKROI5EGjQbqlAg2agA1jrkr+cxaTfB58zG/pmJeDYTbFeC1&#10;kXCNRggAnVjmhvzLaqlMU2tbocqrU1Vdn6HymiSVlF5WY/l1tfN6T/4V9XXXaovc9dvNSd1bH9Ph&#10;bL92R30Epqge7ozo0WZcj+ZjersIrIsJ/bQ2pU/b03p7OKP7vPYau/3D1pR+2JvV622gXhvRm+Vh&#10;vVsa1qedSb07mtC7/VH9cW9Rvz1c1p3tAdU0k4oB6eZCozr9aapzp6mhByvtSlInypwYL9fZXLXu&#10;TpToYKpIK+sNmjvo0oVXwPu6zNZ7NhXOc/bpfQG8Vr6lPANmg9hg/pb87mHe+ebaTj8tANxC2Xao&#10;zItAOob1NSsd4U+1/mJbG2qaKL6OzT6iMu2jGgdUQrPUnysL9R/d9fq/hjr037nY/6m3BYCL+Dws&#10;KMdPYRejVOI+GwSRdJHvu06lvKbvStP1rjbPmRN8D6dwigpHyVGzOM66jsw+3wTYmze/cMZBG7zW&#10;iGXze60ryZlJZLmwWWXssPXzZloA4PYvK30O8fn9VFNhIM6k2FKyJTxXSZBoITD1EcgGAGQYoCaw&#10;yra65DrPbWZzTfiu/cwbzswtWx3DhjTuc+x+6mUdEfBO8lK0B/g7KONGMqAC1C7311C+ddTWacTi&#10;1lbqsGGXpr6W255YCz/n4eyTjALfMkB53gEXkB8B6n0czwMCifXJ3+X7beH8Z4Br+yw/yE/n+29o&#10;y9opAH2F3zFP0DV45+26A7A1JJr6GsA2ldQC8xD3B/g/bWiljcTycE0D+TcUQMkGWnPUZ91CgBrr&#10;NWvMf+LKVm8LeW53hiZ68zURKtKYv0BxX66GAyXYX5t4kKGOtkx1YpnbmnLV1VHuNGoFAHh2PKTV&#10;RKdivlJ5OLa1JYPX8+X1VcjTU6SYp5TcsUaDvioNeis04qtVpKVIA11VGkZ9w/56gkCDJuJY7HC9&#10;fNZIhUUuz7ukUmAur01TTYNtsZKiMp6vyb6odoJ9J8G5pzpPq8NBct1RPVu11uhB7Y8GNT/QpaOF&#10;sJ6hxNb3+3aKPHcsqjdTQ/qO8ni8T6eJAMeT+65hpbcm9GF7St9z7BvLmbHbH5ZH9PloSv94uKJ/&#10;PlrV3x6v6Id7Cwp7C9TtTpcvmKPKzmuqtS1FyX8be9PVEy/W1AwOdb5a91Dhw9lKTQJ6ZLoFBQbc&#10;70qz9Qq7/LrEVsJAgblvK07atirPgOQpSve4MBWI05zF1e+gXncB1xa6O+X+AQBsU5aoWCP8uX3X&#10;KPzhQyiHLRg/R9kkt91HgXaoMMdUKttC9JeGUv070e6/9Dbpv4Rb9aGpzJlYsQKwU1RgWyXR1lOe&#10;uvql9oHrDOAeUWleV2D3y7P0APdwVpGtPgPMFDj5awC+pOvA6/QDU8muo8I2IykL+K1xKhdw8234&#10;JJ/3VyvzX+Ca2mb+2d/r9PkCeyY5sNnnbEDOITcuyrikagBu5/kooIxYAcQpILEceD0b9cWV7OBQ&#10;bCmdfeuK43YP0HaBxhqxdrkOhxlADpSrVy860/w2ud0nd7XXNwDI4F29/BW2+qIOrMXZrh+v7aHA&#10;WwB1zH1bU+wQ9T7hdcuJ39aW6X1NidO19IDraNuyPiQteUTq84T73zr/X4rTrrCNI1jlvGygzrJB&#10;jOuxYm0ajoW2VmhU11qirTvJUhpbM80WvPNwff2F11CqQuxtvvrDxQDXqJFQsaYHq5WIlCnuLdRU&#10;X7lmB8q1NNao5fFWLU+0aACYh4NlGo9UobCZCmOth8Mlcremq6M+RV2dRShzo+YS2PG1iE5me7Qw&#10;1EAFLwHcQnncxerpyJWvK19hdyk5bzmfUcYt6uzHVneWKERuHHCRK4ebNDjYBvSovbuG7yhWQ3my&#10;8sl9c0ouq6I6WQXkv/mZX6gGF9FFIG1DeBqp0yO+Zj0BtufLQ3qKGj9fSWh7qlfro116vYaSLgzr&#10;faJf343369PcqH5awRKvTuhVok+vZwb1jDz46fyA3gLxJ5T4xTyQL8b1w86UPu6M6efjKf39IQA/&#10;WdG/nq7r/saA2tpTVNl2XUUtl1XrA2BvqlpCmeoZLtRIoky3Zyt0F4inhkuw1pmq6CkAYAOXYhMQ&#10;rLwGVsuHX3LfaZ1GeZ8UpToAW3mAet0nj3J2ywfm29blxOMTVGcfZVmxYZf80TEiuEVsmyQ+zv1l&#10;KuW2DfSgAtog/lscZ6tPfqrM1e/NJfrPgWb94WmmYl/XulWmm99onIo0SeW0WVE24MHmIN8CrG9L&#10;05wc+AE2+j4WepDncqwRCwBtDPT1pPMuJFNia4FOSr7ojHnOJU/Lz7UhlKgvVjgLgG0YpQFsINuY&#10;52yChIFutzkEpbx01Bhgsvls6wsu5j11gNzNewZQsmFgGee3z3ENbK+mVVNg1HeTc7XJHtZ4ZeCZ&#10;+ppFtp0VbRijjYSyQRq2vcwqua81XNnyN85oqT8B3uBYG/hxgMIeAOoawexWS63+28GaM2LumOt5&#10;wufeQrnNQt/BTpsy3+O7DeCHBBNTYQdm/q9H+SnO4oQ2wX8b+7xBAFjFOdl/tsTnzFKBLQ+2PuFJ&#10;Ptsm+Q9TbBjtCLdRU90MVLg2VaHuXPX6CjQUr9X4RKMGyXPjwSKtTXXoaDmgrYkO7Ux3YKlbtTLe&#10;oo2pLq0C8PxwHaAVopwFTjG1jpEX+4DZ15Gt7pZUudozUNViHU916umqn3zaB8QtGovUajSKhY7W&#10;qg+gQ90FCrlQ5e48eW0vJl+1RntrHUsdoYS91fK6y+VBjXusW8nToO4eG6GVq7wqrHPlDRUXXVJZ&#10;1leqvXlBrdSVFv7rKoJ+F2naznS/vt1I6OlkVE/nhnS61K+9ab++B+BfsM8/Tg3o4+yg3mOP32yN&#10;6T8ebeqX5YQ+TA46wy1tCOUr1PvNypheEwy+432fj6f15nBcz3eH9T1W+uf7C/r5zpw+31nQ3ESb&#10;yhqvqKj1imp8KarpSVZLIEPd8ULFE+XOSK3pgVw1dd5QRQepQLhCF95iRQ1cuz2/n+UAbYrs5MIA&#10;/QyAnwLvM1PhQluBg0hOhbAWTRuG6exblJvqLFh3TGVZo0KMm+0C3n5yYZuCaCN+Vojk1j98CMAH&#10;RPrTtMt6hpJ/QkX/1l6l/xTs0hPOYZtKZd1VE1Ria9W2lR03uT3EMh7z2qPCFD0tz9Sjqjzdq8zR&#10;IGqYhwKnk4fbRAQb+2yDN5L4I67iBq5TsgA03ybmW/cRADqQWneR043EcyiztThb67O1Tjut1AYw&#10;QSkH9S3gmMKs6yrhnOuB38N5jKKyY+S6C/mpWkXpbBGEJYBf4z3Wb+6sDgmkBrBNTNjJz9Y26YMN&#10;0rAF/SzHXSPIrQHMNqDbpP1t4HVaoTn+IPWmsy7WLseeoPLrAHxYU6H/4+xQtwozHet8bK9h0U+u&#10;20AOa6W+qrucg6mwrSd2B4W9S7mHU7iF4u4QHG2k11Yy50gQWSa4mQLbUFYbwjrL/zTHMev8lwn+&#10;o2HcxxjPWX/wYN51RVuy5Pflyw+w0aFqDQzUaAZoV+e7UVKsrT9Ps0N12p91aXOyVdszbVoeqddI&#10;byFw5Wsp0aClyRbn2PFYBaVUEwMVCnZly9ueriB5sr8zQ96mFPW3Z2opVqtJ1HokWKV+dwmQFmu8&#10;r1orYx1ajLcBdbX6fcDcWeDs+DCMGicC1Rr0lCvajVXHdtsor9aWEnW76tTuqlYLcFc0ZqmwhP80&#10;F2Azv1YjdaYREWgir6/iti7nmsK+Bh2tDOv+9ICOR4JaGXRrY9ilb+ei+jDRrw+JiD6jst8u9Gm2&#10;v1H3FsM8HtaPkxRU+cP8iN4C8WuOfTUR1Uds9Y/Y5xcn47q9F9fttZjeoMQfTyb1+WxWz29Py8N1&#10;Km65ogr3TVV13VQj+XAXFrpvpEIx7HVDyzdq9GUolGjU6JJXF95X2o6DeQ68b8py9AaYvyPntXWZ&#10;X9qsIlNjg9lALkjRM+yYrQtti9g5BYAfWXRHgR6RX92yUVymxMBkLZmOElsUpwLMUTapLFaJtnnu&#10;kGPuAdFrrN0P1YX6Z0+T/uZt1K2CJGfhAFtEIHDlC41QbNihteIeUUGPser3ilKw0OTABJdhQCvm&#10;2HTeY5P5r96waYRfOIp8BZAtF04Hurycq6jvOcCmwg7IgGt7JRnEpsQ2ZDI76xxsA9j6fotJFZz8&#10;FzWrBOJmgkGvOQ1em8JurXANdrgu65nXtczzpmg2PtxmAP3VeDV78Qs98vTopb9L6waQo77YZGt9&#10;thTDQCfvt7HODsAor21YZvct4J1ZzpuZ5Kj0HuAZjJYDH3HfRlwdo8Bn6aQ1wHrG999GsW3Xi9sE&#10;n9sEm9so7iHns813G8AbqLAp8ArHLfF/LPK9ywSEJVR40aBGxQ3gUfLjoeQvNFCWpAF3oXp7C+Sm&#10;xEYalJjpUhi7PIBVXgPYGZ4b7i9VAtu8ONqIna4E5kotjlRTarDNhVoab9D4QKVGIiWaHa3XJMcm&#10;uB915wBvBvkquS0WO+rOc4q3NVXdzSmKBSqU6KvVVH+to84DLtR+rEcbKOLcEHkueXB/a7YG2rI1&#10;G6jUSn+95sNVWu6v1GBHjloKb8jXVKzO2my1UUoLLCB/rQLUtyz1T/VFbNqoNx3Ul2acXBMurxdn&#10;uDnRp1vTMe0M+3U4HNDD4ZBeD4VR2pg+zsf0cimmtQQBK9Gt77HO78aAe4LbuWE9morqHdb6p7UJ&#10;vbc+4q1hvTpM6P4BlnwxqtvrqPXppD7emtanx2u6c2tcHYFcFXdfdTb0bg5lq2OoWO08V1l/RbXd&#10;yQqM1iiKq/EM1umC7XzwHhtr8J6rcJ6zsuR3gGsT6k2N/yovsbzPqai2XvMz7n9rxWYf2S0q9Iz7&#10;D4H5HpbyiApgNtjU11Z4sL7iURR4FnCtUcuUaY/XbwHJUwB4Cfyfa4r07/4mPa3JcQYX+C5/obZv&#10;LihCDmz55G0qsc1b3kNhbJjhneI0neIKpggYVQSKFKKnWeYbKK/NDTabbPBethlJ/DGZQJkHuOn8&#10;OQZvJmr7l13+XwM5rsimDlrLtI28yuFxEXl3Me8rJ32oxjG08X0hziEBzLMAvMpz+1yXPfL6NYCy&#10;IYrWhWSztI6tYK1XyFFXbbwzymmNVjYlcIXftXrlq3P1pVhXj03e38Zt2Cwis85HFOs6MjDv85vN&#10;Ht/CKdwmEN7mtVM+/9DyYYC8Q159ZgAbsJYb8zmn/JZTAs4xx9rYaGs0M2u/xeNNy4FxECsECBvU&#10;scR32hzhJf4fa5m2bVGHrVeh5Ib6UD6Xv8BZPdFD8YdKNYzlG8ASjwzV6mCjT3tLYeCs1Ug/UPcW&#10;aRagR8MFQJkHzGWaGazQ/GidVqfbNRuvAe4qzQ3XACyf154GwFmK9OQo1JFBfp2laE+WfOTGbXU3&#10;scPFGsM6JyKVAFuvOKprux4uDHdrfQx1HHBrLlSvBGAPNKdrvCtHKwSC7YEqbceqFbMdELDJLekX&#10;CcBfk/N+pcLUL7HQV9RUdJX89yu5EQAvaVRvykW5Kd387+0t5eqLEijGQjoei+pkrE8P4xG9HRnU&#10;x+lRfVoe0/u1cb3amNCj5QF9tzqiH7HRbznu7WS/biUCGg83kwqM6Kc9IN4d0cudUT07mNKT43k9&#10;2k/o9cmE3tya0fd3F/Ty0YqWN8Oq8aSprPO6Gnoz1RDMUkV7kspbU9QdqVB8uk2jpCfD09268AF4&#10;P1baBt0FjhK/KcvVh6qCc6hLcwD33FI7thpVfk2x228Lzi31M+B7DrxWngKuLUhnE9NtSVibmmh5&#10;lVlpU9MoAJsVmwE2UxyroDbU7wHK8jQ7hc/O0i8tZfqhp1prAGLvsdUOPSiwTao4BYp9IDOLvYfa&#10;3MLOn1BmUcdGAkOS2WVrtCL3TbUWae7biKzLWKKrwO0Micy8rLSUrx14DWIrZplzcq7/TyW2VTec&#10;mUvAmZGJfc69plJyaCuNKH5n9g2FgTtBmQXsNY7bB94DbLQzCo1gtE1QOwTsWxx7G1diqcO62WUn&#10;gFEAZp3rYAM3DlL4XVhaG3Fls4YM4CN+721gvcNvvguYtnvFfR7/VWylzlscc4SLucVrp6k3ADjZ&#10;Od7GRp8B5hGQ7/K7DeATQN/nets5mH23HHyHY1dR678U2FmlkvNcIhjYah1jXP8BHEtflwFbrgB2&#10;NRyt0dBos/ptTafRBk3MdioUKtHUSLPu7o9pby2sieF6jQ3WaAWFXhhHiYcrUecq4CWHA9oN3rNC&#10;3rw0UqtlXp8a4jOD2ETy2XBPLnYakF05igCxuyVN9VXXVF97U35XIYGgTltT7ZQObHQ71rxKU6E2&#10;rQ54tdBHjh2u06wfhbfdHxpSNdqRrhXs+npfpXylN1V//YLaqBtt1MuK1K9VWnpNnpYcuXIuyUuw&#10;6uW/8SYjHtQdF5B3VpKXe8jx+9xaj4e0lwjrDDv8emZE78aH9G4yrvczo/o4N66f1qf1GaX929ac&#10;fl8Y18fxmJ7N9ONI2jQf79TnfZQYy/zd/rgebI3o8dG0Xt+e1Tty4FenM3p+Oq1n9xZ1686MRuZc&#10;cuEe2vuKVONNU40rQz1c+9FZjxbXg1pa7dXqZkQXrBHps825JZ+0ebsfq4soheTC1rCVgxKfN26Z&#10;rTYFflUIxBRHjR31TXPgdbYGpRIb2DaP16y1DTKwpWptAfFB8rw+1Ni6meJUjFkq7zaRfo/KdIwi&#10;3HX6NZP1oiRdv5CnPKrOVfzyBflR4m5urXHFhgDuAastrGcLmx+Qg+7l3NRcxiVnT9oUys0/JzOk&#10;WP8vVtqU9woKbLnwuXW2bqPzHQYdC43C2m2GreQBvJnkuNZllAeUVmw3wqL866ok7y4B6maClgcl&#10;jnDcBADPA/A653BACnFM4FoDmmOu2z7X5gB4T1DpMwLb7UyOAaxNovwmv/tcdW3Axnm7gDPB4Aa/&#10;DbDNmZzyG28R3GzW0R0U3PJYp/DcPXue+7e4Fof2fbz3NJXU5fqV82OB+4TzO8P6n3COdtydLCw4&#10;1+uA99kwV0tJbFUOy39t/PoCz1k3kv1XM5ybzTUe4zMG2wvkDZaqL96kSKxJ03NB3bYGlyW/4olm&#10;DaHAU+Otmk20Y6M9mpto1+RYkyaw0LMo9PqyVzOJJo3FyoG4RpPY6jms8yJKPEPuO8HzE6jkULBI&#10;UW8uOXSBhiOWF1dhucvkIS+uKMcFFV1SQ20yCl+nlUQLlrWF/LoHNW7WYE+5FiKoerBBM711mg+Q&#10;Z0eatRBq4PxRdIO//IY68q6qlly3ntJO4GsiUOdnXFB7c6a81WnqAVpbWcTN624CX7dZadS6rd4C&#10;WDdBycv3As+IT4cTIb2ZAeDRqN4M9etjfEifRof0Eev8cXJIP8+N6belSf2yPadvd6e0OebRu80J&#10;/YzyWjeSjRnfn+nVo50RPdyK69sTnjse1+H+iE7PprWyNaB11HpyLaiOaKlaQ8VYZq7jjE8rqyEt&#10;r/iBOKgLPwLvD5TP1bZ8TS7Km+9Y6XcV5/ffVZw/Novt5MYGcAEqDMD/Z2v9ggprINumZLYtyiNu&#10;HxSgxDy3j/WbpmIMcXGsT9G6I+KAad1Lq1Qc65M0dbAczez3c1vEvRN7RZQMUcG7rlzAil/UAapi&#10;3SjWgmpbvphN3eb4BeDrMMtM7pZEDmwjsVIolv866kvUvcJ3W26b48zrPQc3E2X6qzHLupTMQtvI&#10;KxvFlY1aFwBCAc/locLV2PVqflMrCuwDYBs8MkEFX8Rqb+en6DQ/TfeKM3QLaHb5DBu8cgQ4xzgJ&#10;21XxNAOV5rktznGT3++s10xx7C+wWgPdXvINZzVOm79rG5nfRiVvA9o5wOfKaxbaQD5DUW2cuXUL&#10;2ZI8psBn6Um6R8C0Y0yBrdwnqJ7x2IC/w7keU2y+97Y1VBE8F3AEVuaAeBqHZJMbrOvPWWanOl1B&#10;1LWHyjM01qb4eI8m5gNA7FcCYDeoQLtY55OtIXK6Ce0shTQRbwTYVk1T5qc6tbbi1ajZ5fFmraCa&#10;24suzY9hdftQbfLlSSBenmx1GrRG+0o1FChUzJ2riT6eH2nUMMGjrSlNxcVXKd/I052rfltTuTNL&#10;M0ONmosTRNwlmgHe2RBBA3itzIWbtDTYqaXhDiWCNQo25Dp5cFnKFyqmPtQQ3JuoK6XpX6q85JLc&#10;bahw3jW5CPjd5PwGcw+C0AbMTfzPzeTP3kCbxof8mh71anbApkv69T0K+24kqo+DMX0ykLlv3Utv&#10;yY9tPLQ1ZP24MeVMJfxxZx67PaYftyb1w/qkvl+M683mmB4A896MX7ePxrS5Pait7bi2uKYb5Mcb&#10;u3FFxtvU01+jUJwgtRjR9u4gx/UBeFQXfqhCgSkfnN0F/1LinD9hznNAdoAuA+Ri1NiWzAFWU+FX&#10;BcBLPmzwWnFUmcr8HBV2WqtRqwdUaGuptiGS1sI5Arg2qsdAtkauaQC12Us2bW4HmE2lTrOv6GVD&#10;gU7KsVLAa40KIVtlgspsUxXNQttqEmtAvAog88DXQ86STbFWaFtBw7qRrpry8meZCl/HumcAloGZ&#10;g9KaEmeb6tpqG4CcZTYay2s5cHLSn63W5LqFKGwewBcAbC2/q4PgFOA2TuCY5vUllG0b5T3luXvF&#10;6bpD0LK+8SOOPzbryq11fx1wnjZXeoe80iYo7N3kdc7fWuNt6RtzIdYPvHvVdl246KQWtwD4lFun&#10;cIxBa+rqQEy5D6znbQ7n1tkGbzivEzAtXz7jGt3mPbeogLf53Wf8thPO2QKhbUFqack8/4mpr03q&#10;n+b7EsA7evkLxXEefZ158gRK5MN+hmJ1Sky7lJh1KTpQrzVg3V2JOI0xr+8s6t3dNb04niGnG9X9&#10;PVTlMKHVGZdWFnq0NN+po+2odpeCOlgJaGuux2mpXgPchUQ9uXItSlyl6Xi183hqoJL8tlBxT55i&#10;lMFQBRCnq6T4a4V6y9TVnqG6souKku+OkxcPeoo0GajSDPZ5yofCB+oBmIAx2KH5QYLJQJMWBts1&#10;HW7UkKtK3vo8VaZ9pSLqR1nyBRWkXVB1VZJ8tvVn2jfqob54LCem2K4fLQZ7wTV1dtcpEO7RzGiA&#10;vNuno0mvXs73680k0JIXv4+F9QGb/T358rNZ8uR1m0Y4qvdTKDOW+8M8ufHCsH5YGdPvKxP6Y3FC&#10;vywk9BnI76Po+8vAuRPXwnJYy6v9ADygg4NJTS6E5eE3hIY7NTqFhV6NaIXAuWwW+mNFttMXa/Da&#10;apIfgfdjVTbwZpMLAzC3tjLk+zLuk6O+RXHfosRvuG/l+z/XwXLstbVc/6nG1qj1NC/Z2XbF9k26&#10;n5NKJbZVGy9rBICHANimICYAeJ7Ks0JxJrlTmY4A8k5hks4qMjWeeklddkHJhW1nvx0q4zZgrFH5&#10;rPFlDTVZoVJ2o2xZBrDlt6isTSe0Re1sUIf1C1uXkgHs5LuUPJuRlPY1efKXTqNWNkDbpH7rRkrh&#10;+Mz0i+d7Af+Z/xbyvXX5SeomKPUC6xAqPIM6r6KC2/zOUwLXHRsiCcDHPH9MkLjFeVkjnUFzCDT7&#10;AGJ22SbXW5eRAWzlhOB2ZMMar13ide5zrU6sQQprbLnwERAe81stpz0jEBjAfynxPY57yPH3Ufl7&#10;9hiorZfAegUM4oe5QE26cIdzOgeYc+CztinLOBxbkWMEYHcbSnXL3aLIpS8U45oMNGYpACyeQDmR&#10;v1GR4SYFyMHCsRolxjt0+3hCpwfDWl+iIq9F9epoRr/cX9f35Hj3NgZ0H1t4d2dQB+u9Otzq1a1d&#10;KuS8R5vAu7/sB+B6bUx2aH2qBRXFLkfLNBYpUsIWgSdfHgkVocQ56uvJlh8bHXIXqAkrXFt1XaXl&#10;l8iLrzqbhVs3kgE87i/XVLBKw115mvJWAHC9lqPY6P4mzcVatBjv0NxAqyYCWPB4l4ax2u2VaWos&#10;uqaKAlKo3K/V1JQtd3myum9ewEZ/6aiwi5SnK+VLtaWjxvVFavOh+ANubY726t4IACd69Womonfk&#10;xW/7e/W+368Xo35tjXfraN6vj9vjzqQGm7n0w/T56hw/zA/rj5Vx/X1pSn+bn9Iv1hgG6I9X7HrF&#10;tLE5CKADWl0b0OHeJPdH5Ed9vbiJEHn/4GSns6Ll1IJPFz6gcp8B9YfqAgdgK59MkSuzANlgtvvA&#10;XIEqG8SlKHJJDiWb+1n6DtvojOL6s5Hrf5a/bDXwPi+0iRLnG6DZcjC2+obltDZlzWC21umJq186&#10;rbfWR7pLxTow+wkQGxTLSzoBeJrXzwG+og0q9Rplg0q7Bhw95DTpVDyzv5bjJnHfmcwPjAaxNWyd&#10;A3w+CykfMNP5YwzgFIq1RNvWKdaAdRPVzkKZ83Ouqij7sip4voC8uBbou8iFe7HRg4XJWgLaDfLK&#10;LdT4iPIABT4D8gMCjNnnU+A9xS0YwKccd4JC2kAWC1K2Y4J1AVnDnA0vtUYs6zbatmmXvk7dL8t1&#10;JuMfYnV3UekHXFP7PLPCfwFsfb1nwG+NXKbGfw3esK1urJfA9nN+SnA1F3QbeG/zG0/5/Y6V57OX&#10;+A/mUOAJ/oeFkkwt1RQqYG6nghShr1puAHZR/H1Vio20aJiKM4otnrIFyVHXPqAbHK7VBqp6skwu&#10;eDyrz/eX9RgVniY3XbFlY5bdOtzw6nATu73aq6mROq3OdmKjW7DR1ZonVzZLPUNuPBLMV783gzy3&#10;1GnsmopVYpNrNRop10BviUai1aoouay8/K/UDMzRnnwgL9SIt0STADyDCs8FKgG4RNPBSs2H+fxw&#10;jZZigDzQotVEt6Yj9RrzVZDLurU+4dFSwkWubuOw69XYlU+wyCVFuowKX5ALC227TnRRhzqpIy2I&#10;SmN3pXxRzj/u14OYV29iHr0a8+vVSAB4e/WR8no8rFtLEd1eierl2pBe2owk7PJPC6P6PD6kz4kB&#10;/TA5oJ9nR/X7wrkS/7w4ps/rCT3dHNHGYkjrALy/O6bTvSkd7M8ArVftfQ3qIoCGrPEQgFc3sNBv&#10;ilMdBf6RP+8viD/ZsjcoswOw2ekKFBg1fG92GvV9ZwM/APhNUQ42+hzY81Fc/6vL6a9d91+hVpYX&#10;myLbWNwn2O4j8r018t3p65ccG20Lipu1niD/muf+BhV2l4q+l31Dh6VpimBjGr+2dYsvYv1QMOyg&#10;DZQwgK2soEpuKnpO8tfOPF4bdWUjq67xJxi8dvu/AD4faZWThW1GZU1tDWBrhXYmM/DZyQSB1OQv&#10;UeBLys24qHLOvwwAy3nNW5cvb1GyhoF6tSRNm/w+G3V1mIUiosq3+O5DVO4QgE8ojgJTbEKGrfp5&#10;wPkakKa2hyisqa+p64H10fKcDa98UFOkO/npDpi3zFqj2jbv9xbgmcqeN2jZgA3LhSmot6PGFAPZ&#10;lNcG19wjdbGVVkx9TwlqpziKY36/2fm/ALatX2a47gOkGLaQQjjjGwW68+QLlSo21Kr+wRb1BstR&#10;3S4NAHF/vAGAe7S5HtX2ZlSrwLuOnX4MvC9OF/TdnQU9uT2r5aUAx3VqfKxBe1t+7W0A8FrIadCK&#10;Ryu1ONOjaKharo4sRXuBkJw4ESnVGHnwSF+xZgkMs3yXdUVNj9YpFixSvL9C/b3laqi5qda6m3I1&#10;pGB70zSMlZ7xV2raV67FUJ1meys04S/WfARb7ivjMYEAuGex2AuocqyzWMO+am1PB3EBPi0C8/RM&#10;rwKDTWrrzOY/TpU7+xt1p34JuBdQ4gvqvnpBLTYGvr1UnX4+I9qtvViP3gz69XrQp1cDdhvU+9GI&#10;PlDe2ggsK+MRfU95PzOgz7NAPDWqHyeG9XliQD9ODevH6WH9spTQr5tTzlI8b1HcB3ujWjaIVwZ0&#10;52BOZ0cLWiIQhEa6FOV/GEy0azTRprW1oC78BLSfAPOTgVttCkwezOOPf0Fspfxcgd+hCgavvf6h&#10;PA87nYMCZzqbkb0tw16X2tYqWGui+XcGNTmzDc18bRbbsdkZwJzhqMQdyr5ZalR1grxvjJJAiW34&#10;pG1pautr2bKn2+SlY4DQROWyPHgDJdzCVpv9Mztua3HNU4ndWOi8lK/OW5qB0XZlsAEdpsCWA9sw&#10;Sacb6S+AMy+hsFdQ4a+U6nQr2aAOm2ZoAzy+UQo2KhOFzuJ9ZVjrOn5HJRD2NRQrBLzjnNd83g1t&#10;YJ8tmNgMHxtWeovXjvn+IyA2cE9NfXEIhwQeG0JqYFueb6pr0wGtC8j6eQ1Um9Nrua7lrdZo9cCU&#10;FRht8oIDL59jkxOsZfpceW84/cC3KJYD38FG36XcIaBYn/kdbPRtg5ffa1MIj3j/Htdul7LF+Sxy&#10;jW3ZW5u0bylNH+obqU5RMFAqtx9LO9aj1aU+LUz7tLnSr8ODcU1MubW9O6ItKtTclA8VbiAvrdNA&#10;oEkDwSbFuB8J1irUj+0eapE/XOYodby/Tn3uUnU1Z6i5OV019amqqEtTUwvAuArU5y/h/aXqD5Sp&#10;P1ihCIoawxJHw5UKB0sUC5Uo6itSFLvc5y1SxE3pKVQEyzzmLdUsgE56SjXpxUoDbH9rJvlwqRIe&#10;AoO7RFN89wS3k6jvsKdC7tY8zQ93a2viHODR0W4FYvVqduer05XP5xcrjhWPthDMygkUuK6m3Otq&#10;bStTs7dJ3f4WbH+XniQs5w3qOXnxrZhbL4dD+jwQ1ifKx0FuYwH9MBjST4N9+jwc06fxYf08k9BP&#10;0yNO+XmGx0uj+mF3Sq8PJ/TAWqRPZ/SIIHi4PaLT3Qk9vL1MyjKvpcUoUEd1TJ58jNU+JBe+8Gt1&#10;kX6qKtAPFAP4x9oC1NiUuFCfrYsJC20KbUB/rCgEZGvkssf53M93gDWFtrm6NtXvbVk699P1pjxD&#10;b3jNhmY6QzVtoIj1KwPyO4635WEfFaU5C7etoEhT1y86rZ82g2kUS2cNXkvkxBtUxmUgab9CFATi&#10;RVTUFHiB3GTeaUVFyVEvHxY6P9lyV+sOuuJMZrgGhDas0ib1/5UDZwOWAWzjoosLUOrUryjnDVnW&#10;bXQOuNnxL5RBAMhB/UvJletQ1hZe9/LdQ4A6g9rOcewaCrfNORqU1l10xvPH2ZYD2/5R1pBlKgzc&#10;dp/vt9lINjTS8mBb5sam+Z2v5EneagXoHlv+ymdaPnsfF/KQ733I7QMgtKmEprgG/C1AtuVyjvlM&#10;py8YhT8Damt9vmVwA7Mt33vEOR8QAGwyhbMqCOexCsRTWHlbk3sY1zNAmtKXd5Wcs1BBFLcX6zk8&#10;0qY9Ksre2qDuns6jUkGNjntR4h553DXqai1Slc3qqU9XJba7qOymKqtSVF+TporKJBWXk69W31B5&#10;9VXVVF6TqylTPW35KrYJ9ZXJyuX4vHJer01WXU2y3B156kVJvYFaufw18vir1diWpea2DMXCFQoD&#10;Vm+7zXTK13hfreKBCg0B6RjBZilarznrE/ZXaAobPdiZp1Hs9TAgjriw5IBtgI8D/hjH9LoKFec3&#10;rk16NDPpVmSgSW6CRQ+2OxBvVpAcPRpvUo+nzJl22G7K21Or7lC7GsmDGz0NzqIBq3G3HkwEdXe8&#10;V7cnA3o+BrgxIO4POyD/NBTWz0MR/dYf0c+DMf08jgonBvUD5deZMf02O6JfyX8/b0/ohTUA7gzr&#10;Nvb50fG4Ht+awc0s6NmdFX17Z00Pj+f0cH9cT7HWL7bG9GprXBd+rszXT5Rfqgv1M9btRxT4czng&#10;lgOzWWugNoA/8NzHigIsteXEqLGjyvk8h81Gpd8bxOTN76psF0FgrgDgUoC25ykG85tiwDXgq7it&#10;tPnGqY7ttL5dW05n8tr5Ui5xKlOCnHgJdV2lgi4DuRuLbSo8BojbwGGDD2xJ27kblzUFDH6ALjTo&#10;Ur92AHXGQZPLOhMbgNl2aDBIDVAbRmkWugwrbADbiC1rmbZtQwuIsll8RjrwZpED5QF/edqXasB+&#10;2hrQAwAxxvnMYreXrQ8YsHYB19kzGbW8A9wOvPymU6yqkwdb4fER4Fh+bzOPbHE5s813AM0mGjwj&#10;3XCGqHL/gc1/tpyaWwP4EdfoHOJzqG8DsS1XZP2/1vVmuzEccp2cLilgPg8cvM5nm+Lvplx0Wu9t&#10;WR+zzmvAbGub2Yqig1zrQYJjlHOL2LYmnmIFQ1XqQ436Bxs1PtqphZmAJiZ65Qm1Uslb1dhTKbe7&#10;TvFgq8ZCTZqPtWmyrwUlrVBrU47Gw02ai7RptLfeWY/KIG5FEQdRVpugX1x+U4VVScoH8uzyayqs&#10;uKkqAoDtWh/E2vps9hAA+1BAH/msv/t8jPMEKhtpz1YYqId5fixQrjEs9SzQraL4S9YKbQCj3BM8&#10;P4GTGCcXniAoTPH+Ka8VnqMMhCoU7MWuA+4gqYKXz+gOEbhidQrFGuQj728mlSioTlIhv6m6u0oN&#10;3hY1BdrVHGxXTU+1ml1VBLsGLQ11azXaquMpvx6PB/UBaH8YiOgHwP1hCPUd7QNkAEaBfwHcX0b7&#10;9cvIgP6YHNUfQPzrHAAvj+j1+pAzyOMtCvz0cEyPjsZ1Zy+hJ7cW9fLuur49W9ark1m92ZnUu/Vx&#10;cuYpXfgBRbXd9H9FgX+tRInLsvWJPPdTCfAC5w+VeQBsEKO4WGiz0x/LMrnN0ScH6hwHXqegwlbe&#10;2aR7jntPnvy+3KBNx06jvDy2RrHP1TbKy4Zhpv45uMD6R79xdvebtP5H8g3ryjBAraV5hYpsy5jW&#10;X77grJBoqryCBbXWa1s0YBwlsR3yCshb0wDWWo+tMeoKn3PFgdgWufvSUV8D2AZx2LjosuJkpaHa&#10;abzPlostBODCnGsqsi4mvicP+1wE/OUpX6gx+4pcgDHCcZOAu8DtBspmq5LscD62HK/BaHOlndFX&#10;PG9W9gRYnNZoYDaoDSgbaWX9vaaY9wHVWuufUGwAzEtSD9sb6q/RbU/ybd3um3pI+bbYhqpi0/ks&#10;W+Nq5+pX58vtEOgOgNrGiR+grKa4Zpcd1cWZ7FC2AdgWlLeuoxnKMEFvgGtnw1xjBLeBxlwFyEl7&#10;zLrGWzUy3qM41rJvsIu81yV/X6fa/K2q6ahUeUuRXD012p/Czk2HdEoeudrfqu7mfHW05Gi5v013&#10;4j4dDXsVcBWrt69SI6NYTuAYDdZghVHZniJ1oZJdwNnTka9+nutB6ToAvttWiuRzAp25mhqs0+ZY&#10;pxY9tVpA9Ye7CjXUXYC6FimBlZ4n2Cxy3lYW+mqcxqvpYLWmeH4C1TaAJ/3kvwYxAE+6yzSNhY75&#10;S+XyFstF/uwG6N5oHRa6zuky85L/ByJcB0CuacxQDjlxFbC29rar1t2ijnA316JJrlCLAn2N2iKV&#10;OEl4dIZDuZfo1RsA/hHL/ONQn34Y69PH6X79NIPyTgwB64h+mxjUHwD898Swfp8Y0+9A/PPCiD6t&#10;2VI9w/pwOK6Pd+f05t6CXjxY1uM7i3p6e0lPTub0bH9C3+9M6MPalH5cmdGFX1BdU99fKgv1Kxb5&#10;Z2uJtoYrbO97QP4A0AapDfY4b522/mIgtDwZgC03dlTYlBkltlbt9w7gvJ+c+D0q/I7HH5y8GRtt&#10;cJsCA7qt+mFTEo8AYtvyWqz0JBXKAB6jctpY6gVy22Wgi1DpGy5dcPbmsfG6tnaW9V/a1iA21c36&#10;64qAzmDMJr81u/zXsrLWpeRMFQRAG1lVkGe57mWAPW+JdgAG2kLgKCtMVXVJukpQu1zgLUONKznG&#10;GjBcKNlQ2mWn/3eVc94CkD1AseGd1vJsueZtbO4ZxaY9nlJOeP6MwHHGd9/m9haAnxCQdvk9twHY&#10;ZnU9RmHPx5TbHsvckmbY3N3n5N2PbK1lU2Ebg16c7UwgsVFVFgDulZfoMCvFaRSzCQ7OrvyAavOz&#10;d8mLbWG8LZyJrYZpo782rb2A6zkCsM6SwJxDH9c6UnhdYSp2LNai+ZWQltbJexfC2tiaVGTEp44g&#10;lTbQpo5Qp6qpyOUOqEXqR5W6m8lh27I11deg9uZcwC7TXKxd632t2h3qJCeuUCd5ZXd3jkaAaXWQ&#10;7+ir14gPNeyv1hCQuVoyFe7IVaQtRwPt+Yp3F2nQIAWwSXLoKY5d7K7WfEeNEljZ0R5yWT530uAE&#10;vnks8xJ2eC5CHozyWoPVJHnwCG5i2FWiCdTXALcGLQN4trdGgxzj4r0BYI+Sx0f6GxSl9MdqFBuu&#10;4xY1H+3QKMGsvD5NRQ3ZqG4tKtysZix0T6ST0qYe3r897kZ5e7HRXj3HTr8fCupjNAjAEfLekL6b&#10;RJGXRvTH8rj+jnL+0/qARwf1z9G4/hgb1i+Tw/p1ZVy/7kzpl91J/bjH/TsLTov+y/uAe7YAwMt6&#10;dGteJ6j03ZVBvVgf09uNSV34ra5Iv9UV67faEv1WU+rkwj/WFjqQfsJOfwJYA9LpSqLYGGkbcvke&#10;sG0z7vemwID5Hmv8CXg/UpzGL479iKX+gJU2Nbac2Z57z+P32OcPVeTDvO8RynyKIm6nWKPVZc0B&#10;yTgVLIESG5zzQLQCbEO81g7UPSjzDMeukCOvYB9nb5zvmGgAl1MyTIWxxTYW+joAO/OCrVWZPDeL&#10;z7DGq8KCq04LtN23XDiTHNdU21brKAam0vybKkeNc1HzitQvVcvr7YAbAsg43z2Hsq4Dra2XvQfE&#10;+xmXUbzL5w1GlDM+544DMtDynruAe5dbA/k2gcFU2ubt3s+0aZjnANuujC/yM8h/k7DStm4Wj0sA&#10;uABl57NsiRzr732UnQr0SVrnt//b4rSed9RqGxitj3k/+bpza8MkbZTVGoBuo76OfcbJbFKmb17E&#10;NgMvKUjQ9jPKuqQYAAT66jQ+5dLKZr+mZv3a2R3XyERIrnC7goNedaE+ja56lbYWqK2rRKO2DpUX&#10;1eoplbc9V4vxdu6Xq6EuQy5A7gXs2WAtKlqgmtqb6iR37WhMUbg1SxNANBOo1gw5Z9xfrEFuuxpS&#10;NNRe5KjsbDc2uLMEWIs03JqvsZZ8TTYWaqYZW9xerlEXxZbY6clXiM+dBVxT4tkQKmsTHMIN2OYq&#10;Akyh+tpyNY4LMMjnDGJux7mNEAB85NChiAEM0Cjw8pRHO0sBrSx4lRjl95A/z410KDHYwW8uV1VH&#10;hZr8LShxm7oiXdw2q478enG4R0+nI7o35iEH9usT0H4aCGKdow7Ab7iOn2zlytk4Sjukf23P6J9z&#10;E/p9dEi/TPDc/Kh+35rWH3uz+vsBhVz394Np/WrW+XRW9/Yn9eB4XvdQ4OPtYe0v9+lgLqg7K/26&#10;8Ed9sc4LANeV6KeaYv1UW+x0J30GMgPYisFnDVXvHEB5bACXnue09tw7VOszoH/muE+8zxmeiWJ/&#10;BFazzKa+BvT78nSnWD/zSxT6PpX1FpXaRilZBbOpeFPWGm2jtAByjjx0DdBGTQGpfO3Y6CEAX6aC&#10;2ibVs9aXDMwuIK7i+Gygsz5ca3G2fZEsF7ZbGyJpy8PmA2pB3hUHWmtttokKdt+KA3BekmOhC1Mv&#10;OvbZ1Lcu5Su1AUKMPNR2prAF7jcBdRd4rfXZNniz/PM2980+m8qeAqitR3UC5HcB+Q5KbCAbxHcB&#10;0unqyUoibybfBUgD2HJgs9KPcm84Uze/xQ08IpiYAtvaV/cyz2269evew708rCvTKccfWr85rmQ/&#10;5ZqjwrbC5botw4OaH+AWbOO6bc55lfO0Ia0xUpXZ4lzFOK9oe4Gio62UNs3O+bVFBRmb8CmMivpj&#10;3QqN9sobc6sd5WnprpHHV6vJ/g7tDrh0POjS1kCHViNNOhzq0VywWYPeKo2Sxy4Em7RJvrwWaQXW&#10;Bs1Em+WuT1egLt2xwxt+rGe4UbvDHVqIt6gfyGZQ9CUC0gJltgXgmoGS28U2LHJbpWZbyzXdU6U4&#10;0IQ6cxRxF8jfkaUEufVQR57ibXkocYMWIuTuWPXuxjS5a5NR4BKgBnIs9qivRP1Yby/v7XIXqsuV&#10;p/5IpRZQ21vL/TqcD2p2pFWzE53kxw0a8pVrFXsc7+9UN8C2hTrUHulWo7dRngGP6jw1CoUadW8+&#10;qieo71MAfhcP6JNNNxyP6lPCupUAeGZQnyYH9SPlH+uT+vflaf02Nqifp0f069qk/rm/oL/tTOuX&#10;zQn9tj+t/3RrCZDn9d7sM8r7+HRe909mnAkjTw/G9Rwr/XRrVBf+1lyqvzWWOBD/Dry/N5Tql4YS&#10;/QLQ563RedwCc02eA/Bbxx5bfpynj9a6jEpY3vumJBVIMxxIbRtQA94g/qGGAGD9yWa5gflTBaCb&#10;ClNeYq/vFyY7g+6dQfZAvITC2ZhcA9hGCc1hA5dM+dK+UTv2ueXKl+rHZtvk8yUbdI/K2DYgHhS7&#10;DnuYD2y2+Ho6Sm7Ka41XV7GJ1i+cS2Uuyr2uwjyz0rZdKEDbHGHumyLnAVMJlrUgA3ixzmV8VjWl&#10;EZg7gWQQKMf4PvvuXY7dI9gcknvuYU13ec6AvcXvOAGy/Zw0fRfw6bg4E4i/OVdfLLapso2IOuNc&#10;7qK2Nj75Hg7ENjJ3FtUHflNcg9y2HH1UkAywwJthq2sYxDc5/pqe8Lm2yKBZdVsny1n1w0Z28f0G&#10;83Fumt50NhBksNQEGrPQ1u87Q9ph+x2t8l+P8d/09ZYqPNyoybleHR5MaHVlQP0D7epA5fpHveob&#10;DQBvk7woz1CkQ3uzMW32u7XQXatxbPQaED6cDOjukEf7vL4PyMdjXp0MunXkb9eJlWCHDqPdmnfX&#10;aqKjXFu+Fh15WnWGDb3Ld2wTEOZR87nOCs23VWm5q0ErnY1a7WzWaju3HU3acLdpzdWsBVetRjqL&#10;Neov00ioQsMGL3nsUBtK3V6iWYLHInnpKOB11yXJX5eiGazzArltordEse5cBduz1Au87p4C+TxF&#10;Wply63A2rO24R+vD3RrFEYwO4ARsthNqPRoiaA27nUa8nliP6n04kbYStQfb1MnjDgA+mu3TU5T2&#10;8YhXbwb8TkPWs/GQXk6F9G7y/LUXs0P6aSmh3zYn9Q9y2D8mR/QzCvzrgj03pX/sz+lfpyv6GYD/&#10;QIH/7e6KPj5c0dMzAEZ9Hx8D8HZcz3ZH9XZ/Sh9R6wv/ai3TP5rK9HfU92+1Rfq9njy4rsAB2PLj&#10;H1HPH2x3QOtOQnnPx0xb3zH2Giid54DaILZjPlcBLjnuD84txewysJqaf67OcspPtrtgZYa+A/gH&#10;AGN9lHup15zxzQuoxCRATl7FQt84nyEzj3raJtOdqG3bla8U5tZ2cbDtTWeplLZThO0Y0IACFyZ9&#10;CcBfKoW810ZjOStykAebAmegogVU/vxca8i6opzsS9wCNjbShk7a8MoylK8QO1ycgiUH4lrseCP5&#10;cw/nZUv3TBFgbBmafc55n7zdck6b92trU1k/r1ljm3m0mZ6k9/3Rc4DTyFcB9Yy82Wz2beC1PNly&#10;WXMf1tVj18AWQ7AZVwags4Y01+QBqn+Pch+YbaKHU3hs2+A4Vpxi+1qZ4tuqHXd43klLUPUTwN8D&#10;YOu6snzYFrCz7rk4qUmcYOPDaUSj9YpjHWNxF6rbqY4u1K3X5vS2aWGsVzNxnyZQmkks485wr87G&#10;+3Ur1qujQKfWexsBr1q3426dAew6iptwl2scW72PYt0Z8OrYj7KFXTqJAEm4S+vBVm30AjDvfzIY&#10;1LNEVLf7gR9buo5FXyDPnWoq12JrrVY66rXE7SqBaB1414B4sZtjPCh8GMuPbbYtWBxL7qrQtBVP&#10;BU4A6HylinbnaQibPQXkk0HrbiK39qG4rmxNx+q1ONKl6cFWbU75tDsT0ha/da2vXWvY5vlhUoQY&#10;lnvE9h6uVAhlb/fVqdZdp4qealXhFsrbytUUalOtH4dBmvHtTNQZRmmDO97Gg3po45ux14+mw3qy&#10;OKjDRFDHvP49yvlPFPXft2b095kx/TE1ot8WuN2a0t9PF/WPsxX9Aay/2VTDuwt6eDzt2OgnKPCT&#10;g4Re7Y/r+40xvdsY14V/Nhbr76jv38iB/0Y+/Ctw/WoLqNeXkhMXYqmxwzz3AyD/WE1+TI78U3UR&#10;4KLKZqUrbCimtUZbnksByk+VqGwV4JalotApWO1UPifbee6n2lz9Wm+zn6x/OI2KabNwvtEqyuYM&#10;7aOiWZ+wDeawLiJbHWIOUGxryy5K2xXbZPoLrSVfxRZe1QKVcoL32655LahuKdBmo5rpyV9Qzu2z&#10;KbE1YqVScfMBJifbBm18o/z8KyrMv4qlRpFt1BX5sI26KgGsfKC3+aK1BINmAoObQDIK4LMouQG8&#10;l3EVZQPg9EvOsElrbTYlPMs0iJLOV9WwOb48Z5Pq7wD/HQOY1+0Yp5Wa7zlFmQ95zVTS2Z+ZQLAO&#10;ZA9wOdbAd8Zrpt6m0nf/hP8un/9//gzbCuevvNqGTz4uSHdSE2tbsHM74DNtPbIVrt8YbqSP3xTm&#10;3L1cf39fqzyD3fL0dShss236OrXY36V7MwP6uL6g13PjVMQBnY1FdAtlOYt4dT/s0/2QS7dQ131g&#10;3MEO71GRZ22ZV3LLOHnoYrBet8Z8Wvc3acXVoFMgPo52KdFVrEkXiggETyai+nZ8QHf6fDrxdaPY&#10;Xdrydmilp0UL7Vjp1mrHQs80czwWeqm7UcuuFi3jCBYCdRrju0Z7yxyLPEG+aytxLEVQ8jBKj12O&#10;+YoVBuDe7mxUtNRZ2mdhtFZL8Tqtx1u1NeLSxphLq6Odmh1o1uaoR4cjvVqPdmotTu4bqdD4UJ0i&#10;fVWqs03HQw0qaS9VWXelanATpS3F5MC1auKamUO5ZS3QQPs9acfrsYAecP9w0q87M2F9tzauZwsj&#10;OiNXfrTYp5+A8N8P5vW3hXH9Pjms36bj+s3GSG9P6ndy38+35/TDrRl9vLOgp0co7+64Hh1P6cXp&#10;tLM52vdro3pFPn3h79jnv2GZf68rBFjArc137v9aTcE2G3g/At0P3P+EJbYW58/l5LnWOl2GZa4w&#10;hbWuo3SnvAXWt6VAW56m70uS9Krwht4UJekDz//Acb8QEH5CoX/m9m1pOhXxitawdIvW4kwlm6Hy&#10;TlHRbDlas8eLwDmDWtgueG2A20wO7OPWupF2UCvLmaeBuI9c2YVq1gFwQdIF5aR8odzUb3TDAEa9&#10;DeIUPrsA1cnCIqfxemE+aowS5+eeD63MJ88uyb2pmqJ0lWKbq1HOBj6zyyo7ufQ4AK6gcNaPukdu&#10;uw+Y+7x2iModU2zcs3UZnQGV0yfM+dkoqjMU/Z7lvrzfgLNiAN7l1oA8MpuLepvymhVfJ5DdxeHc&#10;Rklv2fusAK+VM4PY8mwU224tt74H5JYXO6tP5qcSFFFkVPqQdGELiFcAfJLXx0hZhvh/o7iumLtB&#10;QaDrprQCYf+wX/fWZ/SaCvVsekjPF0f1bmFKr4ZjejDQq9tDPt0a9ukMlbo32KuH/QHd6+3RKcq5&#10;C8Ar2MrJYIOzDcrKcJeW/HXa9DVoK9CEJa7WsZs82RQa0KY95Voml97qayY4RHSbgHA7gO32u7Tn&#10;RaU9bYDaqDHc4HhjkcYaC5RoKtBEa4mmO+q04G3VPN/VjwUecOdrvr8GaKu0EOO1Qcu36zQSLFcM&#10;sMPuIvW0ZxCYKrQx3qjNySbtJNq1SZqwHG7RFue6OdKmKfLghL9aByMhbYQ9WiEdWOxv1MxIo7P6&#10;SEljitqCdSrvKFVha6EqO1FfbH89OXlToFXN3mbNxbr1HFgfo+Z3pwKAG9GDda7l5oieThGsbG2s&#10;uSG9XYrr82Jcf1vFSq/M6Nf5Mf2OAv9tfkR/X0tgjad0a71f9zYH9fn+qt5Tnh7N6oHNI96zdamH&#10;9db6gjcSuvBLeR7qW6h/NBTpH9jm37n/Owr7axXqW50NaJbLorTY4XcorDNLCdW1fPg9+ex5o5R1&#10;Ff15C5Rvi9P0voTbojQUOFXvUeIfsdI/EPE/cZzlwJ9433dFyU4Ot4rCmVWeBeJpyjjg2pDK6RsA&#10;TYW2PZhcKK+TA189n+A/y/G7KNAagMwB8DjwRFFgD2pdkQSc6V8pB/trAFsebAqcZhY716DFTvOa&#10;DdrIx0IbwJYPF2ZZuaYazr8KmGsBuIUg4EJlI5QEsNhaUVuAuQ/AppwG8LkCAzHnYbcG5bnVxd6a&#10;ghpkf4Jo+e0d4DaAHbXmsS3u5yz092c+bauVbJDTWruAjd464budscyUEz7PBopYf7LdmjrbGOdb&#10;XNez+nydUtkPW0q001OjdV+TFlHV2b5ucrhejSf6NEQFjQ75FYn71RtzKTjkVXQsqJjNsEmEdDoc&#10;0jI2Mtiaoz3y2edT/bo94tO4x3LIKs3FW7QxgEJHgNrfoyPy2W3gnXZVKdJWqMGuEq2EmrRNfrjn&#10;b9NWT712UMxDfyvHNWgZ5dzh8/ciWFUbCRWo1WGwW8e9Hh0REA78ndrwoLLY0nh9lkZqszXZCsRt&#10;BRpqytEMFnbO1+i0cA95S5wyhcWdtVwVNR4KlGgY4KaitTxfowncQKQzW1Pkv0uhMq0O12p/olsH&#10;5N4b2PzVWKtW+uqAtUaj2P8N0oWdGM4h3O30bc/akrbRCuxyumpwD6X8xpy6TBU356uFINXC7ylp&#10;KlFdd5MGAfh0PqxEX70Swx1aSni1P+PXtyuDej7br0eJsF5M9+vdzKB+RHGt++hns89LE/pjgxx4&#10;a1p/R4E/HExqdyGoxWmC5f6Y3pMHvzpb1l1s9P5mTCfrMb3YSXDctC68yEl2Nt/+BfX9B1b6t1ry&#10;36o8/YIC/Gj5brlZZMtZrQsoW29RUWeUFQB+XwGgproohU2KeM/9N8Upf5ZUp2XaGdgBuG/tuYKb&#10;2OoUcmz7zEy9KEjSHlAtoJ62uZatw2TrEk9gny0PtkXGJ7HQNnjDi0X2YIE7UdGeKxcA/WvtUXnX&#10;qNDzQDsLzONAFQG4BuxzMSqbiRonA7Ctj2WTE9J4bFMIDdrczIvKt75gFLgIgIu4LcMiF6Z/owog&#10;r8u5qkY+owOIPahxNMMAvqRlVHKbHHfXAfjcRh9zez518Bo2+pJsBQzLUa1Yo9ZdQL1vUPOZNrHg&#10;HOJzJbYWZjvewLcx05YP28AWW0faGsVM3U3pDwxygpRZbbPlln8bxGeFyXoEPE+ng7o916eNqbAW&#10;sb9zywmNLQ9peD6qqeVB8tx+hYZs65IeuUx5A43q9Fapw1ejJlSkDUXx9lTI31OphqYsNTWnamu0&#10;S49nIzqId2slhhXGdiZiWNuBVt0f5vt6XTr0tekAWHejHZrtrdNqpFl7AHoY6dRZDFXtc2nJU6et&#10;CABTlqn0W4Fm1JhjBju07K7SXm+HjgNuSo92yXPXPRZ4sMhAO9qQq6nOYoAFUE+p5kJ12GSsMNCN&#10;hioV6y0H4jKNEWDGyX9nUd/JAV4fatGUm+fIx/vbs5VArSfa87WI0m6Mt2p33Ktt8vblWItG3Hx+&#10;H9aavH8t2q1tcvetmFsrABwndw6Ey1TXmafs2mRl1KYordJGZ2Wr0Velzv4WFTUXKr8hn3QE1Qbg&#10;Ds6nuD5Nnl7y+FGXXq7F9Xw+pntY6keo8vdLQ/ow9+dEhulR/TKf0I9LY/phaVQ/osAf9rDL2+TM&#10;m0PaXIrobHdMj1Hls50xba6GtbMa0Z2NQT3eGNaFe1SOhyjE96jlT4D7a00+Vjpfv9rwyspCbLL1&#10;81r30XkxeK18hyW28hpQv0NlrbwG0telyfquLBnrfFMvAfa7ohR9zzGvCpP0msfveP3n2iz9RB5s&#10;3SU2SshWoLQphbaQuPXp2n1nYgNA27KmvhvYZmylbWnZiZp2A+UIQG8C7wplBnWdxGrb3rxRYG1P&#10;+VIl6ReVgRKnXb+gtJtfKBVbnUVubH2/BnEecBaQ99ptIbclKHApuXEJoJZxTAMQN9hsFN4T4Br1&#10;89wk32UrN9picLYGtg3e2ANuR4EplpM6Sgxglpfec3JVIKUYwPf5TLPR1gjlqDPPW2u0qagp9R1u&#10;7xHUnAkRfJa1cBu4+065ep4jm83mutg8YbPRtsHbM9TsydKg1hYHFJ0Ny4dd618a18T2tA6f7Oj4&#10;8aamVsbkjrrUE25zpsQ1dpWqp7daVUCSb3vuGshtRcovvqnskqtqdxdqY9ar21QgGxTR35Gl1REq&#10;/mJA49EGjaC0x+R+ZwB6FGrXEXnjXqxDR/EeHce6dBrp0lGA51H/eW8NlrpGO9E2LQLwsqdamyjs&#10;BvbaYN7Dhu/5O1DiTm1itZfIKxexqzM+8l93hXM7i6KOh1BJf5nmgXTJhkByP+guwC5XK0EgmOos&#10;06KPvJnzWxxs1QxQj3YVqb8zF9tepsmWIs3xm6cHqjQPuDtxr9YIItMcP+gqRo3bsM7t5MceLRK0&#10;5kfaFfAWqKIxSVXtOcqtSVJmbZKy61JU1V2kBj6zlXMq685TSvVVlXNMF8GlorNQhQ0ZanOVKh5p&#10;0ilB8Nv5QT0jiD6Z7tPL1SG9Xh7WextCCcQ/L447k/oN4E/LI3q3NqQ3R+N6ejytbSz4+toA8CZ0&#10;e3tUayshLcy4UeiQTgjYF14B4WPU50nWVUAjpy0jP63IBd4CclZraT4fyPGmJE3fAeIbVNbAfWWw&#10;lqToBbfPi5P1LaB+ixo8I999XmJje2/oCYr2LJ9bK1Tep1hWU93vgf0577MVK2yZWUdlAbYfOPvJ&#10;VQeB2GC27T2i3O8m5+1Bkb0UF+C6rtr43S+1DijLKNEMQcBah519iw14oCoxtaWkA2+mM7CDWwMY&#10;Rc3gfr4D7jfKAfRsXrd5v8UGMKCWcoxtXtbKrYvPCqO8A9jXGYBZAZwNvtemDx4B+wFwm0oecR5m&#10;oW2p3H2K5cRO45LlqcBoABugBqup8H17DSttkxzseRvwcZvrcQd4nSmJpu7AavOHbf6uTUSwQRo2&#10;ntl2LDwktXBU3GDPv6n9yizUzpax8al3qFvekV6FqTTjmwmtncxp4WBOgURQo0AewRoHIi2KUGE7&#10;UOHqlny19ZSrE7CagbixNV9N7ZmK9JZqfrhNcV+pwp2ZCnVna2nCrTEqf1d9slZD9Toe7EJ928gb&#10;mzRDDjkHQHvRdu2HWh2wH9ncWOzqGsAuAvIClnkz2qIVQF6xHBlV3sUROBCjYOvktkuo71zgfC6v&#10;TQ8cQyGHvUUa5jyGeoqwy3yOQee188pTgu+ccddqroPc2mUDOVA+FHgxbIGmUANdeShxiRZ7qrXA&#10;984O1GoGm7tGoFkf7NTaSBf5dCHf16D5UIOGCTYRX7lmJjo0MFiv7PJvVMTvdQWrVNGRo5z6FNW7&#10;S9TAZ5a3ZquoLQOAr+lmBS6O8ytsL0Chs+QlWCT6CRDBVu0Pe3U8GdbpRNBZvfIuzuixbU+6MKFP&#10;c8C7OKZPK6P6sDqiNyj2i51R3d0Z1uoKDmqmVwcbcT08nNHWep+WZly6tdinh4sxXXhdCYzltiSs&#10;7aNzRQ+paG9KMvSZ3PgT6nvedZSlt6U2OSHdAfcFuesLFPUVty+B9Vtun+XbeF6bTH5Dj/Ou6SHA&#10;3gfYM25vYR2dKW1U5GMqupPLkbftcH/Z1Bc7bH27VmyzcNum1Lb0sD5X2/HQdd0A/kpuXvfyuhug&#10;bSd/63ZapdLPkPtOocCTwGUt0mGgqgDePNTYIDbFTUdNDeBs1DnTLLY1XAFuTvrXjp02JS4mkNkA&#10;DmvAqgdaFwHID4hhgIzy3mmg2ki/rl2uka0tdZxh1vYvgIEWgG2VSPuNR5yHs8Qr7zF1fWDW+S9Q&#10;nVuD+brTrWTX4phg4BS7j0ofYtGd1TvI/61hy9Zz3uQaWGu9rSW9w/WxYZvOahuc5xnncwTMm7WZ&#10;WsVSryR6lcBO9yUCGpyPoMbjGl4Z0crupPZ2prQ+P6DZ8YAmgDlBJQ4F6tUFxH3klpNDWGUAWRxs&#10;wVYCApV9ZahRI5EKZ3TS2ECzJlDBfhRnqI08tR2Fo8IPo0rDPcVa62vWRm+Do8rPUJx740HtRjq0&#10;FmrUQqRWu2Pd2kL5NrHRO6j4fqhTx+ScO5E2TWCTdxM92hrqQoXJmSMN5K/Y5G6sdACLHCAPJ+hM&#10;dZdqlDLcXaKxrnJNd9sIriotYWunwxwT472xZs2QB4faMhWsS9Ucyr7kawZ+s+D1WGWXNvmejUls&#10;/niXloc6gLhR0e5CRX1lWrFF88Y7VNOYouzSy3KTZ/tR9qL6DBU3ZJIDV6uoKV1pgJtefUNpNcmU&#10;JJUQNBo8VcDfpW1s89GoX/u2jhYOJc5v2p0K6On6iLaHe/V4Kq4Ps4A7F9fnjYTeb3Gf8mZtRM/W&#10;hnV7dVCbC2Hy3gHd30voaLNPxwt+PV+I6ru5qC68xO6+Jpd9RU77EPiOsaN3qDw2Ed9GW1nXkDVa&#10;vSmyDbptcj7worYvgfYJgD4m+tt4XeuvvG+FimRdQ1apTskxrUIeUmxI3zow2qqM+1T2Q4BepcJP&#10;AOsgyvvXsrO2r1I/wNqIp2GONQX28tj9V0FRO7HQtma07eWzDgh2O00lN3jHASqS+rXqAbcw+Stl&#10;2DhoLLhN2rdZRqa+BnAJQSWb17O4n2f5MLlvEedUbAoMzDaAo4tAEwbWPnMIvHcaqG245w7QHaOs&#10;Ns75kN9irci2Y4Qttn7K6wayFZvDe5f32zTAu1hsG07pqDCf67ROA7DNF3Zas+1z+DwrZs1NdW07&#10;FgfipPOyjvKupeFmXOSTBAcb/GF7/VqL8wnFGtW2CVarBJZ53NBKU6lmAq0aHPWpfw57PRNTdMSr&#10;1SUiOzZ7dKBL4/3AlvBoedynaF+LhrGmR3N+3Zrw6GScMhPQBrnwOqq7y3MRIPKiVrN9TcCEkmFx&#10;N1DXrd5mnVBJ7y1E9IT87M50QPdR3ztDvTrCTh+HO3USd2uOALHKe3epzNvkyjvhDh0EsNzBHu0B&#10;9BEK/4KKuo2qr2Dr580SY5FnyHfngXGOvHaOXH2iA1VuztNIa6ESKO8sefY8ZRGobELDBJY75irS&#10;WKBSYRTYS946040Ce5tQ3nbHSi8RULaHe8hT2zU11q5ZgspKtNWZ+RRFSRejjSh0i7p5f2ohKVdV&#10;ktp9Fapuz1MBAaGiLVf5iBzsMQAAMftJREFUjWnKqr2hHGx2as11lPi6cpsy1ITtD/e3k4u79Wg2&#10;pgdjQZ1Q1kY92p/q1YuluM4m+3V3IqZ3APxmakAfVsiL98f10z6qzP3380N6uzWulwcTerqf0N3t&#10;Id3e7NdTru/r2ag+zw7pgllia5B6XZ6mF2WpeoDdtYEHp4Bss2RsSqDTsgy8rwD1eSHwYqdfYZuf&#10;AvzDXBs5ZA045/2VNljhDIBPseQHQLFPxbdbGzPsLGhO2aGCbvKcNUSN3LSNwb9UBIBtgL3Z6CFs&#10;cBx4B3gteOMLeQxcnvegwAZx1zVs9KULTp5s3Ug2MX2GCj7Jd01ifaMpXztr/5ZQclDeFAOY9+cA&#10;iiltdsoXKuMc8zkPm/Obx/OFAFWUcV0F/PayjK9Vk/yl2jmPIMf0p13SIJ9t609v8jt2uD0w+Dje&#10;sc4cY/3Atv3nLVyB9Qdbl5JNJ7RF2A1e6+px8mCu1T1TY9yI5czmSmwGkdluZyIC32U5r12vPQKT&#10;AWzbgO6nXnPs8wZ58KfEgI6K0h0Vt24m+367pja5woLiItd1hmtlDYOjfN5YbaGGQ10aHPYrMuhB&#10;STqwg63q8ddqYS6oZSpUH/d9lOGBFt1b69cjct+FWJMzEmk90a17Ix49nAhoNt6mqL9ChwSFJxN9&#10;ej7Rr5ejMT3qD+nRcFhPFqiU5Gc7QHI/TqUFTBvMcdrboZP+HlS4RVuUfdR2i4Cx1ddGnuziuG4d&#10;YLn/eLyh11tjWump1Kq3Ugu9Nc6k/OlwpcZt9clurC2Km2gt0nhzoSbaSjVBTj/nrdOCM2MJlbac&#10;GAVurk9VS22y+r0lCtWlabq9XKvBdh2O9WoJJUyQx28QSOZjjQr5ikkRirXR34biV6u/u8AZlrnZ&#10;z2v+YmWWXVFGyf+vqfP+b+tKz7w8ttVFiRR7770BBFgAkgBIAmwgSJBgAXsvkkgV25Jsq1mWu+Vu&#10;y5ZkFY8nM5spTuyZSSaZzSb5bXc/+zc9+30vrUl+OJ8L3n4vz/c8z3vuKUdR31TVEPOWoLx5qG0G&#10;ypvflKqytkxSFiCfUk5Dqgoa0lVDIdPTXadLM/16k8LzViKsN3E+by5H90eknI/r7TlT33Hi34Q+&#10;WY/r7uaI7mKf766P6gOz0zsTentvSm+cn9KrOzFdXo3onS32m4/p/TFi4Pewz++hwO9WWtPGVF0r&#10;sXa2QAwIe2SoK2S624DrWGhgvwO8b6LAVmH1BqX8q4BgGdJs4iUykTOIOApjNbNWa3oGmHawpDtk&#10;Yvs0YqP+L5FBreLJehFZvGvWeR9g6yXznKKAazMCGNhB1Lbz+AFn0G2ryOpif7PTPhTY+rMucI+L&#10;WOfZU0eU5LwJMuwA+7YDbyUQ5gGrqW4aoOYS71rsm4ONttpmU+Bs1LWQe83n2CKWpTx3Bba6AWDb&#10;uccgYA3xbPsAH3YGg9vmuazzhbWackbaMAXm7ws8n41j5cBrCYAvUmC9wnYbTeMq0F/mGldY2oga&#10;psI2yNx+g5B95T2DEltyOiDYpzKSY9FJl7JT2OcYhZ+pLQUIQNv/yD5lOfUBFCDJk0ecz282ZK+N&#10;vT3Nc09QCI5w3FhNvsYCLvVFrCF+kxqJCTuJXfut1xA2ugN1ayUeTo54nSFiB8M1CpCxl0ZcupMI&#10;6LUxn5bibZqPtelKvFe3Bnp0c7BH1w3egT5dHgzpLDHfJjHuOSzzK33Eal2tutjdqt1OYt2uZu32&#10;eHUey7xLvLvaj4oT454d7tAuCr0datInL83pjcWoVlrLtW0KiEOY6CzSeKjEsdHjQGEAT7qKlWwB&#10;Vp5hDKhjrJ/zV5EqUOsa9QNhUWmKCvJflM91GqufqxlPGZa9A6cQcgCeCxKH97m0GnNretStBC7D&#10;rP0MhcYgNno20qiNeAuFWrXq3aflYV2dO1OV3kxi30xgTlMWiptfn6IyT7q8hBgVrVnKqktRJnba&#10;PjU1tJYoicq/geu5jgK/g+rahGhO5wabW3h+Qh/PxImBUV4s9EfY5g/XYvpoYxyQE3p/d0rvXJjR&#10;G7uTem1rRNex0u8B98cLMX0yNYwCl6cC72m9V5OpNwH5RlmqXitJ1WViYrO/28SXNni4xbfvEBu/&#10;Bchmod9yKqJs2kqLfVMdiA1gi+MsLjzDMfYpZJvf62T+FUBZQlGsqeQ06mrz7thYz6a4YaDtPfoc&#10;EB9Qn1VQAeAo1te29WCpbT7absANArC1uPIR/7UfJWbGUs4AyCJQLWEt5wFiggJjGOXswjLXAqqN&#10;0mFxb3rKfuOOfCymqWw++1l8XACwxdlHVYDtzGW/Mux0JbFxM/ds02vYbPTDwDjoxMCHZTNGGCxr&#10;PIPThJLfu6bCgGsTje3xXBb/7rLdoL7IehsGx4Z43U+4FPubc1o8vPuz4j6r0d5vHLKvwNYq6wzv&#10;bZf73aMwuYTFv5y730nCabpJ2uZ8Njj7LNezz3A2POwU78dmv7BOIQneZYL3OMF7i1rXQQqtwaos&#10;Zw7dQK9b9a2lqnEXKBRu0ljcJxcAN7py1Y5qdQcrNTXRgd3u0JXpTt3CwoWIR7s7SrDDAd2JRnSj&#10;P6jrwwA8RBoO6ZVhn14itnw54teVSKeuhrtR3w7gRWmJc60RyEv9Pp0faNPKQJMzHOwman0WO70F&#10;+OdHUWK2LVllGPZ1w6w6tnUaC23xbwIgpr1lSnorNd2KXcY293sLFWrKZD+Ljys0S9wc5B7zio8o&#10;r+iQmmuOKYGdnidGPtffqTNAvIAyrqD+psCboy2aBdTRcJ1WiXGnemudIXt6CBVGI1WKDlVqpJ9r&#10;R2o0OeKWv6dcxXWnVISNLkCRs802151US7hSFR25SuPvTNbn1J9WqatAvq5aXcQS70336dXxsD6d&#10;GNZX0zF9tZDQvaUpfTKL4s7E9PHciD4B7A+x15+vTejz7Wl9cnZKn56f04cXKNh2UGzgfg81/yDe&#10;r4/iQzrwdkWq3qnEQgPvWxXpuklM/BoqfLkAFcYOnyOW3UQRtsgg1kDhJrHv20D+VmGKbmOhbxem&#10;6QawXyOZld4lA54jw1nGs3lsN8h4G2RSB+AUYjNSgjRGRrcB3g3YPiDtwxaHDWJgHT5pCvwLp7N5&#10;D5kvZOpLZgyQKUMWE7O99QjbWDcOhNZaaxmYbHbACVN11oVQX5txrojfufzOsSUpHzjtU1ERsKSS&#10;ofMppMrzAPj0L4h/D6qcVAm81iwzBJj9XHuY++/nfhJAZY1GVvNP6Q1fo3ZRQhvX2SA0iPcTz2+u&#10;g+N2eL4LPPcrbH+Z9abEZqdftvSzY7EhdM9wrR322+Hc1rPJWmUZvNZB/yzrnG/NjqJjuVFs+2xl&#10;kFshssD+1kFhkveScIC1KVlfANoXNE6Ks49VEo5zP+PsM4abGSJFco9rmAzd19es1q5qeVCuKEo8&#10;NRlSB7FtFRbR25avCHZ0ey6oV9YiuvnKlAJ9NaqtBxaU6zbW8NZ4ULdGgrppaoxlfj2K1Y4GgLpP&#10;b0R7dSPaoz2bW6jHbHOb82340mCHzo0AEQq3AKDnYn7U1gNQKJ5VmgXrNYl9XsfCbwDjMtZ+tbfB&#10;qcGe7CjTJIXOKAocb6WA6a5Vb2uR2uvSNW3wEr/OoL593gKVlFE4lxxSbcURRby5nLeW63Rg4b1a&#10;wHKv4D42ogBMjD850iy/O4u4tx6XUq5OLHQd1rjBTWo+qWGgdT5fDTfiTKpUgVXOrTyiOux0U3ep&#10;UkoOqqw9RzX8Tne+F5OqUpRVk6rS5myFB90aibZptr9NdwmBvhgb1hc2NlYyri+WEvpyZVKfrfE3&#10;4H66PK7PF+P6eiOpe9tJfXEmqU925/X+zpTuLo7q7sSAPuUcn40M6sDtkhTdKTup2yWnHAt9oxRb&#10;DMAv5R7THiX+uWwyVY7NYofSkQEss15HBe4UpaDIqcBsHc853pS7EOit0gp7ai2ILLbbAi4bZXKd&#10;jLaOQlmTyYRVULHeKq16ALeXpQHch6qahTYFdSaWJvNZJ4YerhsC5hA2u5f1AUBsY98ujhnl9yLX&#10;sTGerGPD5ImDnPsFRYDCxz1XAWw+ypsNgLkk661klVTFKPHJI9hqCpxq4v4S1lkPJPuEVA3gLZwv&#10;AiQWh0d5liHuyWast15Se/WlupcY0jkbsoZ7NKB2AfGc1Upj088CsLXvPgOE54jPTZH3eP4LgHkR&#10;kC9wX9bgw+Jmi323UUUrIG3Qd6t1flb7bEprQFuyeNjmkrIeUPbt3OCd573YtK02iskkS4PXgZb3&#10;ad/QE7z3OO8izruI8+wTPIv9PUoBOEDhFqAQ663J0XCoQb2A3N5VpWBfo4KokId4c3GxRxFi4GgI&#10;m4qdXlkMKMCyrDpVHR6s9lCzLiR8xMHAOgDIqOvbswO6M0UaJN6z5pbE3cuDLVjhFl0E3sukl2Pd&#10;2k0EdXYayz0R0PZYF6rp0iyKbGM5xzsrUNUCLZuFNlUMkbC71tPIPlNZh4VhnMJAU74mfBXqduWp&#10;tS6D36VK+ss05SvXaGe52lqy5PVmqbb6qBoqj6kXkBZDbm2G27USaNAK9t0GGFifaNfCZJv6/YXY&#10;7yrNED/7ALPRk6W27gL5uwoU7kb5AXgORY73V6vOlaa8isNqxNY3clxq2SHi31SVeHOw0BYbH1d2&#10;7UmlVx1Rdh35i8KhloKmv6dJd+IDuhdDhcfNBpvyjumr9Rk9urKmR1c3dP/MvL5antRXqPOXa1O6&#10;d25BX19a0xdn5/Qp+34+iUKPR/VVPKYDb5aeBMAU3Sw8rpsFx/VqgX2HtIHQyDCAuAUAK2TseTKO&#10;DYI2BURLgHIeO2nfdd8otONPymqzb2HHrwL2ZdZbG2eryLKaUbOD22Rmm0LF5g6atDgXME19DWAD&#10;1AGZZEq3HwPvT0saBtwwmbKXZR8pAkiBk8+pDQXu5Hg7j7XEssos69hg/V1NcYbJqL2A04AtLjn9&#10;nDNiZTaxYDHLkjTUlufKQInygK0s65Aqcg47tdYlbK/DVreijhFAcQoTlnHONcVz2yiOSxkUcJVF&#10;zjSp5y1xfXsfTmUd72qHa1vsahDa/Ec264RN2m0D19twOmfYZp+GLK0DosHojJhh+7G0UTS2nX0M&#10;bo5hv03OZclmsVhgu7UZt0oqs8wT7Ocktts0rqa0k+yTII0D6xjv9Fmywi3GM46w3mbdD+N+eim0&#10;oo1FgNzkdNYvakxXNRkuPt7hpF6Ur7LihFraszU4VK/eQKU62grVRiZfI/PfnIvo+mSvXkv2aTPm&#10;0V6sHeUNOZZ6Y9SnoXAtkHTrtXhY16NhvTwaxE726Hwyoq3RTo2Hm9XZAXSRes2guH1txepqydcS&#10;QK/21WkdlV4O1WupF8BRzXl+z3TVKOou1Ii7SMGmHAWx/dZKa7q7Ugl/ueKocbA9X6FAkTr9edjo&#10;E+oE8tlul3YG/drodWnNVD1Sqwns8fqMjVDZ6qT1qXbFec62tjyF2bY42+F0MRwNWBNN4mPUuKHp&#10;tJp4R94OQo62XGVVHVVa+RFl1h4D5GMsDyuvwaz1EeU3nlBeU5oaAlUKWf0ADuWT2ICjwh/b0LI2&#10;OwPpy705PXhlVQ93F/VwPalv12b1zQZpd0UPXt7Sgwsr+nJxQl9Njumbibi+SUzowGuo62vEgJdR&#10;kEtk1j1K6y0A2QCyNQBZQumSJBtkbgz1sZpfS9PAZr1m7PvuraKTKHGaU4t9HYv9GgC/nmfd2k5j&#10;x9P0Ut5xEmoFGJsoXpJMZJ+OnPiWuDdECmJn7W+rgBoxaIDQvgf3WeK3KXEfGXAAyEKorvcwAAOT&#10;jWdsvZWsYmyee58iI1sF2DD72uefFvYt53ksFrZODuVk3nLgLbMKLTJxEccVAHlV7hFV4B7KgLsh&#10;85BaUad+wLXa8BiQ2HfmBQqIWSsweBc2g74ziBzbL3DN87y/i7zLbQqELa5r4O1Da0DiQHiODZ7D&#10;PqOt8N6sZ9AK2y2ssIo9m5li5fiLWjeIOe9mymFtsH3DCj0AtmF2bfROm+zcmpqOs7SGKzb59hgp&#10;xv8jxv/LWrEZyBamJDjGYI5zzzYYYAzVtYrDmMHLOxlivRWWNmOkfboLES51Nhdhn3NVhk2uRdla&#10;OkrVjGWtbsjV4HCDdjci2l2KaBUAewPV6m7N1caYR1dmQ0DZqTky/iox5TnAfXmiT6M9jfKi5rPj&#10;XbpFfPfmWES3iOGuLPXrzJh9qgppHHWu4ZptzTkawQIH2ovlbclzrO0mEG9jc9cHPFhg4A26ANil&#10;OZbJLuL2lnINeIqcyb2t9ngmVONMrzIZrFKXO5NzpiqCena6MjXIfrPdnG/Qpx2rbCPun+mpVDRc&#10;pu3pDu1N+XSWtAPEyWijWj3ZavNmaiFhsws2aBLYh3EgHsBtac5Sf6hS3X4UuqdYLcFC5dam6FTp&#10;i8oC4iIUOgv1zas7rvwm7DaWu6oDW86z9fiqnb7B1oTy49m4Pk7uV2Z9tDSmz7ZQ3PVpPdqY00NL&#10;m4t6cmlHv7xxUU+vn9OjvWXd45ivJ2K6PxlHgYtP6Jajvif0RhEWGvv8einwlQJfaaYul5zWy2Xp&#10;2ik45Qyhupx9XHMZxJpkjigZxsawOouFtIb617DW1jzSKrxuAPK14lRdx1pfR52vlafpGnH2Luq+&#10;CBxxIDU4bdaFTjJfF1AEyVDWkGMEwJ15hclcNqh7H5nelmHgiwBIACX1cVwXGbef65vazAOYjVQ5&#10;Q7Jz2zjHZnttvtfalAMqAeDSUwecjg5VWOoqLHQJsXE5qlnIsoSCpZRzG9zu3KPq4u/oz8prI36Y&#10;PV/j3KaYVgPtTIuCq9gFqnNAdpZtNh+StVHe4rqmoJtAuU5a5VgncewySxtM3Qbkmz1+UDMkm1jM&#10;7PACANv0MTZzxRIgL/Pbxs22aT8NXKucMotsEI7wrkaAzsZ0HgHamBW06cc1yX1YPYADMb/HuaYp&#10;r42DNUYaJzk1/BQy9n6sII1TyI0At5eQYqCzRVeuvSR/sFGVjVmqcOU4FV0NnjKnZdHsdBc2sE49&#10;xKVdwRq1onILQPYqVvhyvFtXp0I6N+HXMlbxpdGQdqZ7FR5uVgDV3psK6v2lUb23Pq637dvmyohu&#10;LEY1jzrbMLMtFBrTKG4nhUZ1Q6YW463am/BpdaDZUdb57kbNdbu12EMMG3Qr6SNe9ZYrSlzc58nD&#10;Imdp2obq4VrTpJi/yOmxNNhVKn99moaa8jQL9GeGu7Q73AHELVocaFC0r0zzsQadm2oD4HZcA+ce&#10;bFS7p0ANDWmaHq3XxqRHizG3eoMVqsIaBygwrAlmH4WDpzNHvsEy+YdrlYGtzqk+ITeuJZ9r5jWc&#10;UKErFagBuSFVFa35qiRNEw9/Snz70cKE7hIL352J6zNi4c/XJvXxQlz3V5N6sDqnr5dn9ODcmr6/&#10;eUlPXtvRk/Mrerg6rQdA/2guoQOfNeboU9LHlLCfuor0QX223qpO163KdF0D3JcLTmoPRV0H0Dls&#10;6gQZOgo0Q2Z3sdMDhyjVDz9HZjTlsT6th7HOqHnWQV1B1a4Vn9L1Cs4FvNerMnSBOHk967AmUcs+&#10;Mp61qvKR+bqOvuAMWBcBTsdCk1EdgE19yWh9qEaYjNbLuk7U2r4N23fhXpamQgupR50a7iky7BQQ&#10;jZJB7XtyH1C6UN4qVLYGaGuBt57fdVhdg7mM31bRVQTojn1GRVtyjqgXt2Cxoz2vQWHz/lpjCotr&#10;nZE4WF74GWRrcLE/1rPFr8SrBjH3vck7sfl4l0mmtjYToynuLNAlAdjm4J0GYJvgbX+GQKtN3o/l&#10;reO9daecJk2SbIywUd7VqBVwBiTvw+J/AzPOsdPE11vF2ZrNOObYZgPXFNpm2Hf2573GeV/j/B7j&#10;vTgNZbiGQT1IKGETes0O9OjRb36j3/74e13YScjXUaxy7GmVt1i1gFKHXa2oz2JZoCbWtVj8ieJt&#10;jfp1Y6xH14aCuoY9vDLaTQrqxkS/Xl4cVhSF9neX6eLGiO6cndSNjZjevZjUO9tTenMz4QweUFSR&#10;ojAx7ByFgddbqMLqUyhjrfaSXZroLNaIN1dLgWbN+hv3eyP56jTTil1uq9AY9zHsK1EIZRztLEGB&#10;y5Xg75mucmcMrCGu3Qk8sZZCzQfcOmcjZkZ9TsXZBvG+TbRmE45vTriIy706M9mqhagb9eV5a9MU&#10;j9VpebLFGWon2F2qqqrjimOHF/qbNADQNS2nVdBwTPUduSpAhbPKDstFAVdHPJ6FlS5oPqk84uOs&#10;mpPY6QyVdhSpzV+h19fGdXNhTG/PTuiT5KQ+wR5/ZgAvxvUFMbBBfH9pRvd3lvSr18+jvqv6xobf&#10;WZnUYyD+fnNBB94uSdFbpNvErjfyrHGBNRywmlFsnCkG//Q5U7mfLbT90y0NA9swmSpKshkE+0gx&#10;tifIHNNkfMuQpjqW2S+g2jZn0JXCU7qQn6JNCoQpYOoxEMmUfgOZY4Mo+rOGHMMcb7+fWeheZ4l9&#10;Zmnqa80qfdxDgHNYgTINQEkAcJpUngZg7t2pKAPMVhTWvuvadJIuFNZSM2DXYcdrWJZZbEzGLmN7&#10;ffZheTIPqof9J9KseeZBzfEu7Bu2NWe0mmJ7pv1KJaukIlnlEr+dJo+mvFzbLPM672YdcNdMTa3u&#10;gL/nedYkz2WVTzPHDGYDGVAJB2wgA6dHFvtYcj638cymoKa2I9yn1c6P8UxjDqRml4mFeU4LHcx9&#10;TPLuzDLbcVaZFeM4g92JgfltS7PT+/Hw8+rl/bVwnbPLC3r6+x/08I//qnuP7uuNvYTOL/epzVeu&#10;qpYiVXqtR06ZShuyVYbdLW9Amd3FauuocMaGvj07rNvRHr052qtbk2Fdm+zX6zPDWk6EUPMq9fRW&#10;a2u1X1OT7U6D/OVkUHOj7dpbjakNha+sPa2xcB2xZh2/01Vcm6qhgTptJ9u1MIItH/Nqjhg92dWo&#10;mc56Jf3Eu22VmgLgab+1viKW7SMuBrAxILZhZJOd5c7olWbzO+pPaqy1xFHuPQC+NNqFErdpJ96m&#10;ubhbkyN12px0UWC06vx0u5ZQWw82voSCJDJA/Iu6Wkzc4s1ShJBgDVtvgxaM9tSotiVDaSUvKLP4&#10;kPIqTyiHeLi4MVPevkasNPa5jr/Zp8CVoRwUvdCd7/QjXp4d0svrk7o01q8Ppyf0wRwWenNKn64n&#10;9OFK3KnA+mYlqUfn1vX9lT0s9bzuEyt/u5xwAP5uZ14H7hSd0O2CY3oj/4RuYG9tADZriG8NB5xZ&#10;BLCS2xmHtIFNto7sFmsukKmt5neRpc2UMI/qzpIMnIEjz6nnBazYwQMaPURGQp2dii8y/hrbNzh+&#10;lfNNp2N/yUgdZCAvIFqtcgCA+8l8A6w3Kx0GgiCZLsC6oP0m09v3YAO4HWhbTbmJn60hyDgZ31pj&#10;WcXNvkrtDx1jMXUnALsAsgXr3o5l9qK0HlNm/m6msKlnvyoU2z4fNWQcVCv3FuG5E2y3jhLW0ssq&#10;kpyGFfxtDScciAH7rAFM2m/yiMXmXKtAZBVTawC/avCyfoF7N3itMExyTwZw4og1jbQukcec/s/O&#10;vLw8h1N7zHabL2q/h5ZZZv52lgawwWs22QpMXALXMWtt8W8cyMcJGeK8Nwdi3mUMpTbYEzyjfXYb&#10;t1iYc1gvLw+2/8arl/W7v/y7HvzhR339+x/18OljZ9C021tD2lmIyNtW5kBc7SnEUueqkti4AtdW&#10;1ZirapYNqIr1nb01FdZby0O6tTqMOnnI6HVq9BSrviVXAV+RJkbcGhr1aCjuky9Yp4aWfNWi8IWV&#10;aY5dD3RXqIMYsbQuHeXPVCxGvDvl1tJsKyrdoHauFe9q0DwWej7kwU43a7K9CphrgLte80PNmogQ&#10;A5MW2H+BAqEfG11fd0q+5kxN+mu1FvFh7Xt0aaSTOL1DqxPtCvWWy9Oaockh62rYiI32Os0r/R0l&#10;Kq1OVSMQ9kcq1eDKxtqnaIZzbxrAvcTFANzoydDpsoPKrjiqHFIBdjmz4rhaIy7V+vOVV896ChCr&#10;oS73FagIgEtxNGFs/BUg3Bsb0u2JUadF1qcbU/poe1p3UOf3lsb1JQA/AOBfv3oR5Z3TA9T60cKk&#10;niyjwDso8Duo73vEqO/aJyHs7lvFJ4mFLR4GbOLh21ZLXX5Kt4hlr7HvVWs+WZCq1wttAu+TupR5&#10;yFlnDQysomoLONfJ4GuAsUSmmQam4UMHFAHoIWC1Tx1J4Jki9ZP5WoHWy/p2ltZIw2qbbSZ/q322&#10;3z1kwm4yrRMrkyl9AGsjUFprrA4yeCd/2+coq4U19Z3gnGYfnYzPtZ7Fwe1k1HYKIese2Ma1Pdyb&#10;9fX1Aq198601NQbaJgC3HkhD6ag5f8+jwktkfAPUGTiOgsji3R2gsb+dJQA/+wRkymuVe2s/K68B&#10;vGDKy3PMc805tlsLqaRjnXE4zvfrIxo3gDl+lO02iZu1MrNJ0M3tOABTCDqzOXIeU+EYoJqKOhVZ&#10;dhz7O9s5fsysNdtMpZ1kVpp3Y/taw44h3pmH/8lgm0uvXL2q7//4T3rww5/15d//HoD/QQ+ePNbt&#10;c0ndWR/QG1sxrc0E1AhsDa1F6oo0YqcLVVKfwd+F6uysUBirahNt7ySxpdN+LRK3+jrKVdtchFpb&#10;z6YCzQy6dWYmqES8Q7GxNqx3tUrqTiu/Kg21zUTRs5xruLDnDVjdsoZ0BQFrY6VbUxNutaCiJYDe&#10;4SnReI9LY131mkaNpzprUORqp1XVPLHyzECjM2zs/FATyu3WINep51ytbuLfPq/T13c31qUL2P6z&#10;I22aZP8GAKxuOKlYqExb4y0A3KrlWJOjtE2uHLlQz76+crnauDd3uuaizdoeadVSpEmJ3hp1B4uJ&#10;ew8ru+qYMrHPmeWHdTzvuX0bTVhQ6koH4hTlYqPL2/NUScFQ3VEtX4hrzcd1c3FGd2Yn9b7Fw2sJ&#10;fXRulsJzStfnR3QXtb13dg2AXyb2XdDDZEJPZmf03UJS3wP0gbuVp/UR6S4x6ofEqu8A8/tV6fqg&#10;OkMfWqqxaVAynPROeZoDudNZn/j4vdLTznhXn1fn6POaPH1ZX6h7zSX6qrmYVKJPm4p0k+N2sMw2&#10;B0/oRUBGoa2lVRTArCFGC/B6gNOU2CC1VlfOJyWA7gFg+9sqrbqsOSXLDgOY43xYblPiTqx7P5nX&#10;VGsK0CbIpPuZmhiYjN8PxDZRsw94/cBnw+4YoB7uwYMyt2KnPekvYqctLkaRgTYAvMPEwDMZR7RI&#10;YbRqAP+stPZdd9egJe2moLwGLsk+D22TNriXfYhNgTn2OPEzz27qu0hhYu2Uk/w9jX2eALj/anQB&#10;ZAYq+1lYMgLgVpFn4YG9K5u/6BmgBrBVOpmyWg3y3+BFwR3AgXY/Rt7/bQBbgw6bynXQ3Av3vjxJ&#10;RvjpT/q7//kfuv+7fwTe3+nz3wHwDz/p/pNHKDAqAMA31yK6vhnVxJBXVc05asKWVqAghbUZqgfk&#10;GYC8ujygrSkfoLnU22fNDrGI2O1abHcT9nhkyKO9yR4HnMWxds1jo+enfVjrGlU1FaiMuLqyMVt1&#10;nN9vFVLhJtWh9A3N6VpZ6NTifKfaukpVzXnrsO/+9hJ1AfkA15gC3LlQndN1MNnfqPH+eg12l2h2&#10;1KWFRLum4q3yA6KHYxejQZ0nLl+0wQWGuadxv9Pnt8WXL3dLNvF3ozZQ8e0xN46izmlO2eLJkxvr&#10;3BkoUa0nS1X1p4iZ3To75nemU7H4ujdcLm9PIS4lQ1mlh5VW9IJOFvxCVd4CtXJfWTanMXFyRtVB&#10;YuFTTpfDWlxDs79JU4Qdb63M693lWb1HfPvhmRl9eHFJt/cW9PryqNNe+uuLW/rNnWt6uLmib6dR&#10;3yQAz83q6VxSBz6sSAPcNH0AnO+Xpeldfr9bddqB+G1U+Sa2+nXi4ptY6zdzUvQB6+7V5+o+L/6R&#10;q1jfE4P8na9avyEu+TX25mlblR5hD576avRdV60esP3duhzt5qcqSsYNoMQBMluQZPMduQ1gYN1X&#10;VFPY/e+7AX53A2sXS2c0DkC2Cq8OltY/uP2IxcCs4/gI5zL1sgosq5F2OvcbDGTmMJm9G5UNYPm7&#10;TY3J9DYNSxuZ2osyt5kKA3ATIDeynxv7HOaZowZw5lFCBtwE++8C7y5AnuM4a7xh/XEtmfo68HJ9&#10;57suz2ifi1ZZZ5+FVvjbPhHNA5mlWZ7TxvuySqkxU0tTU57pGagGrSnuMMdZAWSToNvfpsTONKyc&#10;2wC2CiwHYo6zBia2zVmy3QHXzuuAznugALNKrN7DFH42HO211/XDf/5f/d2//289/tO/6OE//Kh7&#10;v/tBX/z297qHjb7/9BEKDMAb/Q7AN5bCuroSVWd3DSpzUkUNmSrFPlscHEB9N4H4DCodH/eqva/W&#10;mcWgoqVEZa5CuVqLtbEQ1kszYZ0b8mkdgJdRuImxFmx0LYVAqRq8xYCR6Uwi1o7KJyYAFmWvB+hw&#10;X6Xm5vzqAcxaVLSGdUGA7fFXKog9nwHGxXCzNkZbnVrrBE6gv7dMscFqLc76iF0bFLQ5lqyr4Ugv&#10;4EWcQftGfWXOmFdTWOXmjjzi8FxnUvBZrrsQrNRqpE7DgF/dcFoVTelOy7R8QCyvTUG1m3U21qkl&#10;AO7pLFZ7d556Y7XydBcov/KoThe+QDqojNIjqsfCZ1YcBmKUuepFpVa8qFwUuYx4vKGrSf19fl1f&#10;Sur99Xm9vzGjD/aWsNVJnd2Y1JXVCVR5XI+vXdKPX97V03NbADxFmtHjZBIlntWBz+pt0DobISPX&#10;GbzuQ8B9q+S43sg9quvYx1tk5A/LT+vLxkLdd5fq29YKfUvJ+k1jgb5FYR+5i/Ut/ywD92l7tR57&#10;2N5SrsdYhKf+KpZV+spVojcqMrWcecSZysOGxLGYtxVYXcDqtt9kRPuM4QXMdjKjweo3tSX52cfp&#10;iWTgktnNOvvI4Nax30+mjHB8nGMMXqcSi6XVuNonliHscQ/KGiZGjxWe5DfKz99+9mkl+VjfRtzr&#10;+Tm1ZWFfS1M1kn1kfwQOFNm6Qu4B53kD2GDmnNZx3wB2FBh4LRnI6wC3DuSmwMvco6nvAn87lVWo&#10;qtNajH0muF9rLWWxrNlcu1fH9vNsBu0Q260W3n4/U2Ab4CBGOGHgRg16YlgD2JnRkXM56b8BbDZ6&#10;mPfdT0xs7cxjNSX6+N7n+vH//D9995f/1NM//S89+ukvevDTH/XND6jwb/+grwD5/tNvdWfPFBj1&#10;XQnr+kKfXl3s15n5ftUT/+ZUpaqsuUCl2ONyYLbKnl7AbUaxat05qkMd6zxlKmZ7BTFuYtKvNSBf&#10;JGYc89tM/DUKhcpV01Kg+rZyudvLUVvg5Fz1zdnqRJldbUVYb1PAHEVQQxvdopR8WkvBESBfjfe1&#10;qAcBiZHnrE3zDmq7MePTDAXDxEi9xkZqtTDVpnjEKppc2Op2rQ4GtBb2a4mCJMY1gt58BXEMlVjo&#10;ru5i4vZmzXdVaSGwD3AYpSzGFpeguiXE0bnY41r3aUe1z460axEL7QfQSneaatsyVNGcxj5HdTL7&#10;edILyiojFi47QjqqlILnHYhPlv7C+aRUjMNwY6GDA93aW0jo0wub+mBnVu8C8PpSXNHJsHasx9Ji&#10;Qr++fkX//OmHenpmS49n5/R4Zk6PkrMAPK8D3zTm6+sG7G9ttj7D7n6MAn9Wma57wPxNfYEeA+13&#10;qOgjSsqH3hLdaynSJyjqx5WZ+qI6V1/XGsileuqp0nfeGj11V+hpi+1foYet5fq2rVr3gPpuU7Eu&#10;c/6JNLPFB+QG1kbsdDMZ0E1mNBU2oA1ip7sgUFrXQQdgwHUqrvht6utDcTuw0JY62S/M/mY/p/8W&#10;B6NwwGmqPIZ17kGtwoC4QkESL0hRBNUNYqW7sMYBnIWPOL6D2L2DZTsK3Ae8YzlHNZN1mBjV5hZ6&#10;0QH4AsnU9yxgWTI1PkuyIW6etbra4LdBvApsDsD8bd99DWD7RGTwxrlfJ+ZlnVNZxboRnsNssEFs&#10;wFoNv7UVt9ZS9snOiYMB1XpvRU1ZbR37OHCzzVFozmfbh1BbG3Jo2MDOPkk4QCiR9YIuLYzp7//l&#10;r/r+L/8GvP+qR3/8qx7+8S96+NOfdQ+ATYW/+R0x8OOHurM7tQ/war+urfTr6mKvrixFtJjoJLbN&#10;U15Npgobc1SMIlqNa151qrKLURxi2bh1XA+3KBBsUkt7mYaH3JrG3k51VWo2UKONYa8GwrVYznzV&#10;uEucUUBiKOkQyQqIkppU5ztwBzB1Yqn7e+vV7MK2V2Visws0HGpUMuTSJDFwwl+vpZ5GrXKNDWz5&#10;BIrbFyjW+ECl1hNeJQdcSvYS04a7tdJDfB5o00KvV+NY7+FQrbydpTzHKdkkawbwKpZ3vbfW6UY4&#10;HKxSBeA2ujPV2ppD/JuJo8hC6b1Y7RbNhhvV1lGggoYTxMBHlG+dGIqO6Ej6czrO+84qPaZTeS/o&#10;VMGLSsl/XimFBvExpZYedCZMq+9sVHuvT9Pj/br70pbeOTOv187MaToZVXA0qKQNv7M0oT/cfE1/&#10;evO2vpmf04OpKT1CgR/NzAIyAH9dk6P7dXm6X58HiABL/Podped3LaV6gro+ZWlW2Szz1w25KHW2&#10;7qLSd8tO64uqfYDvE/s+cZeRsM4sv2+t1BPSQ85zH5C/aq3Sl201utVQoPnMg86wOR7grUE9G4Cy&#10;meQy9TWIUYw2U1Yys8G5X3m1b5fNYttM6bY0FW63OJh97FOTtdyy1kcTZGT7lGW1sk6nCayz1Xb3&#10;UGhMFZ3SJADb6BrWIMQGwAuixt3EvJ24g84sbDapP/uoJnOOa5nlOtusLbKp7x6wnuM6/z2dAeQz&#10;LLfZtm2tp4BqjXs367wEQDbW9bOKK7POE9y3fd6xOgED10n8NoAtRdludnqYNMR6+5xm7bENTLPV&#10;VuNurc8M9hH+jgKtA7dBzLWiJOvMYd+Hh04e1V63W8tWe1txTPMRl7778Sc9+dNf9OTPf9WjP/8b&#10;EGOhf/on3f/xj1hp4l/i4QePHuqtvRkARn3XsNEbQ3p9qU+vAfHlpV7Nx9tV25StImLXEhS2CGhz&#10;q9JUUHFSlYA8G23X+XiPzg51az3SofU+r3Z63c5AdnsDrbqIes2MeuUJVKHg+WohTl5LBLU23QP0&#10;qC+KbpVjrVjrIFY52teoPuy2x5QakIeDNhdwk+aCzcC430IrGWjSPAXDFDFslzdXUX+x1kc8Wo12&#10;AK9PG71dWg91aiXUoSWUb7a3URODbmLrCgqhdLVwTDxQrQl/qZZDVdqxCrCA2fhM9dhol2Eb3L1a&#10;bf4CjbFcG0bpsfJWuVaGAlt3wvLm0yqoOqWj6c/rWOYvHBt9Kg94c59XeukhnUCF00oOKa3sIFb6&#10;iCpwH55QqwaGg3rz0hauZ007a1OKTQ6raySk6FhQ14iB/8fVl/SbCxd1H3AfTpqFTgLxPAAv6cBj&#10;4HxCKWjJfj9AkQ1mSw+xybb8pg5Qsdhfobxfkj6rztTH5en7ANeg1LU5etRUqF/+DP732Oyn2Oyn&#10;3OBDb6W+AOrPUeZb7LuKqpnFc6ZCAeJ6YHQBpY35bJN4G8AGqEFrsfC+ld5PzjdjU2RreGD7cbyt&#10;t07/1ibaKoKsUsjmVJpGiadSD2NPydzY3RFgnc1PUQLFfda+eZAY2Do99ABpF6FCZ+aL6gXgKOBO&#10;EffbBGab9k0cZb8InBeAY5dr7J3AUv+cznK9s6jyM4Cd774ki3+XgfOZ+u53OrDPRD+3pjpKMgh5&#10;RgfGnxXYLO8+wKbCL2qQpfWL3o+FuWeOHbICy/529kGRWWfgjpAMYmuKarF0PwVYvCRNM9WnFCuh&#10;MMOWPv7db/UrFPjhj/+sxwD8rVnoH//sAPzgh5/08A+kx9/qnQtJvbUR0c31Qd3aHNaNZYuFI3p9&#10;tkuX53yaH7XvpAVYygJVkUoo2K01VV7lcdbnOkPovBpq15WApVZdCXn0Uo8Ngtehqzbw3WxIgyOt&#10;KsYW19vok8CUiLo0MuRSDBCHBtzqAt4AcXdvCLsL7L1Y8DDgjYQaNIctTnY3a8bGY+5uIrVoPtyu&#10;+SHi4D7WhZq07vRwakNV/ahqp7ZImyjeKgWJqecwqcGTr1IsdATlHkORexoyNAX8a8TcvW2FagLg&#10;wUi1Rgdq5PMXqqO7SEOhMi1HWxTjvqyCq7IlTZ2DVWplfWVjhk5lv6ijac8ptYA4uOSwTuQ8B8CH&#10;lUY6VfQ8sfBBpZUfVJ6N/sl7CY+FdeHcsm6e39R8clQ9sbAC432KTvTq5dmYfvnSBf1yc1tPUF1T&#10;XwP4SXJeT2cXARhV/BYFtvTA1Jh0D6tiywdmo2uy/wb0PUD+khf+ZY0NfJelr6rz9DU2+hGl6FOU&#10;+1ceYt/mon0F95brOyz0I+z0V82l+rSROLg2T5t5xzR+yr7vvqAm4t16MrALKD1kWvukZP18ndiW&#10;dd0obBeZ2omBSQG2WQ8kq/zy89sPBLYMkektQ9s3VBsvOmkAA6hVZtkQO3Hi3ETmMc3mHedva2pp&#10;7YQPOq21hlDgPuxzkIKlhxh4iOW4AWyWG1XeOr1f8/xSyhFdAojzpP8C2Cq1XsBCP68tnmfL4EWp&#10;99s1W1tnawTzvGygeoPXKq7225ITz6KeYzyb04bZWe4nxxpzPrPGpsAGsAFrNnqI92F9oAf5bc1Y&#10;Ta2ty6XNdWRjh1myGv5nwFsz08hp3kvJMY0Sh0Vd2fr6V9/p13/9D339w5+Iff9Vj7HSD38G+OE/&#10;/FGP//HPeso+b56bdCz0LauFXiUGXgjoxkJI15J+XZly6eK0W3PRRnVhc71dxL8dFSpCfXMrT6iU&#10;AmMVdbyO2l3patXVbgAOenWZ+POViE9Xhjt0eSagaL+LGDnf6aXjaStWN5D29zdpcKAFZStB5fNU&#10;7ylSBXa6qilDre2l2GygHfJqvs/twJvsdmHLsdD9KOxQSAtY9yTbFoMtWmXbElZ7tR+AIwGdCQe1&#10;1deJ5fYqQUFgn7oqmrNU4c3Q8EijlnAO9j15uadKK301GuwqVyPX7e4sduaQqqg9wf1kaDLm0hxK&#10;399driZvDgCfwgoXq6Hdvmkf18mM53To5AGl5h9SQc0JZaO2qUVAiwqfLjukzAoUuJQ4ufKYavwN&#10;6p8Z0ktXd3Tz4rbm58bVG48olOjTzHJM17bn9PTyJX2/sa0HiQQKPPG3Wuhfzs/p/wP2iM0xW/Br&#10;eQAAAABJRU5ErkJggg=="/>
  <p:tag name="ISPRING_PRESENTER_PHOTO_1" val="png|iVBORw0KGgoAAAANSUhEUgAAAUAAAAFACAYAAADNkKWqAAAAAXNSR0IArs4c6QAAAARnQU1BAACx&#10;jwv8YQUAAAAJcEhZcwAAHYcAAB2HAY/l8WUAAP+lSURBVHhe7F0FYFVH2o0D9W23hltLS6nr1rYu&#10;2227ld12K9tuixMghtTdneIeLECQuCsJ7sEJTggkENf3XpLznzPzHtCW3b+7291aJgz3vitz586d&#10;78z5vvlmxgvN4VcZmpqa9B/3GrlpYOS2sYnRHubu9w41dXXYdaQKy/eWIHHbAYxfthdvJ27A4Dmr&#10;8PSkXNw3Ih03fJSCy99LQ8fX4nH2sGicERaD04IXmHh6aBR+OywO574UhwteS8AV7yXh1i/S8PD4&#10;LPx9+hIMXbAWn6VuQ8SqvcjeUYwNB8twoKwSDQ317hz8f6EJDXyxRr5Yg97NvLNiE4/xhZvDrzY0&#10;A+CvOBj8M0E7J0K8BlTWObDzSAUW5R9CxOq9+Dh9KwZGrsZfCGy3fZ6B7m8los3L0ThreBxahsTA&#10;a2A8Yxy8Bi2EVxBjcAy8g2PhFRIL77AEeA9Jhs/QJPgOSbRxaCJ/J8A3jMdDUuAVmsyYaK73CmFa&#10;wYxBSo8xMAZ+g2NxWlgczuHzOryegMs+zMDdo5bg2emrMSxmI8bk7kRM3gGs23cYByuq4XA5zXt8&#10;N1jwazzhuebwawnNANgcGJpQ62zA9kPlSNu0H1+nb0P/Watx15c5uOTdNJw5LB6+ArPAufDqH8HI&#10;7YBIAl00vAYnEaQEWqkErBR4hyQR5NIIdhkEtQz4hPHYkAR4Efi8ue8TmsaYbrdh3Jqoa1PgR4D0&#10;CyMgEhi9CYzeBEYfAWRYEq/nM4IJkMFpBERGs89nDyZADmIMJED2Z34GzOPv+QTjWLR7PQXXfZSK&#10;R8dm4rXoNZixdDtW7jqEwrIqvnMz82sOzQD4iwlUXu3/pHUmuv9OxOwcThfyiyqxcN0BvB2/CY9M&#10;WIGL38/B6cMzCWoEmr5kYP25DSTQDBbwxMM7lCBGZmYZHI8RpLyGpnI/nftibmR3oQShEMbBAksC&#10;kYkR8A6cCZ/+4fAZEA6/frMQ0Hc2/PrOgl8fRm79te09C759IuDLc959BbJz4N2f9w+YA59B3Ceo&#10;eQ2OsmwylIDH5/kQWH0Imj6hBF0B7VDmdwiBmADsFcp3CcogGDKvA3iPwJExgO9w/uuZuPGr5eg1&#10;YwVGZW9Fdn4Riipr3aXz7dDAEqS6bADz+HJtDr+E0AyAv4Ag8TRC2Si71ndVuoq6WizfU4zRWdvx&#10;4vQVuJJq4xnDCQwDCWL9uO1PwBiQBD8yKT+yK9/gTPgEp5OVZVJN5TaEqmowAXAwrx9EMBmwgPfN&#10;JZjNRMs+U3DqgCk4c+BUnB8yHR2GzcIFr85Cj7dm4ur3Z+KmT2dSVY7A3V/PxwPjYvHo+EQ8OTEF&#10;T01Jx9NTM/DU1HQ8OSUNT0xJJRAn4qGxsfjDqGjc9dV83PHlXNz0yWxc814kLn1jHi58ZS7aD52N&#10;s4Nm4IzAcJzcbyr8Gb37TjNAadTuQVK54+BH0PYLoWpN5ugnljkkg+BNUAwhQIo1ijH2IygqBiWg&#10;9RtJuGvEYry0YAMWrtmLncVlLM/jy1Kg18Aili3RHmkOP//QDIA/+/Bdaaxz1WHV/lKMXrQDz0xf&#10;jEvfTcYpgyXwFPx+3MpOF0rWFpYKPwJEANlUi2CyI0Z/six/qrj+fabhpN6TcWqfcfht39FoFzgO&#10;3YdMw41vzsYDn83H36ckY/i8Rfg4cRnGLt2MuZv2IW7HQaTuP4Lcw5VYWVGDvKpabCf47qqrxx6n&#10;EwUNLhwkQB+CC8XM92HGIsL3IQJLEaOOH+TvAwSePQ4ndtbVIb+2Hpurq7C2tBJLD1YgfU8pYrYd&#10;wux1ezA6dwPeSViGwREZeGJsHO78eD6ueyMCXYJH45x+I3BW35E4pdcotOB7+PB9AgbOQQu+X0BI&#10;PALC4uFP9uhL9dowWMWBBPm+KqMonE21/+YvsjB43lpErSvAgVKpzc3I90sLzQD4kw7HCxw5nrvn&#10;0qpj3wyHSmsQva4QwZF5uPKjRWghdXRAFNkdWZvsZWRyXmRCxhYnNVEdDsHcHzAPPr0nwbf3OLQK&#10;nILzwmbiijfn4IGvo9F3Zgreis/F1GV5iN+6FysOVWBXjQPFLicq+UyHffRxQfl1mdgktsRtA+q5&#10;dTDfvLrJSVbl3jI2uSOaeE+jztnjaNRvsi9F00urJykq7W+CkDhaHWM5jxc6GpBfUYucfQcxZ9NO&#10;fJ27DsOjsvC3qfG46+OZuPLVqTh7MFlj/2nw7j3VskZ1slCFlp3Rmw2C77AsllE2y4eseBDLSeXH&#10;xuMcMcSxufgodaNh0/XO7zJt5cxwcfUufTObzeEnGpoB8CccrD1PoEe1i2AgVff4Hs3tVNPGL96C&#10;xyfl4vzXqcpKBew7327Vk0qW5xeWAt+hyYxx8B5MsBswAwH9yOwGhOP84HCC3Vw8MCYZg+bnYPzS&#10;TYjbWYh1ZdVka40Q5xHkfDdYe9ixrQReUYDlIm450EAwaySQNfC3i+DXaM7xGqYrVV3bpgb3MRO0&#10;VXrfinp3xgYCYyMjU+NRgqEBUp3nZZ4kThAIp6Ayi72uRqwlM12wZT8+ytiAvjNycOfn8ejyyhyc&#10;MWgmAvrOgHe/GcZm6RMaQ2bMsqO67DM0jSxR6j8bE9MTHQv/oFhc+UE6gublISGvEGXVgmBPMBBo&#10;vtk/zVhz+EmEZgD8CQfDJI4DPAHCjuJyjMzahj+MzsUZw8le+hPsBlAwQ9LhPTSLApsB72HqrEiC&#10;70Cqs32momWf0Thz4Gh0GzYZf/xiAUIW5GL00i1IJNjllVdjD4GogqkL7MjJuCXHbGTkgYYGcjn5&#10;BxowFveU44hASFdaSJbAc9f4EeqIi/fI+0T4plPmXp4X7rn4W754BruOYoT577vBfdhzmUmfDYHA&#10;0EkQdBFUZY8z/n1MXL5+SlS5cDHzjQJh5tVJACYkGzBUOspWGc/k1zmxtKQaczcX4OOMzeg9OwM3&#10;fTAd7UPH4/R+k+DXWx03BMdBCwh6LNPQbJbrYrJGssQBVJ1lP+2XiG6vpaH3jDWIX7cXR2qOB8Pm&#10;8FMPzQD4Ewj/QPyPhn2lVZi4eBf+OH4ZTn+JbGRADIGPAjgwHi2CZL9L4ZYxOBXesmP1mU0BHmMA&#10;76Ev5mPYwiyEr92OXKqw+93MTvBl+RHhjGyqwUQCCxmbgyBTTyBxCnAEetxvEMhwa4CRUYBjjvOP&#10;p5gGeI9VR+uZdj3TcJrzx95OwKpzNQQfxTqe1zELSUdh7mjUnwFU/q9nC4wbnTwqpDZY18RnCNjc&#10;UexT+eJxgbCDkZfDoaj8NJA/NvBKASPvk5pun1vHfSfVaGBrbR0S9xRiRC5Z4vQU/P7D6WgdMoUN&#10;STjZ9WyyQPkzJiEgNA5+ZIJy5zGqsgBxcDy6vpeE/pFrkL75AOpdxzdeNujNvhm+e6Q5/O9CMwD+&#10;yMHwLQquUXWNMNpQW++gerUXz4WvwHnDUwh4sunJbpdFAcymapsNnxCqtiFRCOgfjlN6jsL5fb/G&#10;NS+H45kpqRTg9cgm4O2mEFYwXY2ZsLghgZMKSRhsrGZ0CymBo8nY4JgXo75qX+BGwBD4GCAk+CgS&#10;YAR6yrPOOZntam4FeoI8k76rEs6aIlSX7EHNkd2oKdnP38XEXFkP6wlKDlRRVXYIzXivUZ+VN2XP&#10;Hc0z+NcoYON5B59bTVCr5VbvY0tLbyX7oI5YblpP+tlQzz3SzUbS0Cbmy7xbI+FXqjSvMyNAzDPr&#10;uc97m+QGU8uniVs2cg84wri5thYJe4rxUepq/HlEFLoNDcfpAyab3mefQfPgG0ymzW/hNWwJvIbk&#10;witIYEhgHBiHq99Px7ux67CpoIQpHQv63jIPKA9NosXN4UcLzQD4Iwer5ioqNGLLgQq8k7QFV3yY&#10;Ap/ASLI52Z7k0pECf7KNgJBE+A9eYGx5fn1Ho/XQcbjry0i8vCAd0Ru3YnNZBQ4zpRqmKTBoILtx&#10;NpJvGWCT0EvoZJsj4+M+sUSZEMwYKBEnFJx8l7vYXEpcdc5yR0am4WC6+i0Qrd25G7sj5iDv9VeQ&#10;8cJzSH7sMSQ99ick/OVRZPZ9AXkfvIN9MfPRcHA/L6+jGivw95SDnqE/+yzlyajdBDADwny4nk/u&#10;iPqSApSsX479GfHYGz8PhSmxKFqRi9qC3cwUgd39NuKGTgKcsR3ynZsM25P9UOBunsBfLCv+NmVC&#10;QDQdNi7uE6B1n8pR1xxhBlYVVWDSsu3oNy0D17w9G6cMnAyfvpPhPYjfKlg+iWykjJ8kGaFcbfou&#10;xOlhcfjT2MWYvWovSmoF1Dboe4itNocfLzQD4I8Svlnp6xwOxOYV4K+Tc3HmkHgLesEx8BmWiICw&#10;DPgPWwTv0FT49JuLk3uORefBY3D3Z3PxcvwSRO/Yh3yHy6ieRwNVvQaqelJtGwkGJhL0nKRqUgld&#10;YlAElRqCTz0ZUVMj+U5DLQFGDMrdM1tVBdf+AlSsXYlD2ek4lLMIR9avRV3xASKknibGx6vJsNTP&#10;2+iqQkFUJKL/+jeMueQaTL3iMsTcfRvSHnsY2X9+HBkP/wkLbroFU7pfjs8uuwpxr7+BxooSlgTv&#10;VZYZVSoCpKOR+XQyT7VkbrLiGa63Kx/7R32O5X97AgtvvgFT+JzJl16CqVdegfDrbkLM43/Fmtff&#10;RtGidL4DORzTqGPiToKXWK0AV8qvYdxqDwwLlEpsy0ZArmerDJucBEHq9g5zjsd0g8mtuCLZYVkN&#10;Zq7biZBpKbjjzRloT2bYsudMNk7RBgh9wtSBQkYoUJTZol8ULn47GW/FrkVeYSlT0Bs3hx8zNAPg&#10;/ygYdcdInBUghaKKaozJ3IzrPpVTMtmCnHKDJTgp8AtNQMuQeLSUAX7ANPxmcDiue3c2hkbnIm57&#10;AXbV1hnVVkxPKpvhTSZtCXcTAZAAZQTaMsFGY/9yUXApzAQtF6NsYnVNdagh+LmkHhLK6vaux/6I&#10;yVgycDBS77ofC393LWZffQUiL78CEQSc2Cf/hM2fvI/6rRvJ/CqNTU3AtG9JEuKvuxQLO3bE0n79&#10;URg/H7WbV8FxYCdcB/ehfnc+qlctx4Fp05A17CUsGz8OjTXlJq+CAcKNisQEy/r4TsQmF9+jzjC3&#10;ahxZuRTpf30WsZ3Ow/zL2iLpqfuR90YYtn7xHta89zqWBg5A0l13Y9qF3TD55muw7N034dyzzzQO&#10;NcpnExsC/sluKZVa38SlZ+nRRwHunwUBs/1TUJ7F58qZ3ubyGkxbuwcvTM/CxS/PQIt+k+HbfwZa&#10;hsbCn2xQw/w03tlrIIGQrPDkYQl4cspSpG3ez8cKhBVUFjZfsrF6wLY5/PdCMwD+j4LsZ56w7WAp&#10;hkWvQ+e35HQ7z4KfWMIw+aOR8Q1MRsve03B6r5G4/M2JCJmXiLmb92BjnQz1YlyyU5GhEbwEZk1G&#10;N6TwMAoKpbSpn1QMqom0xqin7lAnEGyoMZ0CqCO48LcsVI31tdgbPQPxf7kf4T3aYMGlF2PxAw9h&#10;6eDBWPPu68gbMgTL/vwk4i7pgRlt22L+nx9E+falBkyYCax6513EtWmDJTf9DrXbVplnKS9iSrL6&#10;qeNFW6dscPXVBDaqsS6p5xb6dK0nWAAUMAkMBDQEmfUrkHXffUhs0x5Jj96GvbEz4SgqQp2rxrBY&#10;Y7MsOwLnpjxsnz4Bs+67FeO7dUVu7z5wbdtgyoRPNRhnYcYT9WwVn+GFevw/DTavNrpYhvVy+TFf&#10;xOm2GzZiRUk1vl68GU+NjUHnkFHw6zOG33g2VeMMeL+8iFtGjWkeEAVfqs6//zwD4cv2oKpWxgcF&#10;AiC/6/Fl0hz+O6EZAP+HYc3eI3gxYiXOHK7hZGR7IRrPmky2R1U3NAa+AyLg/2I4VdwZePyLWIzI&#10;zMPq8iqyPCt4Jgq4yNbQWGeE3oAfo8BPLEbgISWvjv87BI71FKbSMpSuXY+K/HwCTz1qm6hSSj2m&#10;6l3PbX19HXZ/NQmp3a7GvG6XIj24L0rT49B4aA9VQHUMUFUmYFWXHkRxUgKyAgcjashQlO7ZZM7B&#10;6cL69z8iOHXC4quvwZHEOUB1EfNFcKIYewCwhll0MLt6H4m62F09VVIDgXo5dzCsUCDIKIBqKinB&#10;ssH9kNj6HCy/7TaUr0riUbFC2/NcySirn7o3bEINKMtIQtq99yOuY3vkvTyAWdlvAErFJaBj0hZZ&#10;iZsCW9n/dMjzbEVdpGPHB3MNnyOLqQCqST49VJOlLsPFBImwukb5li02aV8hQmOW4Oq3I3Ba4HR4&#10;95kCv8GzERASy2+eCh85XGuI4eBkXPZBLr7I2IGSGuW0OfwvQjMA/qDhOOEx0mVD7s4jeHbaMpwc&#10;JjXXjszQaAzjoBysoWfzcEbvSbhq6CQEzsxB7I5CFFBls8xNoiZIo0i5mV4jhU67Ag6puFbstWU0&#10;hnW5hBAcBIqOBqyfOgOTbrgVCb2fQW3RbqZEtZmCqs4BccoD82Yi5cKrkNjpIhR+OpqAWWHSrTdP&#10;5dV8gEDskDnGHzzvqHaY3lip0uohPrJkEZLvofrZoQOirr8BOYHPYtvo93E4aR6q8lag4eBeomCp&#10;0Ma8l2IjmaNcbZRXJauNgsrPmgzMYZStXIL0a65AVqcO2P7lx7ygwsIPb2xyyN5p7XQqF3VmSJkX&#10;dB6aOAUZF3RF9LXdcGBZjElfaerd9Hx9IWaf//Gg6YzRfZ7g3lMZ6iZ3MGVsnq4OFr07j7C8PR0a&#10;DYa1MlG9A6+RiiyGvbHSgWlLtuOZr+bjgkFf4LTeE+ArdVhjlIdphI6crakF9EvChW8twscp23Dw&#10;uAkalA19CD3To4I3h/88NAPgDxhURwU+VmybsHznYTw9ZRn8NXtJf1bw0EVs8bPhH5KKFkEL4d1v&#10;Ok4fOAW3fhKFD+JXY2VBJWQal9AYMSbranLUULCpKpLxKKo7wCmfPQqhAFCCIaE0AGiE0AqknJdr&#10;JdjOOqz89CPM69AFidf3wJGlKbxXzE8g0ICqfZuR++ifkNTmXKx6ZSAaKg7xOLGKQmw6H5pqydrq&#10;4HDWo4b5MN0tZDsSdmNjJAgJCBudFShdlIRlr7yMmLv/iMjuF2N25y5YeFEPxN98K9KffhIrXx2K&#10;/Mhw1O3fxhckQ+X96ogx5gHm21NuspWqHD2AtDkqAskXtseay3qgJD2FZWCBwEHVt7qxBtVNdcyV&#10;ZcRKV8xSoFObvxFL77kDUe3bYN1nH5jkVbYCkEa+m/p2ZT91qtzMc1Wenq1tYIy/o8pUeVQZ87k2&#10;qvTUgFQzsozMH5kyo7YCySaXvqGeoJRsOMwsxm0rxMC5i9DjtUj49Z0OvwFz0Co4Fr5sIH1C5E+Y&#10;yfqSik5vJuK95I3GVuwJnm/cHH6Y0AyA/4WwZn8Znp2+CicFRUGTeHqFxcN3SCZV3cXwC0xAy57h&#10;OK/fONz7VRy+XrYd+VRFCTEUFAELhYcCrCimZkZhsL6LZYmR1VCg6kVbqG65aqop7xQuXSsh5XWS&#10;DallcnVxSSVjGsVpCUi55ArkXtgVO2ZMoLgSzJy6ByiKTUZij8sQd20PVGWlmU4V+fU5eFLAIN87&#10;OUU38qCi7G3GjifgEtPkddaNWLBJeKmtQt2OfBxIjELeiM+wOGgQUv/yGBbc8jtM73Expl7cGckP&#10;/QE7IiNRW08AEUgziDlZABTYCPzckUfWR4QjqVNbrLvqUlQtX2xUaL2v2KcAlNBn7HFicU6q7E4C&#10;z2GVVckerH7iEaSe1w5rXn4JLqe109UW7MLKj97Hms8+RVXBXuZa78Ai5XvKbFBvOnbYxPD5KgOn&#10;i9/BRcgluMqJ2sX3VyPSQODVnWJ8Jqcqe0bLXvld3O/AD2KuESs178e/Sj5h2eEyvBS7DNe+EYEz&#10;e4+Hb+/pCAhaYBpMn2Fkg5oQtn8UOr+Zjs8yt6OsRvCtoHJqDj9EaAbAfycIEFjfrd3tWGXcUVyB&#10;wXNW4qShVHU1RE29fi+zNR+WZtQd/17T0abPl3hq5DxEbNiF7VQBKygMEuEmVwkaHeR/Yg0CFv4Z&#10;7zUrVxIvI4DynXOU12D1xHDEBvZHYVoaL5AKKOCyox9cvMkpPzYKvO6to5CnP3w/0s4/F3lhQ+By&#10;lDN1+cI1Ys+4yYjv1BEpv78F1RvWUzAtABqWQSHW86WiNmlUg8sKvwCDZ0w+PZ0VsikSjs3zBLuC&#10;Bif/b9CzinejcuNK7I6cg9xn/oa4zhdg3vXX4FB6oilDYWCdYVi6W2mKMamMBRjAgXSC9MU9kHHp&#10;RTiYscA836GMEQ/UFsh9h+jMKwktzKwaCDFpx85tWH3vvUht3R7r332N19lOhn3x8zHj0m6Yc+nl&#10;OLBkiXmq1Gaps2KPDqbVUFqEhrJDvIcMT4DHPFnwE/sWCyfYqrHiOUdTPd9U55kQX16gKQ6on3or&#10;vZpAT9WFGWSGWVL8jnoP5TOvvBYjM1fjzrfn4IwXPoevpvgKi4X30BR4h5IRBsmnMB7dP0jHpNwt&#10;qOe3tYFPENjaPQaVl341h+8bmgHw3wjGdUIC5xbQkqo6vJGwDedpjr2eBL6BmhU5BX6aNHTwfPj0&#10;DUfbkMn46/hUM3i+RDLA+8QI1NvXRDWTyijZFVVdwxbE5mSpsumrt9dVV41GARBhpmpPAeY8+BCm&#10;tT4HSwf3oZZbSEGSWutCLQWsirGSeVSng5SnhsYKbHq5NwHwLGQ//CgBcZ/E1QjptokTkXJBe9N7&#10;W7N+uQFA4Yn+sxyUf8yPg3moFnfkvkDHCp1SIcwRWOoMaxITlMMKj/ICXSehFzSJMxkQWLMSy26/&#10;Bws7tMPqL15nQuJzvNbIrR58DAAVFRy7tyPjoYeQ2qYDNr0+lCy4zLyXk+Wh5wpqinbkYfm0CSjJ&#10;W2PAV6y0NDkZi7pfhfSuF6NgxlThpYnbRn6G+K5tkX3bLajavsX9JAE6c8hHlpHBpgQPQkzYYJTu&#10;3GxyLsjRvcqhfXebZzUUDcxHk4sp6F0ZjU2Qf55rPcGq1rxeDYs6nwSevMraW4EtNS6MzNmKOz9a&#10;aCar8BowG94hsdASApr81dgIB8Tils+yEbtun1K06Zp8sy6p3nzjic3h/wvNAPjvBEkJgypc+OKt&#10;uOjtVHj1ZgUNzIBfcDr8Q5LhFxSPVr2noH3gaDw7IRnzth/CXlZOCZKqfINAz9jYrDVPgCp1t471&#10;13SfuKiUlRbgyIoMrPzyQ8wNCsWuvI0UPLKP8kpsGjAA2WR0KbfdiLLNiwlNFCwijcbAKh3+Z+yH&#10;tWWFqMlfhvyXe2JVp/ORdf31KM/OJUDY3tjilARkXNYNWRd1wb45E5gziiRfT7Yw9YtK9ZY6V0/m&#10;U8YjtcxnI1VXx4E9qN61Cc76cp6jKltTA8euAj5rB1yV6v+0DYRlg5ZhGU67bjGW33Uvott3xrbx&#10;n7nP8oF66FHZ1TMJFgZIGKjKb5k1CdEXdseSbtfg8Ny5fM8a5t9hpsES0CyPicDHF3fByt4D0FRI&#10;5nYgH6tf6InEdhdg0UOPoH7XNvvOLNf8IaHIPO8srPj7n+EwNk8+h2Ckr6q4d24E5l3YAVOvvQQH&#10;ly0x6deRTTsrKuE4eAB1RfvhqjiMpjr1baucCD6Ghdu38cxyc/R13IGHVCoGJPVujWKkLLsmskE0&#10;6mtQfef/AsIvl+zALR9G4oz+4+DbZxL8gxfAzHYdlsV6xm1gFB6bsMh4FniCzBL2DZrD9w3NAPgP&#10;giqvqcCqtZ54XJXO3l6IO77SFPLRrIwJBL5kM0zNJygWvv3D0S5wFP4yKgrzthaggHXSOJM0VVE9&#10;Ij8i62lixRf7E2swKR+V/0bU7N6GwrkzsLjX85h93aUY3a0jpt5xN3YvXyVRNQJUPHs6srt2Q1rn&#10;y1A4ZbL7Tv1H1fPgLpQsTkX+qM+w+IXnEUemE3tJN2zo0hFZF16IfSPHEIoaCWhMiwwn+xECUufz&#10;kPbsI6jev8HkQ0IvHDVYT7kS2RVL0ZuUrs9Gwt+fxJRHHyXz2spjZJsFBZjVNxBT730AK18LQ0H0&#10;VFTk5aKazKxyex4qVi1B4expyPr7o5h5YWtkPvgoalavN3k2MMcHHA8ZHgDUBAgqI0dFEVa88TJi&#10;Ol2ElGt/h+0jPkLVzvXW/YShfsdKrHjgTizqdhkOffwpVof0QwxV7firrsa+uWJ/KncCVPFhrP/L&#10;M8g673zkvT+EICqLqN5Aiq2e6cQmqsu5bc7G0ofvRC3Zp3rANTxuW0w0wh97DJGPPITk55/B6rff&#10;QGF8nClvFZKBHz5D3Nl2mriDe9cyQL6PgJ2MUXZeayskB2SERuQwio3KVrm52okxmWvw+3em4bRe&#10;X6NF4Ey0DE40k9j6a2mAvpE4bWgiQhauQ3Glp6OEDxMT5HOOy0Fz+AehGQD/UVA9YkUyNi7Zw9zV&#10;qaCkHMFzlqJFcJTp2fUdmk31JIsqbzbVk7k4uc/XuO/z2Zixbjt2EzQkPKansYFVuoG/yFzUuysV&#10;SHYvo1JKdBzVKNm0Gvlffomkx/+M0ZdeislXXobMvz6MzRM+RX3eSjKvOmM8F1eo2ZuPRffdjaw2&#10;XbG174twEgD2ZaZg87vvIueRP2Lq9Vdg8kXdMPPay5DG9LaEDMWaO29HSofzsD14IOqq6sme+F6O&#10;cuyaMRELr7kUMW07Yc3ggajduY7ybAVKQCiAMMzmyGGUzJ+DzIf/iMkd2yGhd19UFxZRaF1wlh7G&#10;ihEjMO2uuzCp+8WY1b0boq67FvE3/R7x19+C+Vdej4nde2DmDT2wJPA5VC1eiqZa2QktAH5XYbRB&#10;5S+bJL8CXCX7sHzUe5jyu2swucuFSL/vAewYNhy7x3yGwgnvYzcBa32b1lh+0QWI69YV8+68EVtn&#10;jGbmi4wKL0wq37EX6fc8gNROHbBn6qcsTydqnGJwsljyWeUFWP78n7HovLOxZkh/NFSXo4r3uXjz&#10;ntzFmBcaitjnX0Tsw49j0nU3Y9Kl1yDnz0+iMGYOP20JsUdAKiBk3RHIse4crUPGvOEkeyUTJl0X&#10;6TVqM68XQ5Yd1wAhwVZM34KyXGjq8UHSKtzw8lSc2pOMcFAU61wafIaTDYZmEAgX4IK3EjB1yXZe&#10;bctQHTgC1+bwz0MzAP7DIKEU8CmqYjZgyvKd6PJGIiuc/LfUU5cEf02tHjQdrQLH47o3IzA6azMK&#10;a8X3eJdaYtNzKPWIlZpRtj0Jm1w4KHZoLDuEg5kxWP56GBJuvRFL27bDoq5dsSxoIApyktB0cDdT&#10;kouFFULNcyehcZFJ5r0ZjJx27bHymsuR/sBdmHb59ZhyUQ/Mu+U65PR8HrtGjkDhsljUHtwDVNUi&#10;/5XXKfjnYPkjd6Fm/wEDbA1koo0U3K3jPsOCa65ARMeOSLzrNmx5+3UULohAcfxC7F8YibyRI5Hz&#10;7POIuuhiRFx8IXJDCJS78k3p1JO11GlmmboyVG5ej70zZ2DLO29jSVAgMvv0xMrAQKwd9jK2jhmF&#10;kuw0NBQVGL5k/AzVkcA/M0zwBEHlaCZCID6a8nKV4mBOMpa99iqi7r8fU6++GBOu7ooJV12E2Kuv&#10;w9Ju3bG5UxvkP/NXVK7NZLlRRWf51wlsmFbVnj1IfvgBM5zuwMgP+GQHG5RGVChtnq/esAhZt16H&#10;jI4XIX/KOB6RQ3mjGfFhmgK9p4bwFRehdMVKbHn/Q8y+9lpMvupSbJpIsK2tNGBmTBqalUbvppQN&#10;EPKt2fjJfca8Mw8rqn7I1CBboBikOagSIoBpii/dr7yvOFSO0Lm56BQ6ES0HTIZfyELWP9VBqsRm&#10;stZoPDpmMdbuO8Srm8P3Cc0A+A+DbUkV8g6U4ZFxbG37RULLQGpxHR8yP9+QZLTsNQaXh36Bd6LS&#10;saVC/Ix1XS4TTgkAq7lUOLEYVmp1E7iM+lsH55FDKEiIQ0Zgf0RcdQlm97gQi665Buvbt8PKHl1Q&#10;s2COebYmKq2mAMq+ZEYaULCUpn4eSpmP3MuvwuY2HZFz7fVYPmAo8udE4PC2ZSR2B3it/Acts9H1&#10;e+cvRNwVF/Gey1GWs9gIp3pv66R6VR7CnrSFyO79d8RccRnmdeqE2RddiAUXdUfcBZcisuvFmHfd&#10;NUjv9Sy2RE6Gs+wA34ashchUT5CvYTp2ugIxObGYatQ1HEFdfSFcjmJmW1zYQIPJj2Ci1vSwklsa&#10;tsKN/jM5tdE0IPxTp4GgxEWgUC+0GBJqq1GzMx+F2UnYET0TmyOn4WB0NHa/+TbiLu6CpT1fRMOR&#10;XUbFrWP5awQKPwfxqxxr3hxKAGyLVQ/ei1I2PnWV+1HvKoOrYA+2vzIAWRech+zrbkXl4uXMK7+b&#10;OqGo5u7JiMLmmHDsSYlF5c4dfFUCorMEO6eORkyPixB3550oX7/GlEAjzzWyXF1kxvWHClkn1NHl&#10;diHSW/Ei02vvbhjV6WTemf8raKsJGOr4zk75g6rnmHeqFNP2lqDn+AXo0PcTBPQJN2ubeL+0HF5h&#10;S9g4x+PM0Bi8n7SZzFbfwwabrif15uAJzQB4XFC7a/zwTAusCtqAL1M24sxh0axY8+CtFcc0EeYQ&#10;Vrh+c3Fe4DQ8PyEJmfuKjWgriCmalt6oOmR/TEsV3rJAOck6Ubx2NZJ698KsHpdjxqVXIvXpZ1E4&#10;bSoqIyOQdtO1SO5K9eulUDINJ6ooJAIaMQjTuyhQkPQw1FENXvLoQ1hy7rnY8PyTaDpApucOJje8&#10;Ts7KVRQkvVL5lq1IvPv3yG7bFbvGTzQCZSZAlbOuy477cJQcQnFGMjZOGIklH5LFffgmVn/+LnbO&#10;noDy1VkU6P1MWHYqAh4FTC43ch2RD51UWUX1ZKtjwDQG7qh9ib5nklRTLrzP+swJ7JRju/W8o90e&#10;d0wdPHyemRTVUKVjQWkKXJt2b0XsU4/h04u7Y/vcWXy4HFTs9fLkUSNUsW4Zlv71Kczr0h5zrrsU&#10;aS88i8VDhiPq6SewonsnrOr4W2T95TE4Cw+Z3uaq4kJsHBSMqMsvxdTLuyH8xpsx9k9/RORbw1G6&#10;dQ0al6RiJRlgbPdLsDNFw/SUX/K52hIs/uJTzPrzE9gVM5/HBV+215uXoI7X1LBBVAeT1N/jg37x&#10;bdz1R9xQ9kHdq8YAKGJ9mLFKPcbz0KrXBPgMSoR/aDp8gxLgNTCWjXUUbv40A0u2H1RyJpi0+DFU&#10;ls3BhmYAPC7YimEr4ob9RbhnZAa8+kTDLzAKrULkipAGn+D5OKXfl7jtvXDMWL8bRbxWFdI4zfJW&#10;s880DOMjEB4FQG4FgvyBFXPm4uPbrkVWv6dRErUATQWlBFDeW1NL1XcQ4rq0php6M6pXrTTXG27g&#10;AQLzx9/Kal0ttn78HhI6tkfW7bx+42oDNLpeMCM/Pj1XPcvqGXaWHcHivz+BOb9pjYyhLxP0rPty&#10;rTvftcyvRu9WE76kqAnYeKMROfkkCsDM/0xTeWlwSaVXL6a1V+mZ9n+CjZ6pa/Te6uwheFtnZwEb&#10;o8CcDYShQjx2ougBPl1jGhZ3OmYKLm7NSBRGPUvuO/KplL/intgkTCXo5M2N4L3H8itVVrNQ67k1&#10;u7Zg8+SRSHnuWcy97w+Y8fhjWP5GGFbd+jssbHcelr71umHaKubtaQmI7H45ll14GQo++RiFGdnY&#10;OGcqpg98HuHPPI3CoCCs79IBsTdej8KV9psxSyjZuhqRbHBi2rXGhmf/jK1jP8DSz9/Hnjmz+PwN&#10;vKyCwMfGgs/Re9i79L/7G/NPOG/qD//kF+kpAy0LoDqzucaFNxNW4MKQ0Tip9xjTW+xt5iNk7BuD&#10;U6ixvBmzBTUOXc00TVnorZqDQjMAHg228hEVMCp9E84Zypa0TzJ8QnLgF5KBFoPi0bJ3OLqFjMPr&#10;sYuxqbyKICHhY+tM9tQolZcCZgSeVVaV1VZU9zFGMUJ1ZNQWHcKhrXmoLzlIQJEDscv0yErsD8fH&#10;UE29EKld22DbF+8zfSqWBvhsDikrRiDEhgR2hxclI/faa7CkXSfsmTKWZ2wrbxQtqssSdo3mqJUP&#10;IcFq+4zJmPHA41gVPpOZVx7lg8ZreV7z/Mm9pN70VlNlcxLcnAQfsTw+rN4pldkD7g3GB6+O5VXP&#10;d1VHhYBI6QnoPYZ/RY1KkU3M09spGOWVzKtgV28txOBW0ZzTPo/pRcxxAazKQep6PdVtMSflQeXA&#10;87K18do6lQmTbKiqQm3xAVTVl6Gc6quYt2yNLt6nbyAQVOeHHNBdFUdQu3c7XEcKSPWKsHnCCMwZ&#10;1Au7FueYnCkcTEtE+DU9kHrztXBsXsGcuEPlIaz+5C0kd++ONR3PQ27PZ1F7uMTex+ftGPM5Fl3Q&#10;Huvbt0XO1dci4oH7Mel3v8fki3tgzsO3YffEkWgsKTVv7OD1phwYbENnv7MaETFAvbtpYFXOKlPZ&#10;JI090a7nkr7vELWRaJzTd5Rdr1lTqYUkkg2mwatXFG79IgkrdhWa9JvDsfDrBEBVIFPJWKPclY07&#10;2HW4FH8ew0rTfz68CHp2YXCywCC2pL0m4pGPFyBx236PEmPSsMLMKk9AkJolvmeF2KZv03ZXagqe&#10;mZrdc1CXMprZmg0wEBKO7MXiZ/6Mxeedi2UP34+Kgl0G9DTcTYqQGbfK58jfT2q3q2wvVj3zOFLO&#10;PQc5A3rDVV1q0jf3mAcwX7qOUWppU30NGvieTbWEPc+76/kCB+XAAI6ASpxPY10FXiYZsxX41fFc&#10;LVmfpsHXDHsajiaQsQCjhoBPMmnoJj1ZpUKwNXt6onnq0eBO/oTnTDDAKPZDEDC2NaZNINRU9mY6&#10;e7mOyK7Ka+RcrLlwBAy1fKLyJvVckxVoDLWczWV3s/6X9rl6ovKg/JFWU2um4uuwwM8iYnkVIvu1&#10;IEy+tBMWDRmAotxcNB4pgctxGFUxEVjc4zJkdz0POyaOMLZGeQe6Du7E6iefQG7bc5H7h9tRFDsf&#10;dft2omr1cqx/93UsuO5yxFx0KUFyIhzOWubNNpa2jmjLstK+SkUNAN9DACi2Lnswq4C5hhebctO7&#10;yDV6ZNZGXPNSOFq9OAutBsabVQG95JA/cD5+GxSBz1M2m2+tYBgln/trDr9KALSVy12B7BFErt2H&#10;zq/HkvXNthVmWAoCQqn69h2HTqFj8FbCGuyuI5MgKEjAjfe90jBCI85nK6GxH7KynjjwalPRxaLc&#10;YGauVyU37byJBbPmIqdLJ+Re2BGF06nGMQhcpKJKmPVgpVHDXeVn5+cfIrF1J8TfcDsq1643ObKA&#10;SyE2eVH6FpbtLyvsSsPk31wrKNeW0WbJnNfzjIgpLRWaKTj9VkpSq9QcGAWe0cIYL+CeJp9vINMi&#10;u+W9h8m8CpxkRfVU26srsKm0DBtKyrC2tBTLNd0VmdCy4hIsJ4Nac4TnSiuwjSx7T3UtDtTV4yCp&#10;3SE+8wjT1ZyIdvUO+z426K0V+HwJuHo8dNJgJ9+J0S6rKfBUp4NYo0rPrv+htMyrcaugtzCLMOkY&#10;mXDD3r3YPG4Mwv/0B4y9/3ZMeuFJzAvui+x778fa8y/EkltuQPmaFSYdlUhBeiSir7kcCZd0w46Z&#10;E3ncXb7KkKMMeyaNQNQlFyLyzptQmrdCj7TPMmVrrmIU/NmttAAxbI/Kz38meoKpVzyiZy87UIpn&#10;x2XjXNbdkwKnsxFPgu/wdHgNSqJaHIeHxuYgv1i8Uc9sBsBfXVA1ZC0z+5W1DoRG5tkZOAakmFEc&#10;LUKTETAoEqf3+hKPfjkXiTsPmNlFNErC1VhBJkKG4AEEbQ23IjjxGh3yMBYb7HPs4wQwRkHmnwUg&#10;DwtTRZeiV80fdXsOYtUjDyC5/RlY+9yzcFZWsGI3oKqRkCIB4UNcLrIZSoJ6KYs3LMP0P/4BCx97&#10;EhVbrWuKnqfKbR1teQ+zw41RFQ2oudMxf+a3xJOckmxDvZLGZUdDS46yraOKn0nf5teuubvP6cCG&#10;impkFhQhcmM+xi7Ow3vpazFswXL0nZaNp8am4eGvk3DPl4m45dMo3PDubDMBwDWvReDy12fhotdn&#10;4oJXZuKiV2bjkld57JVZuPrVWbjpzbm4490FuO+jaDz0WTweH5WEv01Jx+DIJXg9fi0+z9yAqSs3&#10;In7HHqw6fBi7a2oJtnb4nwf7VLYmqkCkH/N9PKMw9E5irKbXnseMg7KJtsNKDFtsW2q3WfeEidbl&#10;78WOhCQsi5iNzRGzsKrXi5jZugMWD+2HWscRYS0zUIstL4Uhvj0bsT8+COfOHSZP1UyjlrGKpedY&#10;k4OVN16NqO6tkR8zw+TX01uv4Mm3ylngWc/8y45rnadVh1Tv7PWWOfL7uchuWUfEhfdTPZ6weAOu&#10;GT4Zfj3lMpOAgLA0eAfJNhiH9q+mYd46qv0mhV9v+NUA4FGmZT64qhWQt68Ev/84DV6BbBnD0uEX&#10;moqTwmLRasA0dBg4Eq8uzMaeOqlU5DgSFsNpzIKOPCJBUaVUZXSDDJPmIfsswZn7mGWaOqat4neD&#10;qei8Tp0pQqvdX41ESqeuSL2sC4rTkyiMDlQ2kfcYAON1VAXVuWA6FpzVOLx7M6oKdzMhKbL2mbyK&#10;W57nPfa3fb7g16ShfZNHRQmUmx3JaVv7RsgM58VhgsfWylpkHziCmevz8UX2WoQszMFfJyfh9+9H&#10;oDsFrWPoZJwVOBEn952EgH5T4N8vHD79p8Or/xw2LpFkIFrgiTFoISO3g8m45b82KJ6RrFsMxWz1&#10;m+c0U3agZtSZZ+731tjYftPgy3R9+05HQJ8JOG3ACLQOGoUuYSNx9esT8OCoSPSenYz3k5cgfM12&#10;s/bx2pIqFJARlvONPcAoADEjL5z8lixHoyKzTEwDwSjAETs0tltea0DIlIr9Vp5QkbcR676ejMOr&#10;1hhWqvuq8jYh7c7bEd2hM/Lfe4/AW2Ofy8qhMdq67siCCGR374LoK7tgT2aUqVEVqjcNVWgo3I/y&#10;datRtn4p6vZup957mM90GttlI3VsdYTYZlR1RRVMOdI31PcmsBuGa4fVpRWU4pFRcfhNv1E4KWgO&#10;/EMz4ROSxbJNMmA4PDqPDalyx1tMPVC09Ud15ZcefjUAqA9q1Ed3mLFmD855ha1hv3j4DNWIjgS0&#10;GhiD018YjdvenIbZG/baqeJV+dnqOmTbMlBgeIFNhEHCIdcWT2VUvVF1ErgIDW09ksgp/pMKpXtZ&#10;sdVzrPGtdevXIuvm25HUqTWWv/oqmmqKmX8+mxRDOdCMJbpWz1HnhlVDxdSUIz1NuaAI8LdAUTZK&#10;kw93ngxIS1U0zM4T7XvV8LpdtU4s2luGCct3IChqJR4bm4qbPliATkOn48yBU3Bq/3C06E2Q6zsN&#10;fv1nwo8g5a9hgMHJZgU7v9B4Clsc/DQVWJh60FPgHZbKLfeHssyHJMCHx33DtAYKj7ujN3/rOnOt&#10;iTqfDC307jMk0ayt4afZs0MWGpck79AU7ifCZ/BC+AbOgU8/qnz9JqNln/Fm+cq2IeG4/I05uPer&#10;RDw/czHezlyPuWT0y8qqUUCgOMa69D/Liaq66TwSEPBP/wtq9KfGwKyfrDJrsJMZCCQNsyQLFktX&#10;2e9Ky8b4S67AghtuQfXiLAKeA7VMT42OShmVR7Bi4HNIa/1bLH/8T6jfl88vxeanpgz7501D1jPP&#10;IuHm2xB33VVIvP8BLH/nZZSsX0JWKjMIH8dsmm/Ie/TPBu3o+1mANP6Z/I56vz1kuO8lr0H74Ils&#10;QMLJBOfhJJahl2ajDozB3eNyseOIVkVmMADIBkH1UQ/5hYdfFQAKFuS0+1LUejKM+YxxCAhKpcAm&#10;oUXgLJzTexT6T0nBhlKZzxkMQ6hmnaAQiEXxqPiAWB4x0WytOmVrpGY4bnIIVFT59Jt3yJjOims7&#10;OizAnCgYpkaQVcWVa02DswYb3nwL4R3aYvJ9D1G1Xc+jEjzLVORrJ3YilUvTymtCJjNRqhE0qXCW&#10;tQi21VOtjgPj48j3MMZvc9aCpfjeztpapJItfZW9Cb2m5+LWjxPQcegcnBFIgOszE159ZlkWF0xW&#10;FizGTHWK4OQbqp5y/iZ79g7VMcV0RrliyAB/fLQA6GtAMdHYpvRb4GaWkVQcSgZo9r9977HoPYTP&#10;JHja5+TwuZk8ngnvoRnMlyKfM1QgyjwExcF3sPw457Kxmw3fAVNxVuh0XPbGQjw+MglvLVyOyLV7&#10;sfRQKQpV/iwLT1DZGGWT5WdmcOG+9ADP9FjqEGLtMN9V/pTqFFKDVHfkMLbOjMDOqCg4a0vJ7NhY&#10;sS6o8VIozo5F3PVdkdW5PQ6MGs8GVr4ADdgfHYHka65AXNsOiL/heiz980NIe/gRTLz+Kky/714U&#10;RMxjfaqhCq1mmEDI5FRt+EnNd/XUL9V1M6WZTroqeKDa2AYjtx/AbR/Mx2m9x8AnlI3F0BScJNNP&#10;vzh0eCceiVvl46lg0zIi8wsPv2wA5BfUN/R8x4NlNXh4jLzlCX7BsWgZmohTKBwBPWeiS+hUfJS9&#10;Dnt4sa1GAi4LbqpgFkA9PMDgkOnxM6MLiIQyTtfxR1MtK+j+vairLDf2mrp6Jysq05JouCvoiYKx&#10;IRr1RdNJWVWrfOUSRPzlT4gMDkbF7u2s0LLRiaEQXPVuypPJr5RXiZ47z1KReNxEZl5qulRlDa2S&#10;gKuX8gCFLrfgCCbm7MDAGTm48f1InEdgaEGG4NWbKms/qqmDCVRkCj5DyOyGEEjCFAVgAh+yLoEY&#10;y9BHK5652ZlvWKwb1MTaCFTcF3PzJePz3OuJnnPeZN9ihLrGe0i8AURNJyZ2aK419/M5R6M9b9ON&#10;sSxTjFLDEz3P4bO19WMe/ZlH/1AyR+bPJyQVvoMyEDAgGSf1no9T/j4JZ/cfj64vT8KDo2Pxetwa&#10;xG4uxLbyauO2bL+YvrhshvX83gQzMXWWtr6DTukzmC/MHYGiwEyBhwlUYo281sGvwwPO2mrkhA1C&#10;YtuzsOruO1C3M992wlSUIPtvzyL9nDZYduddKEiNQePBXXDt341DyQuQ8OQTmHfVnTicGAdn5UHq&#10;y5Uia0xTjbO7gVadcD/ZdlKp7rJeuGS6IWPlkY2lDjbyqTgtcDx8AqNxenA2VWM2OCFRaBmSgJHp&#10;Gk+soDTc9dVdz36J4RcMgKqgrARCL4ble4pwKVs5MRnv0Fh4DSf9HxKNVr2/xh3vzMLCHcUo5nUy&#10;UFv3CoGFVBZVhG9GgY+i+tFqmL7+xBRk3dmctAATHv0DVn/6PlBdZgRCrExNtYXPEwcJkFiG7FEC&#10;Vzn5NjnqUb8rHw1FB9BEJqrp6fUkPtyk5EmNWTH50Ttr+UsNu/J0ZlhotB0D+x0uROXvw+vJK/DQ&#10;iChcPGw6zu4zGQEvToLPoAj4EUz8qZ6aSTgJLn4EvIAwAWACfwvM3OqppmXyRDItr2FkWkMJeIoG&#10;nAhq3BoQMluBko0W9I5Fe+0xAPQww2PRDZ7HR5OWvc+C5zFw9JL/pnEEtvk00Z1nqdTy6fRn9AvW&#10;vt4xlufIEEPnkSlG4JR+09Cu/yTc+sYM9A1PwtQVW7DpcJlhUGqU5DouiLMO1uo40fdVCesjcEOU&#10;M36Pnnqir8Tjqoay8x05cBBTyejntO+A/R9+wO9kLcpV6zYjQyaPC7vg4ISx5tvW8x41VgKy+t15&#10;SHjsL1jxl79gfVAgMsKGoWyX1ndR2nyKu57boMqjBlGMVExRjSChuLGSOa9m41ePLzPz0DFsMrWg&#10;6fAZpoaDzHnQIsrHQvSfvRK1brug6rtpRPUSv8DwiwZAT5yzehfOfimKKlwSWgalmJbON2gBTu4/&#10;Fs9OjMWGskpTdzWa1YxqMPY+w6dMBWBNVoJHg87IJ02tu1FdKytRuWcLytdnIn9If6Sefw7Srr0O&#10;pYtSTbqmblIwpLoaoPpmciaYnPKcASymqd5g+XxZLiH2ZsfamvuZliq8VWKVR96rh7CSNjXI4F5N&#10;odIUq8COOicWbivEqwuX4sGPo9AhaCYCek2DT18JPBlWUJpRY4+CC5mSWJ22hlEREKWWWmCzjE3R&#10;7othiWnZtYwVrZrqsdl5GKAFLDEyAZQ30zseBD3Rk6aNusYDbscfJyi6wVTXe2nWZKMW2+jJh6LW&#10;4fXcY85TZfYJTSfwpZER8hodJ1hKFfTjeR3zD0qGP5mvf+Ac+PeaijN6UV1+bRaeDk/EiKVbsbK4&#10;2sziLHgQCxSrNmt/EPTErqUJCCxMlRFo6JvaT8bImlPtQF7kfGR89DYq9240XWr6xpWbNiHhzpuR&#10;eOkFqEhJMqxQ68/XUc3QRA6qa/smfo3sbp2R3aU9Jl/cDVsyEt31RlF7xwWBHjcaBaSJcjWprnwl&#10;6wl+Ncy52GDilr343Qdj4NdnPFoNSkYLfZtgzWsZj7tG5WJ/iXJh820q8i8w/OIA0FMhPOHDtHxW&#10;6rlU5zREiAIwJB0tA+eiU/+ReC9uBfayJtvePlYJsTRVaCZgk+D/3BcQmlZWFZo129jcnHVkaDUo&#10;WbkKWW+8hPEP3YUpd9+L7FtuwOouZ2J9u/OxckBP1FcfNpVf3quml9GkaRI/GszzeMy4OTAPAlWN&#10;qJDDq9igcVcxQsWtfjNBVUrTGcIoG5XGvEosJZgHeU3a3jK8m7gaf/hsPtoGT0HLXpPRou8M+A+M&#10;JrjJFpfFmMkoZkQmRLDRYuzGtmYATCBCcBRrkipJUFSU/U7AJOYmcJJ6KTXTAtwx0BI42XQEMp7r&#10;BUbfBTULVGJtuv64e9xgadPypGfPf/P+b8dj+RGD1LPtb97rtlWqY8UcE/jzmGGEbBz9QlRHMniP&#10;yoXn1MEycD68+4aTHY7DVW9Mx4vhyZi6djc2VdWbIXhqLi1EqfGy30Z4YRm6rUuGDap3VmYS/smK&#10;V6uGSqM5eEF9VTnSe7+IBe3aYN+XH5o6aex8LjJ/qt36rkdmT0euZu9ufzaW93oGdUV7TX1i0ox6&#10;ioLdmucrL8bFRympcbf1Q02kJsFQWHekDH8bFYvT+k5iHZgDXy3nMCyLTDAWPd6Mw6rdskgrVaXo&#10;ecYvJ/yiAFAVy7qgsOJQlQyZs4Ksz7pe+IdFURjITvrPRrfXpmPCqnxoLl3BhqZ01xoNvNlUJE9U&#10;0P8mCpQMQKrToAEOVzX2z4zAnDsfxtTrrkfOkH7YOnEydoz5DMueuxfLu3Qyg+Pz588w9xubIYFT&#10;7MCkr8TdQb8lFlKXDMjxpLHr6Djvk7Fbg+WlypgeyqMdGgRrvqdyqLfeU+HAtNztePrrRFwcNgOn&#10;92Sl7j/HghcZkbYCOwsgAiH729ryBAQECLE4MiIxOTE7P7EiqsSKHoA5Hnx+rtHYMAXoKhuCnLFl&#10;qgw8wKjz5lrtix3znpB4+A2ORADB4uyBk3HTe3MRNn8JknaVopjfSOCiL6s6qE4n08POhlXGD+vA&#10;7O6gamA9EBix3gk8LRQBB2LjEH/FNYi6/kqzbonmiLS1rRaOqkIsC+6LjE7tkHn95TicHme+urQA&#10;C6meYPeVF1N/pKo7q5CfmIRVUybBUbRb8GfyoE433Ztf58DAqOU4LWgSfAbPIgjyvWUGoZbQdvhC&#10;pKz3TLKh+sfId/ilhF8YA7TVoJwf9K8TlsKr92x4hZC9kDW0GBID3z7T8ft3oxG//zDKWQm0pKK8&#10;/e0sK7LwfDcoRZuq7TNVxdL+zvRoRF1+ORbceCcOxcezCdccbEZxQcXO9Vj3hz9jyfldkfvgg6jb&#10;uc2wtWo+w+Fia84ou8qxSstnGOBThRWjUOsvtUVRIxVkXRQAM/2GKjS6NHpYswY34SCPx+zai6CF&#10;i3HZW3PQauBUgj7fOyjWCLQmzPQemkmBT7PsSQB2QhCT4EtNtEzM2PzcauQxhnei+37eUe/kdxTc&#10;Leh7gP7o+5oyYaOg9XuNFsGyDJGqOM80qGeFzsaDY1MwYtkWrCqrtQsyqWltIoBpmB7BUBzM1A42&#10;og2a1YXMTBOmVtVVo2j3DjhLDpvOip1zpmH+LTdixhXdsTRkAPLnzMTemROxeuDTyL64I3Lad0Xe&#10;W+/CVavhcxZUDeh+ozYZqGK9VgNP7aa+HBlhL+GDizojfuAzqFllp/mvVX2rrzC1TcPoPlycjw7B&#10;48n+wuE7LAM+fFevQQtwamA0pi7SrNcMphHX3b+M8LMHwGOf3e4Vllbh9hFLjH+fN1t1qTteBIJW&#10;vcbjL1/Mw6rDFaZDwCFbmVpA1hLjLmAqEjduIFJUmgaUuDV2HbMnrNuDxCcfx8wLO2L3tKnmWBWr&#10;fBUrknoONT5237vvYvN5bbGy7XnY+um7bIVVYcUACGRiACb944KopWF9Alr9EZDVSmsN3gZyBKPG&#10;yLJnhzvtdrgQsWEPnh0ThS5BI3FK74nw7U+BFOgNF+hJgKXWJrvVVPWUxlGYqcKK7XwHCCwASujl&#10;hnK8munpdPD8/rYK+nONHpDzAKAF/GMAaP0UqeazzPxD1RPO8uR9llHLVqoGJhu+QWxg+8zBOT1H&#10;45ZXp+Dt2MVYWlRqNAyxO6OCsvEzM+c0sClzyWnJsqjivPX45E8PIPvtl1Hn1NLzTpStXI7coWGY&#10;dPvvMf13d2PJdb/Hmo5tsKLdOch44AFUbd5pqrvcrmy9FAR+qz6Zei2HboEu4XjzeqQN6o9J3boi&#10;+bbfIz86kg2xepI1pLIBdayXmk1nzsY96PHyNLK/maY8vIdSfoK19EMcPo7fxISV7+887WcbfvYA&#10;qAogNqWwragMN37Ej9WfwEcA8Gf0HhyLgH7T0XvaIuysqiZEEabU0UFsMeolq6h68YQ/xwdjP1Ha&#10;3PKsUVXk1qJwODsTST0uRcKt16F2c55p2SucZGRs6TVbCuqrkPfGECzq2hbrO5yLpNtvQvHKZQRT&#10;m1+12h5V/figY1KN9ERjYhcAyq/QIf4op1ZNj+7El7nbcM/nc3FO0Hj49ZmIgEFz4U81zt+MZmGF&#10;lS8do4e12U4OVWZ1FIjZfRMI/jfR2vmOdYwIUL8LxD+laGyTBghVfvxtGhWVc4IBRYGghk6a3mWW&#10;b6ugaFPXTuo9Fpe9HI4Bs7KQuLPI+HWar91UCSdBx6lZeFxqWFkXivYgncA0rlNnbH7/bTQesTY3&#10;1aHqfRtQvi4HB14ZgiVsbOO7d8X2WbbBlUmkhoCq4Xu2WXYH964x2bDOyEKiCWErWPOdRfuRP+Iz&#10;zLv2Usy+7EJs+OQ91BeVmM4yYxNsKGMdcyFlXwVu+ygKfr2m8r357i+nGt9Pnz5xeGXeBvsABrum&#10;zc+bDf78GaAbufL2l+CCd6iW9Eth5cxGy5A4nDSQINFvIobPX4YDctjT521iO8dKQyQS4rDyqALp&#10;I9p0POzPAKD7qB4hEJRjs0JBQgKSWRlzLu+OyuwUA0yaqKBRfgsuqsBrsjD7gbuxdsDfsfzemxHT&#10;vh02vPcOzxleZ9I2rTa3xwfzbNmOeJUAVyqK2J7G264ur8P76etx8zuROL3PBPgHTodXWLR1QRlO&#10;tYxqrgBQAmo7HOT6IcCz0YstubdUt/8lAJJBeKKn8+LnxB6tScDaRG3jcex9dF6+hScFx6NlEPdD&#10;Ug0Y6lgA2aJ/YCRa9pxKdj4Fz03JQuS2IuzhV9c6LHUEv6Za1gFTH6iJ7NqGJUFBiOjaA6n9BuAA&#10;G9j6ikKCYCFKMyKRe/ctiG/bDqv79kFDcaGpE3LArpE6yq3q0rcbVB3TOVFQraF80DT9bFBdVLlT&#10;FmDVH+9GcueOyO7zPCpWL6c8yNxST1Kg5rwRK4sr8KcvonFa7/FoGbwAAWwE/IMIhP1S0Xv2KqPF&#10;6Dq5XXlk5+cYfhE2wOW7i9D2DY0dnc+WmBVxSBb8qQ52CByPT9JW4wCpntb+amqqgVNqL5mcHEUF&#10;febzGTqoPRu++TlVsewRY9PmtmL9SqTefAMWt2uLdb1fQPVOqgY1rNqHinEkMQaRD96FWff+ETV5&#10;y7Dzw7eQfH5rLPn702xgS4xKZBggU/KArdI0ldj8r8FL9fyDsSWtqXPh/ewtuP6tCJzSZxT8+82k&#10;oKkn1u3jRkE0wkmh9CfTU4+tmJU6PSwDtKqvtsYR2ADkd4X9vxPV42vj8T58xx//KbNAA3jcqvxk&#10;QjCMjwDnH8J8exoaqsNWXXb3GntYbpimUyMzHLjAuNO0HzwRfxmXjHn5hcbfVM2ctIs6qsNqXOtL&#10;jyBvzNcYd8fNmHj15ch84nGsffpZZF71O8S1a4/Ee29F5bIM8TgCIHUEts52SNxxAOiuuNqo8VZH&#10;mly6ZHPWCKgqNvwOXs07cXDsp8jtdh6yzj8VObfdhIMpsW4vBcmGdcXfWunA8+NTcPqLY+A/cJ6d&#10;UcbdQ/xc+FIzH+TPPfwsAVAMyvIzYPGOArR/mUxo4EJ4D1+IFkNTcVKvGHQaNANTlu0wQCLQkQ+d&#10;wMUMC1PHB6NWZBPlN07D9XVwUo01Mwbzr3pXPvJmjkXOO8FY/tE72J+VSZCz7ggN1cVY/dYrSLrg&#10;AqR17YxlD/wBW4MGYtkzzyD88ksw7Z5bUBCfwCsbUTI/AiltOiD7hafgLNdwfFUtqSd8A1ZQqe+a&#10;DFO91sYmaQCwCflVDnySvQnXfzgHrfpNNpNctgiJMQInJ2WBmADOdlBoP4n7suNJeHnsOEG20XNM&#10;Avrtcz9stPmy4GbtjrFUzWPJjAQgbntkWAxjNK+JcwPyfz9f/17UO9h49JjAzx29tD3uWh+Pj2OI&#10;WGMafIaxQeb7thw0FwG9J6Nt0EQ8NzURqXuKyQZtaGzQ/C1kXk21qNi4Ehs+fwcJjz2IOTfciIQb&#10;70Z27944vERT7WsYnIv1VoCnaMHuaEPK6AmGD6peuWqondRS7SbM1ql+sQHfsgE5j96DRd3OwtIe&#10;XZDV5UJE3HwdNk8NR2O1rNkEWGoyYpo7HU0YGLEIp/Zm4ztITvE58A6m1tF3AZ6cnIPqekmYZFLm&#10;G9Xcn1f4mQKgBb+cbQVo/dIs6+aiKeuHUbj6zcLFYVMwad1uw6BURYyJ0HwZMT65k/AHj6mFNLO5&#10;CAj5oavYoDmdlSiMmoPYB+7FtE4dsKBtGyS16Yioa67Clklj0dAgexxVkOI9WPnBK0i84QYkdL8A&#10;C7t3RvTvbkR2WBjK1qzm81gxKkuw8vXXEd71ImwZ9ZV5pm5Wyy8l16ochEPZ+QiAOr23pgGTl27F&#10;fR9G4NT+Iwns4fAbaoeiSXVVb6RGZEg9k4uKOjk8AOiJRwX1R4jqQBFAmKFnYkf8rZ5lO8mBIgFC&#10;+VTHQ6hYldgVGarYIK87UZo/y8h382Yj4KV3Nt8rCQF8xwCCSMue4egRPBHDIzKw/EAJKtkgNkip&#10;VX1QfWVD7Cg4gLL161G+aQ0aSg6y3jQSkBQFdKrKrC08ZirjCYJJR1H1W7ZrqsGqc9XFu7GiXy9q&#10;L+2R0KMD1n/8Eg5Nn4IFd96D0Zf2wJr330FjwT4SB03bpTrpQCFlY+j8ZTir73h4U9Z8w9LgRy1E&#10;IPjY+AxU11oQ1Izox4PwzyH8bFXg7G0Hcf5wVrDB8+H1soAgE369InHR0KmYtXmv6Y2V97t8nQxZ&#10;VHPJoDbKug7wID+WDsueokk2NeXUjoXhiLzyEiRedTW2hA7F1rffRQ7Vj43nnI3FV1yC/ZkJrEZS&#10;Ilg5qo6gdOVK7E1YgJ1p83BkC4HPIecUPq5oL7Z88h6+uPpSxPftA9eeXVQxZDRmZTSVl0yPLXOD&#10;W42QnW828/2nL5NwZq8JaNFvIgJCouAdogH/7uFmVHntZADHwO6YC8exeEKB/B9Fy4bEgsQA+Zsg&#10;bexoZHheoXGMZH2GAVJ912QGQ+RsrevtGOJfRiTw6x2HECT03rK9ygY7TCNXMs07txgwG2f0Gour&#10;hk7Ga7Ersaqq1tiSWTNM9VBnmNRdaS7V3MrhWnVazvGm0ooEyHXLVuvvBFPPtTVpSQNifXWUY/P7&#10;w5HTqT2SL+yE3JC+cBzayVa/BqVZOYh+4lFM6NoF2QP6o4r1VdqJsZmzdhYxP68nrcUpfUbDJ2g+&#10;/NUQq8OtfzweHZ+LqjrZDu1zf07hZwOAYmketTcn/wCZn+aRI2MYnoKAsIU4ped0XD48AnO2F5mK&#10;Ynp2+dGs46ZazUamwY/DymNnBqbawWOaiUOuqupjrTm4HtMf+D2S778d1VnxcNVXGV+7w1nzkX/t&#10;lcg787dI+/OjKN21jS2xiwzzmBOrCXUVcO3Nx87k+Ujt/TdMvaQL0gOfRsW2NaxkDtNLXKt88Zka&#10;PsUaaSr9isISBE5PxPmDR8Kvzyz4BKtykRkZcMvmvmV56kgww9I0ndRQMkIz+P9EAvjjRQvAdkyu&#10;HcVBMAiNgTfV+NNCJuLMsHC07DsVfgMoRBp1EaLRKFIVeR9BQ36Kusd2mlhG+GOD+r8VxXq5NWOk&#10;TYMgUNSIGDVmWdxPZQOXBP/+c9CSDd5NH83HlFVbUWLwg/WjnrXLVQoXG0kHmaGziVBINtfgJJC5&#10;rLVYtfYfBY+KTBEw05vJ12/X3GlIuvwiZHU4F4v+9BBqNq+jrLhQJKhknaxZvwY5L/wd717QEUlf&#10;f8psEDZllmks4dMqsZfpDk9ZgzP7jeL3i+A7qPHKIAjGkgnmUIuyjblk7efCBH8mAGhtZQor9xxC&#10;u+ELqBqyhaWa5RsyHy1eHIEbh0xAbL4FP6PoCugY9Rn0v9Rm4zPFZNTpoZG1mszAyQpVvm4NNkz4&#10;HPlvv4qIu+/EoaxEtrkuHGYs5r2Cwf0zpyKp+yVIaN8Oa4eGorGsiC1zrXGm1pjQA1s3IzokBHPu&#10;vwMjr7sIk++9HdtHfgIUbOXZajTUax0NAaCsfNYpdg//+zhjCy56ZRwCeo3ASQMXoIVmK9FaJGJ9&#10;cuMh2AUEU6UMEQhaZuURKI+gfUf4ftTIfBmVl/mXKkxm12rAJDw/dxkW7ipG3O7D+Ch9G254cxbZ&#10;xAT4DZprmJHPMAkTgd8NoPa99Nsd3WD4s4nufFv/SvkPStWPZZ1VZ0kOv+Eilo+AP5HnotBi0DSc&#10;HTgSf5ocjbQDWmaVoMT6ItCTqUSLIGnFu0a5z4jVsf6YXt5/EGxbzzrPRlZN/JGV2Ui942akdmiD&#10;2LtuRklWqliCmYRVyzJpbkPNa+jano9lk8Zg26IUgl+NYY+uRk21VmNUcLn7f5i2Duf3/hIBasjY&#10;SHtrOrS+C/HXyblwEjSVLa1Z83MAwZ+VCrzhwCG0f4tqxeAo+A6LwUmh8+HbOxzXvjINGTsP8gPx&#10;YzdQWZBR2YAcK4u+hlEX1PFAwDOtk1pEO5uLs6IKqf37IrLDb7GyUyesfuZZHjuMMn54ZxXViBq2&#10;jLKfOKux/p1XkdC2NWZdcRF2JMebPDmYnjzjNycmYvJ9jyL1xeexbdTHqNi8BtVkeeV8vBY2b9Jq&#10;cA3qi7YzfMRu34f7Pp+FkwPHwStkNt9HvbiprFAJZAYJaBWchABWLp9h0RQW9Z56bH0EAiNcGs+q&#10;Mb3fErwfORpwNnmkyqftgJm4/v052GDMRA6SXjVRcuupxcD5S9Hp5TlkhzPhFSxWS3VZjIn3WVui&#10;0hTwWTZ1ouf9ZKMBPxtVHr5UF33J/tSAqfPHNyyK++rQEgMmE5apgA2dX98Z6DJkCl5PXG06INTs&#10;m1nA2Zir86OG0XSTqR7b1tyUpw0WdPQnW7dMLtpz7N+K5c/+HWntOyL14guwY8Z4o7toFJSNYpg1&#10;qCPgKX3zUNZdR2M1Kkkh1XUnzcVFGZAbjerviPTNaNNfK9BFmM4t0+CR1fecuZj3Sy8S6VBCP+3w&#10;kwZA04K4P3D+oXJ0eYctTWA0WsndY2gsgTAc3V8hM9tRYL6ZWWVfTs78oNrXjCouqQuOOjamdcYf&#10;SsspOqrLUVd6xNwjZrbh40+Q2a0r8tqcjXX334Pa/DxyNgKg0VKZiBaDIM9r2LsZyQP6YV6f/ijZ&#10;tMVkTe6FGlfpqq2Gq+AgmsrLjlYAyXwNwa9eagsrq35vrqjDSwuXoe3QWfDqM50MloJA8NNEDWYE&#10;htgCo2YmMS4tZIESFAGAAQEDLh4QFDi4meBPJB6zAVLlC1kE794Lcc/niUZ9cpQdwpqoKGxLTuB3&#10;qTXuINFFJfjzlBicPGAiBWiO8Tfz1WwtAgMxJjInL6r732C9P4d49DsJvBXd4K5e4jCZL/ROmvuQ&#10;x6VK8nvrm/px3ytwAVr2GYcHP52DuLx8sB1m7YNZC1lrimimZ7E7szoe67Ndz0X2QG5ZKWVn1rXy&#10;1XNWH8aat4chu0NnpHfqgvXvvsEWuJR1X/dZGZOmZJbdZL3VrNaahaimQexRcx+aoQJGy9FzNBO2&#10;bpTN+q2MlTh74FdoKQ+MsMWMKaZOD5q7hmeZiP53y+9PNfyEAZAtEz+yQmFpBW54l60lK0YAhaLV&#10;YFawgbPQ4ZXJmJl/kGAlYy1VTPPxbaGrr1ZqpoCskukIpJScq6oO6774CvP79kbRpjxTsRyHC7F2&#10;WCCSO5+PtO5dsOmdl8n8jhjAkr+VtpWN6iKpRk1RAZwHiniTbZW1eLh8rEznBoN4pnFzYT7UAyc2&#10;Kku02GbC5gN44AOyvhdHwWtQDFUfTcukDgEBn1jCt4ToZxol5F5U7bxDs+A7MBUdQ2ZhXn6REYni&#10;nTsxLWwIEoa9imr1llPIinji5aT1aBM6Bd6BM+A1nCAh0DNT5ytNAcbxPoMC/m8+8+cVlf9vvoMZ&#10;bqgp/gWAYVkICI7FKb3Ho1vQSAybl41Nlap/BCHWJ7sQvTQZyYgmVDDTcxggMwDIs5qnUGF7RCQS&#10;LroCme2o3bz4HOvuDmsKYtT30PU2HckQay7rrGRCTb7cWjQNv5nyzdRvbXk90zZmHx55JWU1ftNn&#10;LPwH8lsF8Z2CSEx6zcWb0ZrBnIEPMe4x5v6fXvhJAyClA2U1tbhnRA5blmiqh1EIGEaG1DcSFwyf&#10;gojtB9wdHrJVONky8sO5P5ThX/Vsp6h2io9ZQ7AL9aVFSH3iTwjvcDpy3ghDY53tiKgp3IGsXk8j&#10;vn1rZF1yIXZO+oLgRqWaH9xJNaGaH7FSLTBTUQWxvoQuYySuZ4XwzNbiMOvO1plW2nauOLGn1onX&#10;F+Sg20BWlF5TyHDElDRyIwUtCIBG1SWr/Z+N0PgvRwOAQxOsGjs0AwFk7de9PBuJOwolQqjbsQvx&#10;f30OEZdfhl2ffwYcOWjUqsitxbjsTarDgZPJ8BeyTOKhqfbNGNwwdSLIDGDtaid67s8+yp4WpgkX&#10;ZB/MZH3n+xIIA/pPwJ2fzEL8tt2sqwI8sTV18ombVbBWyzvQApfp/GDtlw1cUrDqq1GYdk43JD76&#10;COq2rxFMmkl8BZL6M3JGkbHAqbrNuyvK0agF3k3HndgmrzEsU827LIp8rospse4fZApvJK/Ab3qP&#10;5HeWr2cGvDSnYP8IfJ25lWeVJ3caP8HwEwTAY62Fxho+OXE5CzPGqAimV23wAnQKmomZa7aTrgv8&#10;KFKaU43U3KMKHN6+Fks+fQcrXh6CrFdfxpbMXFMpGhsrUL9vCwqH9cfKDq2w6v7bgZ2aHkiQCVRs&#10;24TMRx9CzvlnI/36y3EoeSHTrOeH5lmqwk1OtazcVWqy67ES2j/er0pkIquhBr031hg/xNiCcvzx&#10;q/k4redI+A+YZ1Qcb9l8BAys4KYn0A2APzs71z+IUldtLzDZwFCqdiE5aNl7Dq57LRxzthVK3tC4&#10;eikybr8H4eefiWUDnwHUU86QfaAS93+VgN+8MB6nDSDjpzosNdJM0noUAJnmCZ77s458N6mQsgVK&#10;FbazWGfwnNY4IZvuNwkXhI7GuwSb7U41xKrrbOCb2HQ0Ugdi3RcrM6oqy1GAJvt06cFdWDNtAgpX&#10;5fAOwiVxqJ7gyH+8hkd4jcE3RslAPbWhZa+9hJiez6F47TJTtzUC1NjzzD89Q+DLq1121NIBHh08&#10;Pxu/6Tme6nAsGy82XCExaBEUh7mr7Tojyg8v1j/3fz+N8JMCQGvPYMGqsBmC5xL8+iyEn1Ya07RO&#10;QZE4L2gyRi/db2wVYn5mKiuij3V5EZerQ/KEL/DxZZdg6qVX4Iurr8fy+bOAkkJsHTsGcQ89iuQr&#10;r8TWtudh3UXdsP61V1FbWGDUXFWAsoxEZN9yE2a3a4PI5/6K+spifnB+eOrC6oUT/RcAaqZdtbCG&#10;V+rDMsvKulpFfd+DBM0vF+ej6ysz4NM3HP4hZLBDrPDKxqfODo8js2F+vxRWY8BJ42elwsZwy0Zr&#10;SA4CgtIR0Gs8Ln5nDqIOFLFMG1GelIXFF3bDopb+WPHgfahYkqiSxpaaJvxtdAJOe+Erlg8bDTLA&#10;AM3Fp1EkYkV8hu0Qkkr8y2KDZn5CMl8z+4yJVP3NOyfBb9AcnNp/PB4fF4NFBw8TBAV2rHiyyzGq&#10;g89oQarL3Do01lhTqIkqNNSj3imfQp43MiMQlMZC1mdUaoJfTRVWvP06krt0QkKXdtj5Fdm5O5jZ&#10;i6T1qJ5zX0BoHLcbypmPWuzkQ/tMTcPJPUexfmtIajK0vOnpIQuwaHOhSUNauR2GauX7pxB+YgCo&#10;ghUMNeHztK0Ev0gz7MYvLAc+g5JxeuAIfJm5gsUtMdFMujUsVIGftWFYO0gtSndsQUFyAvYmpaF0&#10;xUrULklCcuBzGH15D0TedQeSn30aqXffjrQLOiHqws5Y896baKopM08We9sVNx/THn0MS7/8HC5n&#10;pfn4YpoyBwv+5JIjw7RAk5k2oChjobr+dWxdRTWenbkIp1N18R40F74aEiXWN4TqHAFBxn2NfjB+&#10;fabVl/3H+sCdSCh+dtEY++PgPySKLDeOMZUCrXU4yAz6z8Hl785E1iGVK3D4nfew+ORTsDKgJVbc&#10;cAVKF0SwBB3YWe/CkKjFOCVwFHyDFuIkNhAtQgQOFiQEfnZc8Qme/zOOAjzTCRZ2/LKiaiRT4Tcs&#10;1TiT+/aZiKten4KJa3eaKbfUEDc5yQkJZKqhqsdmwS42whr77mLdlMmmgS217NONDYTOeqnRdhIP&#10;s8JgdRXyv/4CcT0uwep2HbH0gi5Y++dHseGTT1G2ZhUTqzUAq4bfAJlik3wENaeman0T9tbW4dlJ&#10;MTip93hr3+Y38uoXgw6vJmHLIUEvr5K8NgPgPw/zVu9GAKm01i1VQXqHpKJln3C8HL0ElW6u5hlO&#10;psJUcYqFySJiqLk78BCaDu5B+vNPYNKlXbD+g5dRtTkXdQd3onTtSqx/4Tlkd2iLhJtvREXeCl7P&#10;CsOP6mQFKS/YC1dFCT+Y6L4Al8/geTMJvewiakEJvGYhcVWCJs0HCCTsKcbdn0XAq+9keA+MMmNC&#10;xfw0POybAsvKIQAUKyTDUYX/+bNAvqM6KoZRDR5u/d5aBCegBZmuUVup/rfQtEq9J+H5qVnGfuva&#10;swW5f7gHBT4tsdfbD1kXd8S+2eNNOWuSzrCFK3Fy/2lk/wvgG0K12qiIYn92pMXPqmf4e0TVCTsJ&#10;g6KtD6aDhO9p3KGGyWwSAz+WyTlBY/Bq4lLsNjMdUU9pUncgwc2t2korUsNtGnBeIdZmFGXW1QaH&#10;CzWsv5ogDo4ybJk2CklXXois9h2Qc90NWPbcM0h55GFMvegiTLvrbuTHzkWDs9TYIJWu5EzSYAmA&#10;gM3oSVhT5cRdny80kxH7hTCvxj0mEdd+nI3iKmloYo7c/ETCjw6AnrU2PIWycs9hnBUaBa9g6xri&#10;SwDx7zsFL05JxX6nZVjmWgN8UkB1v2WAdhZle87AYHkNVrz3Br6+9GJs+/gDoIqql6vGUH7TSi5b&#10;hEW3XIfIHhdid3ysbiS706Sj9mOqg8PY+vin/3WPqpA+tnq2mHk+t47PrTO9vJOW5aNH6ES07DUF&#10;/mQ7qgA+Mmob/y9WZHdvprX1fRPsvjt5wc8gGmbybdAmyKsDZJhmoCF7D1YDJj83TdWl+Qp5fVAs&#10;zgsej/hNmmW4CUXjRmFLyzNQ49sSewK8kN6xLXaOGsV2pRbqIR68YCVOGTgevoPnoaUmGVB5Mm2j&#10;HvJZ33z+Lyda9xntC+RVbxQTEUCNosVQNiqDZ+CMXl+g54RkbDYLGEmt1TrWVE1N7y2lhWCnmqs6&#10;LNEQbEneNJNMpeSksQyHIicg5frLkdjhbKTceyuORM9F05ECNBzejb0zpmDKtTdh+t+eRn2p3M1I&#10;OmRvJ7uU7JrOFiYstbaJsqBcZBaX4tq3ZiKg70yyWGk/mQTE+fjLuCw+V7KloOttnn7M8KMDoCix&#10;x4WkoLwWF32QC6+BVJcIFv5DouHfazqeGEUKXWeUT9P6WARUi6eogpRhl8zNuARINbWFXL50BWb9&#10;7gbE//VZNO3dzY/TiEqqA9UEUlkl6kr2YPGTDyHi8u4oyMgw96hnTVPRG5WaiGcepVaPf/ZD8xr+&#10;JxeYJn5MGYRllB4WsxRtB05CwAC2fFTRWgZR+AmAXurZc1dka7PS7+9W9p9l/A4AWkFV9JJ7Dyt/&#10;QGim6ezx1mShwVFmLWY/AWHfaXhmTCL2sYwdmzdi9aWXo9TLG05/bxzw9seSczvgwPsfAUVl0BSh&#10;Q2JzcE7gGJw2YC4bRT6HaZgOg18wAJpyZJmaNVqGsi5pazpGsuGrqfmHUk0OnoeTXxyH+96PRMLO&#10;w6ZjUMuhNjbI7scoNZXH1JGhumuqMw9IRRZhKFqUiuSbb0ZWm/OQeeuNKM6Yz+Pl0Po1mq1GcxYW&#10;pS/C/vRMuMgaPaFJrJOyKPczSZv4gPxfG427GJC66wCuGjae7G8h88n8agmBAUkIi96m200wAGgF&#10;7EcLPz4Auv+vdTjxwLgcFpKmc19GRkS1cMBk3Pr2bKw8pBGLvLKxioxMxauCY6vGj6SSFzBp5Szj&#10;c8cgBxSewNaZkxDR4XysH/46dS2H6QFz8HaXk0DIK6q2r0fiHb9HzH13omqnXRDaLFbD9PWpTeeG&#10;DqpCCQC1q/+lAjPqmrzKejwzNYMq+hiqvPMIbpoHLgctgrL40a3nv8bsWgCU+uZp1X8B8YQAqFlr&#10;uCXoafnJVsGJOKX/FPx24BicGzgKp/abBP8QubhE4fyBMzB7VxmLtw75vftgm68f6ny90MDtYZ8W&#10;yD3rHLN2LqoPGxAcOG8xTn9xNIF0AcwoE4GgeeZxefoFRdWTY9GyP7u0ZyYbF/USExxZ1v5sXPyo&#10;dVwybAomrNjlnmaLMmAA0PoMSoMRWZDOpM46h1PKsAs7Fy7E1EuuxsKbCH4xkazbFTzOuk05qaUA&#10;OHitAE5y4Dp0EGtmzML+nKVMQKPh5eglwxDP6RqxTuP3quF3DQhftQltBk80szX5Ds9go7gIXoOT&#10;MG3ZTl5tw4/dIfKjAKChy9qaaCAGr0blwatvBD/sAmhmY69B89F52GREbz1IBVOgRnLdQCCUdzt/&#10;q9gMseeOsf+pJTq4GztTEuE8tItnGrBx5BdIbdsaG18cyPpQTtBrQpUpcFYOZyXWfPY5IrpehPyP&#10;30NjfTWBVGBqgc5ouNwqd6bauG0pAmAnwVYgubS4En/4ZD5O7j2Bal6sGdMqVwbNTOMfzFbP7cNm&#10;Jy0Qa7Gq2y9ZaO27ypBvZ0wO6DcN178bjhHLt2LO5gMYNCcX54SM5fcNx8l9Z+DT5ftMORd9PRJ5&#10;p/4G1T4EQB8fOH0DUEwmmN26NXZ9/TU/dgO2UCgfHZ1oppw3nUhSp03HkQVhO2efJ347Xz/HaN/P&#10;jCU204ZpXkXNPp3GyOOhrHOqd6ExvC4WLfvPQufBE/Bp+gYzUsOou2JlmnnIaEt2XLAabycJRy0l&#10;qan4MPLnLkR+TgaLuI7nWLMFfNRqnFq8y1lFVkkt7fABbH9pCGZ2uwDTH3gQFVs3SfqMCmxNUHwe&#10;ZcRJBigzkp5Uwjy8E78Cp/YaS7BOpiZAFhgShTOHLcTqXYd51mLBjxl+JAC0wMUd83vWqt3wHRTD&#10;DxmNlkPnodXACJw1eBK+XrPD2BRcYndmha0aqroGvkzBGSMsP5bAyOkqweK3X8PoSy/B6neGsfmq&#10;w85Zs5DSuQNye1yO3RO+QHX5DtS4jqChcCO2jfgKky67GTlP/x01B7bwOUzlKOh5/uy+eRK/sJag&#10;dBEAZe9L3FWI69+aAr8XJqCVHHb5geX6IeE3/moew78RRo+aJkG1wvpLjb4a6qX3VYcPhfbsoKmI&#10;2HaApaugcazA18s34oxQ6xQ+eO5i840rFyYi7+zWqPPyYa30hdO9LfAKQHq7C1A0aTI/Tj22VDXg&#10;js/nokW/KWgRImbNsjZlyucadVjxlwKANso+bFynjPeAeoWlSdhjvmZ28ChqTZqDMRUtB8zDef3G&#10;4qUFi7FLTI+1VxMZyKlfa0eLPpgxwpQfl+TQfBcbTAPvEoiBLNJJjYn3NdWioeAA1g0PQ+YFHZDe&#10;qQ0WPvZnVG3bwjskMLyHaSklEQcZoeQtoUWWxDYPOp3oHZ6GFr2nolXQfDNzk9eAaFz2YTqKq6Ww&#10;Wyn7scKPBoCGYjFsOFiKs4fFwSuIlfkVMiTuq8UYHrvS2Ok0plejPMCPIXuGhuZqmJt6CQ0wkRWo&#10;4Jsq92FN/15I7twFsTdeh7JVa6nibkbSg3cgo93ZWHJJZ6z9+1+xbfBwZPEDjruwB+Kf7YPKTWsJ&#10;sGy1XLIlCv6ORfNhqWYbmwqvkQBKgCM2FuDyVybCp/cYtmoa8qV57dRpozntVCElkKqo1nn3GCv5&#10;5QmnZSnHRfOOVNeGJ/GbRuOKd2OxlQhXWbQPuVPGo2l/gTE/PDN/EXz/9gX+8nWsGU1Qnr0Iazt0&#10;QD2Br8HbF/VkgY3e3nD6BGCfV0ssurgLSpJm80oXEveV4aKXZphV8KQGa4ytytX2sv/Syth6Cgjo&#10;j76bANCAfbJxmFZDY8eRZ5nZhASCZ7z4JYEnAbtqNIWqAJD6D+uyVFNNFSc9WH/GLYalKpueiIYs&#10;epoaXws31ZENOg+VYOVLr2BO965I6tQOix79E8pXrjTXCk5lL5dcyP9WbmiSJXUSGrJABqnV7zZW&#10;O3DPx3Ph1Y8yM9TOduQVGIW/TFtM2dLTf7zwowCgcXbmZ6mqq8f1n7Mw+ll/Jx8JTe9JeGZ8EvbX&#10;qcuDhciPoYL0dLOL7Qn6BHumM4JJNThqsGnK19h0z+3Y0v0SxPS4CLvTYsw1xUkLkX3f3Uhq3wXz&#10;256PmI5dEX3DrVj57luo25VvPppZ3cpQecMlzXMsS2UOpEK4pH5rBkFgzOrtaDeMlL7fZPgPp9Bp&#10;pIMRfFVWVUpujwKBBwB17pcHgNY2ZR2TPeq9N4VR6pgAUFOVXfLSLGwocaLm0C5Mv+9+rHnpdbZq&#10;TqQeqUbbsI9x5wfTzUQJlSszkHdBF1R7ecHp7YU6Px+4qA47ff3g8PclCHph2S3XoCxvCb8Y8OWS&#10;fJzaZzz8B5FRDNOqbElkF2xEh7pZ4dFy/7lH2Yw9AGh/2yi3GJW/tAz7HcwMQaFpxjTgGzIXrXp9&#10;jWdGxyGvooYsmzXbrcE0NEqbEvBRrhTliUFNypp/NJEIOZw4Cq/dNuZrpF7UAYkXtEPGU8+gdvl6&#10;09Ei9VaDEWQOgkNuMQ7eo6VfNROTvCQoq1SjjQ8ir83cfxhdX5sJL1M3UkyHmFff+VTX7XA5yapl&#10;kv/b8OMxQBZLUGQevPpoFS3ZixbCv99U3PjuTCw5XMmzBCO1JioUfiyikykc9WnpsxnKLXDitmzX&#10;Lky743asat0Wmzuehw33/R4NmzYYwDLz/m3Jw87J07B+1CfYNGscDq9djAZnGT91A2r5gQSypkvf&#10;5Mv9CbhR77RsGmoXNaxtRPZ6tAsaBZ+BM6CRHKbCHa2ov75oWAejARuCoIelaFIH79AMtAicjx4h&#10;E7HpCL9E4Q4svul2RHW/FDW5i40D718mzMUD70w2DLBuRTo2du6MKgJdI1lgva8vHOoQ8fZHkzdZ&#10;IY9t9GmJtc8+DRzchjJWid7js+DLOmMmXuDz5RZjJlBgfqz54cT5/mVG9zdQI6QRRtyeFBSD37w4&#10;Bo+NmI/FR8rNKJD6Bmk7ZG2Gg8i8Y6Op+ar/BDSxQgFgXUkhUv/2V+S0Phd5jz6CirXrKIuaYETs&#10;kMDGNOR9oSU+DadxMCWmTTgUnCl5d5p1BjTHrM7HucHUmgbNhn/YAngFx+A0qsRLdqgG8DKBqR7w&#10;Pww/CgAqzF11AN4DyRqC7OgI34Fz0TV4NOLy94mT2Q/FqKmtjFMnC1KFamZx5r75o2oq4l1fW4u8&#10;r75ECtnf2g7nYNUNl6Fw2nQ0OuzqauJ0vMwwDwGreJ76lSv4Bc3QIQN+ukBVwWCfTd/caY25b2Us&#10;w2kDv2Q+Iwh+musuqxkA3VETFYjBCwyNu4ZmCQ5bBJ++Ebjl8/nYzTpdn78MG6+4AhmntsK2IcGs&#10;5y5MWrUR/cbMNY1LRUYc1rdtaxggvPyN6uskA6z38UedLyNV4nLuLzvrdGwZ8TLvqMayg7W46NVZ&#10;FKQ5zEcGny9ThOZRVOPkZkX8/auI7kbI7pMRB6fDnzFAHSS9R+HOzyJILDS1r+o7/3NH1XpF1XZD&#10;Mhoa7dx/lIf6PduQ8dBDyOrcESXTJhjb9xFe1uCkXFArEwDKa0KjTeoKDqOxlKmbZCRHklbJFQ+4&#10;SGgaa1DOIx8uzMTZL37FhioJLYZEGzeZSz7IRmmVeL0k738b/mcAaArDbffbcaQM576ZAK/B6WjB&#10;ytoqeB7OGDAF76WsNTYDNJUb24KASdPHy4fJqMKMGrvo4MdRwUptreUHU8vWxELeNnkUUq+6HNmd&#10;2iH+hquxb8p404ulxSjLGNXwafoq3UdtwNg51CMmp1E5NIv+m89GZmkdojWZKfBZwkqc2e9zCvU8&#10;eA9jJQtRJfMwnl+aTe/7RwuAFvwC1CvrUcvIQPyDknFW38n4cPE2ftMm1MyYiJ1n/Bbb/LyQe+vv&#10;UF1UgBUHjuCzqAwjWMVzZ2DLmeegjgDY5BWARu8AuKgK1xP8HARDh483XGSFB318seSyrqhemmFY&#10;xbDopfDrN4nPtROL6vktQ8hCTV5+DQCo+ueug2J/xhRBFTNEbkj8Fho+R1Ye0Hsc7nk/AksPVRrN&#10;yMl6L7ZGETOyZEd3SDYkT+oqoXZ1ZB+W9u6FuAs74/CMscZ2W8zrXfUO1Dod5jecddg9fxbmPfYA&#10;lo36Ag6HJmYQCiphpannUAGXTFG2i6tr8eevqP72n4mWGuetDsS+WXhhlibD4D2SOsm90vgfhP8d&#10;AKog+GKytz0ynh9l8Hz4vJKAU4MicUbP0XhuYhp2EKDUh2SsCwQ6AZAaBeueoo9kQc/2VjWRvZEN&#10;NvC3blEgCB6YNgWLrvsdlrVpi0UXX4LtI0fAUVrIj6opvQWi4oD66LpB/+mXPo2YZg0Bl+dd9ajm&#10;x1NH/Zdxa9C55xi0GkSW8RLZzTDZ8WKpYpHxuB2bf23RrNFh3E88KjCjAIfqZ8vQOJwUHIdWPcfj&#10;+QkZ2M863ViwA1sefggHyOyKCHC5116FskO7selgERauWkdRAw589Sm2tTyJ6i8B0NuXIOhn9p0E&#10;PHWKgADolHuMd0vs9W2Bbf36oqmmBivKatH9zRnwHbSQwiT1LxEtggV8v2Tw87yf6p/q4zHbshoh&#10;O32YhgrG8rf8B1PRMjgep74wDve9G4GsQ2XGTcZBmdQwXlZ1y+QYpR1JTpwkBI0kInsXRGBh1+5Y&#10;9PgjqNuxmeclKVKTSSgqS7FzwhikX3c1Es85BxH33YuqA3uMVElWpRebYXkiGTymtHUudX8lur88&#10;Daf2H4uT5MoTmm2WtZ2x3O2LazpkBKBGSP+r4X8GgLbjAxiZuQFefabYURLDcnBSn1m49fXxWFEs&#10;GwXZnbH7qZh1D0FPIMeofbFIo84qMDkDhLqQeqyjXpOO8gdbpj2jxmPRBV2wqnU7RHa/GgVxUbxI&#10;LVYT6hptv5dIurVUeNRefh6q1GbdhaZ6sxbI26krcX7fMThpwEwyGrm1ZLJiaS3bBabSGWfc71TO&#10;X360M7Eoiv2pDDRCgYx4WBwZ/QKc1C8cD42MwsZalmVjFfZ++A5WnXY6qqjSHiaorb7lLpSXFiG/&#10;4BA27C+gnNRia2gQ9pL1gecbvX0IgARBMsBGbhWbvL2NXdDp7Y9i7md074Lq5ZmGPT49OZMMZxq0&#10;YLnYZ8vBUgXJhE6Q919G/McAqGiXFEizPcVhsdRY0qkSZ6JVSBz8nx+DW9+fhZziCsOg69nga1in&#10;ZEFyIX8+J387nYI5akFVh5H3ylsYfcklyO7zAhpXLUWDowyuwh3Y/sE7SL78MrPEZuoVV2Lz2HFo&#10;qqqmpFHOmI6RWYKftC4zKaoIEOVbY+YnrdyMjv2/RqtAjXTJNB4DbV6Nwa4j+qK8Wfcy/rfDfw0A&#10;LajY/1kUOoR1+w/jN5oiaVAUNDa05aBktB0wHjPXbmWrYjscjMsJi970yJqWowE1PFbNwmh0sDWp&#10;rkTh5k1wFB0xKaulcLnqzIJDR1j0AsjSxblIveVmLLnp94h+5hkc3ryax+vJ/pgbfWGmKeT02P3U&#10;WJnueK3UxmNSqT/KXo8zB40iU53FvGpYFwVKCxaR4ZhlHSloZv62b1TMX340Ki7BxfQ+kvGJCfvJ&#10;DUj20KFxbNy+xv1fLcCmSpVxA1XbKVjSoT3KyP5AABQD3PbwX1FVXYaK2jqUNpCZ796EdTffhkPe&#10;fnCR8bkIcE28DgRAA4QCQR5rJBMUG6ykGr2xhT8K33iN37UBX6zIw2/6jMLJwZo+KgktBqsj5JfM&#10;zv8JABpboHwj2WDzGk2+62fqrUbNyImaINhrCu79fC6Wl1YZddiuNEfYonZm1GHKQoNkinInaVRn&#10;yJLPPsa466/D3HtuQ+6g3lj1xCPIvfgi5LZpjxXX34KiyNnkHpqVXQ4xmo1dEy1oqx5laVeULcmz&#10;6biUXb0JwbOzcNqLk9GCdUiLYske+MikzKNy+fMHQFFsQ9HIr1wu3DuSTKG/FvlJYYuUiNN6j8OQ&#10;BblmbYh6FpDld7Zr3tjl+Ce7oah6ndCrvgFrZk7D+FvuxLLQ4ajNVxe6eqxcPEWgVKERCLdQDZ5+&#10;/+9RvTAS9Xu38LwmQGCaaulYuIJVgd5RPz8+Ud326lUW+I1bsdms0OUdONtUGjNDBwXKE49VxF9+&#10;FODJ1mdtnrKr8f2NCqx9VlyCnlnknMd9+07CPR/NxIoSOxirNDYOWVddiW3+UmGp0vp6YydBbePf&#10;e7Exc7BJUqhD4aRx2NryLNR6tSDLa0HAswDoiWKEDbwXBD+pxE5fLxyiirzh9j+iseIwcg4V43dh&#10;o3B6zwnwHzzPDA0zjtgGJL75Pr/8aN/ZzCAjlq7FmAR+7sbaTCUWEo8Wfcfi0dELsbHS2robCYKa&#10;LsvY1iUhlBORBdnc9bvJUY0DuenYNGwwlnfpijXnt0Vq545If/IRVGUlk+XVG8Czs02T9dWUk0Vq&#10;ZnSKLVVreRwKAAVuGpkiKV9XXoe7P5yDk/pPc3cskg0OmomJOZtMzbAo8t8N/z0VmAWpwrTOxcBX&#10;KVvMmh6yE2mJx5N6zsT9Hy/A+ko5FzvJzlhIQn4VvAqJRSYV18Wo0R9k0aTe1YgLCkT0ue2Q3ul8&#10;LHnqEVSszDHFJEue7qnfsBSRD96HGX95ArXFmu1ZHSUCYIIfQdLRWEt6bjtWBHwmf0xcrZ5sUVPW&#10;bsP5YSPgHTQb3iGJ8Jc96Veq6ip6AFAdCmJ7/mExCAiNpupLJkwWbEa8DI2Cb/9xuPnVqcjeVcKv&#10;AFQuy8WSa2/DNp+TUO3vjwY/Ahe32318sG1QGL+Dlhvld9u7GavuuQfFBD+XT0s4fHitYXsCvm8C&#10;oFThOl8/A4Bl3i2w5tLfoXbLBlQwrcztB/FhWh4ueG0WfAPnMW/NAGgc8c03SuX30lYNuPWTbMny&#10;OZkNxlOjE7C1RgPkpPrKAm+JB7HKzDUiQdFkwGJyhDLkh49AfLsOWNS5M1b1fhqV2zfwaBMqBXT6&#10;8JTdqrXLkRo8GEu+GAHnkUojazJjmQRlgpKvYGONYYrzN+9H56BJ8B8439guvYKj0fqVBOxyzx/4&#10;3w7/VQC0PTmN2HCglKov0X0w1aTh8QggEHYfPBPRW4tNt7wKxHSdq9RZmW0rRB7okk3QU/hKiWru&#10;8nQsf/xRJHVtg6wOrZHyx3uwO3o2XLu3oTo7GRkvPoExl1yAnePDmbBZXdU4S+sj6OM08CNYAGT+&#10;1CLJCsyPonzM374fV7w0Dt4DwgnUajEzjE3JY/D/NcZjACinbqn+UjMlSJrmKgMBg1MQ0Gc8/jg+&#10;Eema5JTlWL52JZbdex82+Z9G8PIn85NDszfq/QKw068lDrz9kVvgSrHjg1ex6IzTUCGQpJrsohos&#10;9xfFbwAggVM+gTUESJ2rIQAuv+AylOUtlbgaVU0i80raegT0JXPXjDHHvcevJx4PgIoWAL8zLDNM&#10;E9RqBudJ6B+eib2SNUqLvCHMTM+UR1mL7LyXcniWSaoOJXnLML/vi8h9fRhcu8TUpJ3ZshfIHUpL&#10;RNojDyC+fRvMvvZKHF6cwy8DVFH2pKmps8VBlqhJWTVZg3qSX4paYcbTa+Zv40LVPwt/nrCKZyS0&#10;/93wXwVAvYC61h/ULC/9JUBqieLQqtdEDJu32vjXqcXhVfZd3eCnPy0yVO+ULcIBx6Hd2J6RjJI9&#10;O3hdNep3rsPqoYORdGkPJHfogrSrLsPiB+5E1g03YtqFXZH5SjBcpYeYigDV5kVCYps094flvtbt&#10;qOcHl9E281Aprn59Ak7tPdosVGRsfsyvZy6/443Mv5Z4bGgZIxsBo/5LkDT8TBPVkhn79ZmGB8an&#10;Ipu6juxJVRmLsOzuP2KD/0koD2hpRnM0CMx8vFFJ9rb+9FNwIHyS+dylaVFY2v0C7AtoAYefen1t&#10;h4dsgLrvm2qwnKKpIjM6CKalvG7HJdeiLGEhti3NQcm+PeZTf7V2D1WqOaY3+ETv9OuLAkQPE/YA&#10;oL4n63VoFplXFM58/lO8GZODQ/wocgTTrOrWBKVeYQGX0wBgnWSxqRb1JYfQUFlBBt+Ew7zWzApT&#10;dQS7wyci4/pbsbRtR6xrczaW3HwVqvl94KyijOlejTKRnyHlXmTHqRllGrCODPQOqsKaDMVPM8aE&#10;LYbXgDjMWaYxQsRJgqew4b8R/nsAaKojVcqlOwl+MVadpMD4947A7R8vxPpaLWOuXlf5CgnyLAYK&#10;AMUc5bIs20FTfQU2ffYZ3r3iCmxYMJ3nVdy8vqQE+eMnIPbW25DQ+QIs6NIe866+HGvefg21pXvI&#10;6OTkLHi16RpwNcVtWzToIxMA1fO8srSKeYqEV8/xCKCK5zuUgi3GYyYw/XaF+vVE60cnn7o4Y+OT&#10;LVQrl7WSq0vgXJzaZxyeDk/BejZUDkclSubOwMruV2KXVyvUkqm5fH2o9noRzKz6WuMTgNXtfovD&#10;6bGo37QZ6268GdvJDl2+LYyN0HZ+KKoX2LN/LMIrgCDISHA8HOCLrd2vQkq/QOzIXGyc3PfxQz85&#10;Kwc+vWcRnE/8Ts2RDRu/aQs5SLORV0MWELQQ5/QZi88W5ZkROlpuoqlJrmjqCaYcUUPSyA91RGoN&#10;OiOtFG85NkuRdRzYgk2vhSHz4guw7Pz2WHbxJcj9wx2I+eMdmHDvjVj82VtwHdpFESR5oUw6GpQm&#10;5dKlgQ61xu1mYX4Bzhs0Da36y7ySTFU4GZ3fSMWhcukK1kT13wj/RQDUBKfV6PhGCrwGpUArn/kO&#10;ikL7wFmYtumgmW3CDJyWbU6UmChvgIpBBawuEXVPHNqyDpG33YXY+x9AxeZlPF5v1vkV5VbhlS7P&#10;xY7xY7F98kgcWpZMXCsyabnc6/ZqNX3bHS97IpVoEx0s00rCr6ZYasJTY5PQ8sXJZH1U94aR2Qy3&#10;PZpmCiIe+3U41J4oehiDxtiybIaSwQsA+81A234j8FryamhOZ9SUoXTU51jVpQt2Uk2to6pb7U/Q&#10;IqBJdZUDs8PHFxUEwk0Xt0H11IlY9/SL2O5/MlVfAaTAj4AppmjUXgHgtyLVYHj5AQTARqa1g2kv&#10;ufomFGWkmhqzpbQOz05MwGnB09FyEPPMBvdnOcv2DxqPY3xmn8fUQ0wW3yJEvqz6plksp3T4DohE&#10;x5CJmJ5XaJh8E5meZng2RI0sooGNnMYLy25nxgqTuEh3q9i+Hjm9nkduh9bI6nQeou67AXvCv4Yr&#10;fwNqlizF4pAwfH1ZDyx+OZiUfz8lTgyz3rjJuDQkxVVFMKzCYaY1JHo9fvvCODMwwvslNrgDEhE4&#10;d51qmHLk3v6w4QcGQKmXsuVZtO43dym8+sUTSNLRMnQBWvYdhYFz06CF8jQop8mlAiZ7YIEaT3QB&#10;Fe8XI1ThKr3dsXMwpUd3FI8aywKrQhXpuJI3I0J4j4L+9zA909PrJMA1iCe6i43/actvafPXIHuG&#10;AweZ/qCFuTit30T4U2DMOEr1blLYVWEkQL+cQfX/OBqg0LsT6L2HWtuRvwbUS+U1vmTasiEbTsYw&#10;KAbn9puCD1NWQpOUorYKhR9/gtXnt6NaSjVWnRgEOtORQeCS24pDTNBPDNALR9qei+Krf4fNp5yD&#10;yhYno4kMUADnJAjKtmdUZtMB4rnfAqCZIcaMD/ZGMX/nXn4JShOilQMsK6nBvR9HmUlBfTUlmZYi&#10;UG+nmwVa151vvvOvJwr43OCnaEaKpLFsUkw0tlzTU0ztjCpoj2FzkLrLzAXNf1pykzIt9xgZ0ilv&#10;gj3N+WxmZuevleHjMbZTV6R17IjM5x7FoRXJFLJaMkZ53jIUlWLpwBBMv7g9dk6bYASROEpiIhao&#10;zhamybQl72sqy3Dve5PQst9MU9/0zVqERCJrh11VzjBPya+E+QcKPygAKoNGvWRYtq0ArUJmwys0&#10;HX5DM+HXbyp+/+5MbCojaeYLaLxhXYPmDZPTpOxxAjQt68c2QuytohSF0fOwZ3gIFtx+A44sSkAl&#10;i8lp0I5sTj1WslOoEN0sz4weIaA2NRAOBaoqMAUBq/mlTg8WOJ8r4+vXizbjnH6jzXKDflrJjBXl&#10;1+jmYsDB2Pasodyf4KH1eP1kPA+1owpkvggYHIvf9p+IjzI24QDLz1Vdie1vvoGVvzmf4KdeXKm9&#10;lvkZ3z03gDXIdUWjOAhu1VRdD/u1QJnfyajzDXD7+tlRHkfthQYABYQa+SH25+tmkv445O+D7E6t&#10;URA5mV/ThSWl9bjrswXw6z0WfsOjCdIEPgKgps0/fgmCXy8AHh/VmDN6vrWJtuHT0g1amCugVzju&#10;/XAe1lfKQCWA4pZgZxb+N392FIj8+dR5WLpjMyJDg5D51ktw7FlHGas2K83Vk91V6T7Wk7oVy7Hg&#10;mssR9ceHUbNjP9OwAGiGtIqwSG651bWzN+zCef1GwW9gNPy1lkhgDG7/MoWM01IcM/iB1/9Q4YcF&#10;QJMxsjdi4J0jWKiBpLKhGfAJzsCZBJrxuRt5loEvW0vwqmEhWohSc6He2SbUMOrnhtgoTLrmCqzq&#10;1gVLL+uGogWTeFiAxwaG6cttxirJAjc30B0XzFEVFgHSruxmTbpquVTQczbvRtdBk9Cif5QZ3ubN&#10;aCfWPFHF+WXH4wHQrlWsnsMM+IVkoIVhggkIGBSFswKn4NWUdWYYlbOsBBvfeQXpZ59pmB/UQ0tw&#10;qqZK2ygQI/h5OjAgQDRR+252J1Az4KbfBDftf6vTQ8cEjLpOaq+LILuh5enY8fLLlKpq7KhtxMNf&#10;RqDli2PgT3DWSBSfoYk4dWAqAoIJfs0AeIKoMvGoxR7VmLLKshIB8B8cZYYxPjM5DTuIOa6mKpIN&#10;DTAw9IHyxv+NxkYQ1Lz5BCZXZQVc9TJKyctCGh0BjjKuIW3G17O4EIv/8jBmXtIVO+NieZXOSx55&#10;ocSdcipg034xty9MicNJvafYZSXUKxy4AOOWuofJETRlMvuhwg/MAG3Gpi7ZY8b2eatVCU4xw5T+&#10;MjYWhzSSQ61Dk8ba1vNF6lGyPg/5mRlwVJcbu5+G56hVWBkxA+HXX4k17Vpj39nnY93996FscSZL&#10;SyZa1n8WlobsCACN6sx9AZ4naE+AbCdnlNrcYABWOVxzpBw3vzMZLXrPREBQDtW+RIKgJjP9dQKg&#10;VEULEgI7RRnHNbqD7D1UoypS0bL3BPSakw6t5tBYWobC197E4rNOw54Wvqhl1Jx9RkWlKms7LY6B&#10;GY7/TfVYYGiPKWriU8sWj7/PACDBz8FoAJLsbz8BcMud98GVvwMl/MDvRcajU8/XcIbmBQyM4rvE&#10;kcUk4YzAdLv8phHuZgD8ZlSZfDuyfNjIyfxhrhm8EKf2GYN3U9ehSnCl0VmUL6KPJRQEQKttEcKo&#10;kgnQpNZKcxO90/j8Ml4vpqdQv2QpVt50IxZ0PQd5EZMIppRf3mvQQjLJKHCVbOsv7eBhXDaM8tkv&#10;inUxHV4hCej4bgqKKuQ5aq/5ocIPCoAK5VV1uOgddXxozYZUnNxvDroNGomYHYfM+RoCXzmji4Xq&#10;2rIRC//8DD77y6MoVi8R/+TPJWOrq7wUe2bPQPo9d2LZee2wtG0nxN93B3ZMn4ymqjKRSBaitRVK&#10;ff42ANpgyDYLWb1YjQRdYK+zEc9NjKVAjyFLiDWqnrzlPRNL/hqjMYZzq6h5DqU6eg1nY/AS1V42&#10;DAG9w/HAZwuxua4B9fWV2PvBB1h/5lmoJGBp6FqtP7d+YnP+rFH+BDANXzsGgMdHj5orO5+1E9qh&#10;braz45sAqPOGGTIWEThz27bHkYgI0wG2sqQEM5csR3T+fnyYsw3dXplDQZHxPJWNLr+pmbHHLdzu&#10;+O33bo6eaM0/XmY5A7JAxcGz0Sl4NGbl7TYAZzoq1WlB4NKM0nbclqKGu1EWJW3CP6poNTyvoXBN&#10;ziocykrD0iefwZo2HRB7dTfsykkx5ESz0RjtjTKr3/Z/wZtdX/vtmBX4zd/J7LXsgWaQ7puAl6Lt&#10;CBHPtT9E+MEB8L3YzfDqPcsUrDcr4pkvjMNLEalmZhWyV+PcXEFG5qw7gvWvvoL5bbthybuvUQMu&#10;Izu0tgWpuCpULbNXtnYpcgb1Re6FlyKtU1tEXXExFr/2Esr37DD0Wl0dhhIfBUC1Dor6bKTocuzk&#10;VgN+NO/c23Gr8JteWmM2kcKebHp6/anq+YZqOiV3C/grjBYgEk3voEDQazgbhFep+g6eieuHT0BK&#10;gUqvCcWTxmJJm/PMpAbwkUsK2RsBzdr9pMp6m6mrBHLHA58H1DTFlaL2Gwl4lvkpfvdaj2pcR9V6&#10;W4A31j3/NFxHDppRB5XUJvS59cVlz/0ibQtO7k8QlIHfTAWliRqOvVszAP6TGGY7HASAdk0XqsTD&#10;qL0NmIwb343AajNmmJqXWBtlUnMFGlOUFTvD/rSVf62L/7kowK6ig9g25jMk3nQd0jp3Iftrg9zg&#10;/nAVHzHXemaecf8zQfJr5+YEtpbW4d735rLxnQOtgucdnIHThydgY6EcdX648J8DoHkB+wq7D1fi&#10;7CFR8CK4+AwjCwyci+tfCse6I5WmxWhwOMxSe1qftzg1EZGXX43Me+9B447VvJus0FkHLW8pg2sN&#10;k6xhYcpeV1tTjANjRiL9hquQ0q49xnXqjPUzyQSZjoi0eqlIAXml8mGjGU7Hj6XeYPkzSUjmbC9E&#10;55Cp8Os7Fz5DqeINSyfwSeitsPwahcQDfKr06g0OGBJLBkD2N3QRBWI+zu77CcYvyzOmiepFOVhx&#10;yaVURQliVHfF+tTja+14Ai71/lqWd2JA+/ZxgaYnfvOc2J+TqrGeU9HCG8vP/y1KIyP5tale6RPX&#10;1eBQ7Dys/fwTVp1q5OwrxbkhM1j3ZL+UPZPv1AyA3zPq+2vaLGptBEDvoWnwezmT2lEMfF6chKcn&#10;ppkFlswIXjOungDHb2A6MAR4lFftS1Zlm6/dsAVZgYFIv/BCrD3/fGR3uwBrXgpCzd7tqFcnJG/W&#10;CC9hgv4ZdZqAKAC0E6yKBwLhazbjLHVuBTKPUoWpEj81YwXPeGRcOqNH5v+98B8DoNDa46QYFLkC&#10;Xv0XsAVmJaQQtewzDp+mrDP0WMNsnC4XyqmVNuzbh+y/PYXZPS5CwbypLFYZWWVANd0UKhOmKWZn&#10;FFjeL4gtRVlOHGL7/Q2zev4NpeuXs9DVT6XWyJpojy8IFaah7A7d3YjVFbW4+b1w+PeZhhZDtIyg&#10;DL/u7v9QuerYGY1PXEF+udHa/fTudhp136EsGwFgiHrgwvHspFjL3vcdxMon/oYN3q0sa5Nq6qOo&#10;Do1vgte/G49PR7a/erLLBgJgsa8XVt1xM5x7dxr1VypSffYSRF5zOVL/+CBbygqs3FeCtqGT4T2I&#10;IK7ZTwz4/Tptuv9q9DSCth7IFGJHQWkRe/9B83F6b8pxxmZT7lqczPgAEvAEQOq9FZDJDGVV4gZs&#10;XbAQMzp2R1K7Tsh+8A7snzEaKC0y59X5qXk81aCKCElsHQRROUhLkzvayUFR3sfnPDiCGklPaZRk&#10;qSH6tguxZGeBcsLrhBnflPt/NfzHAOhxe9lQeBhnhM03Bku5T/j0nYPbP16AndUNZtxtHV9aqK7O&#10;9b3jRiGyW2csDRuMmtoyM6eb6LPOazi2LHtSf+V3JLqsc07+bmTh1xzeh7rC/YYBNGiBFxaiKTQ3&#10;CHuCsS2o69xVhyME3QEzs9Cy5yj4B8uorw4PtXr88McxhV9j/C4AavQLhWFQNH47fBpiD1rD866v&#10;RiHrzHNR2rIlQY8MTSM43Kqvh92ZyUz/g+gBQKUjAFSUW00Bf2/s9SIc9eXGNNJYW4c1A4OxkHnY&#10;9tTj/NblWFRQgvPCJrnrn/zb3N+3OX6vaFkySYH7txoQLXXgr/2B83FhyGSk5ls7vtbGFmsT7kg2&#10;jSpLQdUgA3l2VO3biVWDhmDRsBCUb1ppZFkNl0Cvrng/DqWnYE9qAirzN7Al04AEkRwmR+BTx6im&#10;5SLKCgUQse0g2g5mwxYcDX+q6l6B8XhsXJYBX95gtnz6vx3+cwYotKaAPDtjOdlfHAsuBS2DEnFG&#10;/7EYt3IHAYro7vb3U0arti9B0n03IfW6q1GXlcnC48sbSi03mEZGtSEsjiZF7vM+2RwcMr6yYMxy&#10;e7y+mqxPQ+U8XejW/ncsGAaojhbuT1mxjarcV/AOms/8UfUdyo9tHH7tvHGazNPLTH7w3YrxS4/H&#10;A6BYu1xJNCjdr99M3DpyIfayhjds24p1N92NQ152Vhe5sWiYmx3i9k3m9p/E4wFQ7i/1siVyv9DL&#10;D7uDX0aDVgfkn2PLVqTefAPyeP2Bu+8iIBZj2cFytB86hQDI/JMpNDPAfy3ada1TGVV2muJMcz3K&#10;lJBqTEVefcLx8CfzsLtGPE5sjZoVZdHIngROKjDlt1LExUE1ubIYNfUlpsGqJZ6pc6Q6ZxGWvvAU&#10;Em+4FMk9LkfG7Xdi3efvw0VQNEnwGq0qJ99eDT9xEjL3Mv0XJrMx6z2B+ckwHSIBgdFI2eReSInY&#10;8G3Z/1fCf24DZFix97BZE8IrVM6ziWjRexru+3wBtjn4IppsgIWi0R5SVda9PgwJXdti5WVdsP2l&#10;wajYqJWm5NRMkHNpQkVeL1IttVYUl39mgRYVOwtYDpRajq+KxSN4E/5bAHRnhsEUCK8V+K44VIYb&#10;35wKvwFTbDe/cfwU4FlHWTONuiqAGf3RHGUH0owvLfpMwLCUVaZyHxo/BnmntmZt8TPgJ7cVzdri&#10;4vbbIPZDRD1DAKiFkGRTLPTyxbbneqKmrpzfvAmlSalY17oDynjt7ksuQ+OOPJTUNeLuj+bBq99s&#10;tKQKJ/YicD/e1+1E79scbbTsTyRA5SSTkORDTFqgmAaf0Bj8ttdovBu/zHQmOjSDkyEgkkArbyIb&#10;NZI7kRXuC/yk7orhVW7fhhUPPoiV55+NnPZnI7NrV8R3uBDjLrgQ6aFBcBYeoNxKzqsNkKq3ubGx&#10;ktqhA0k7DqJzyHgSmCgjv159k3HPyBWUe3FPEbAfFQCb8MTUFaSmqWYEQcugaJwzYCImrdluKC9c&#10;NWjUnGLM48GsBMRcfwWWt2mLTZ3bIfPC1kj9w53YPmUS6g9Sr2/ktWR9KlKPkdW4uLBAZBfQvkDQ&#10;Gk3V+ggALUhaKuwGQvNfI4oJwC9MSoJ/n3EG5DSTcYvgWDvtjru3yw75YiVgtKzh1xvt8pYsp5Ao&#10;nBMyEfP2FLH9KsOmXn/DVgKeOiu0Xq/m7KuR+4sZxvbDx2MAKDcbb5Twueuvuw1Ve3ab6n5g+gxs&#10;DzgDZbINnncWDkfONN971KodODVoKgU5xoKf+33MO/H9FE/03s3xRNGWna8mvR1G4BlGuRkYhS7B&#10;45G0a7+FHH4MSZ0FIAuAZsScCBzPmSnoNJCY8rl16nQs7NoJy7t1wJrAPiiMmY+90ych9am/YDzB&#10;cM1771IVrKR2p0augVozMcMpMNRaPkD/iBz4BJLIDJkPv6DF8BqYgbiN1hZo8vJvhv8YAJfvIfsL&#10;jTathf/QdDM90mOjYrGb4KWpThuctTLlAcXlyBz4d0Re3hH7n34Cq268EYvad8CKdh2R1e0C5L74&#10;DA5mJLAQZC1gIRIIZcOTN7kZOC37gFRggpvUXiGqnThVfkksMk2nzwhN7e12zgxfvptgPAk+wVHw&#10;HZYB/5BUtBIAkq0agWCeBXq/duA7PnoPIyMevACXvTUXK+pYeQu3YsttN5mp7NXba1Rf9yiOH0r1&#10;/Xb0AKBDqjafU0OgW3/Kb1DIhpIfGHunTcPK085EeQsvbPX3xeonH0fj3q3Q2OTec1fjlD6TEBCs&#10;b2xVOBnQ5SCtCTnMO37rnZsjo5k7kGBHtmxYHwHQjAwJo7xoGYvhGiqXipZ9xuNPX0Rir6ZzoRZm&#10;/AMVTQemRoFRI5PwCfioCksmZc1b/eYbSG7dFquefRp1B+1wOAGjY9dGpPV5HlOuugoHMpMoz1WG&#10;NYo0NTko12YIHJBUUI62Q6cQ/GbAf8giEq503D0yl3JvU/p3w78FgPIKl/FT2PvUNLK/vgtZOPHw&#10;GpaCMwdOwvRVWwzt1RofmnxU1xZFxmBu9wuQ1usZuPauxeGcNCzvH4j0y3tgVfszsLL16ci64Xqs&#10;ff9tlG1fy6IpZaw3PUQ1bFKkAqszRV3uam1UeNoKEJkbFroAsJaAy62rDnmldbjqg2h4DVKvpip/&#10;PKM19H/b389O+PnrBUK9t9dQsuJhZMXD5cQeid9/HIPdKuFty7Hr8gtRboDpWDyRn98PGe2YYDsM&#10;rs7XG4V85qq7bkL91lXYMzUcy0//DWuvF6p8/JBz9m+x6+O3mFkXVtU34IGvF6DlC2MRoA6REE1q&#10;S+bP/RbUUMw7Nzd4/yC6y8eowfa3tAKz4BXJjT/V4pOCInFyv8n4IH0TYc1l3Na0pojIimzzUl9l&#10;eiramIdVE0ei/NA+I6lb3n4Fqee2wa6vvqDUOtzuMDzBULxuESKuuw4rQ0PI/Eop60QWAqBT2MGn&#10;6LuWUORfmEFVvN84stJEeIVwPzAWSZvcLNCtjv+rfPDfAkCppwp5+w7jZIKKlxZgHkoADJyGP4yM&#10;wS5HHa8REIkFktQdOoD4Z57F/GsuQWl6KjNbTW5Yj/qqIuyOnY30vz2JlG7dsKJNG2S3/y1S778F&#10;u6ZOQH3RPl5XYwyoUqHVumjfvqQFQB3XERlDFdU9r7Gqw+Zn4uTeY81wPD+NZZWri8a4GgA8/qM3&#10;A6Ci1vc1BnDNwjFwLu7/LB4yM9cuT8XmDuei+jhfPQHgiXz9fqjoSV8sUH6ARh2m6r2uZQvsfOav&#10;KHopDGt/ezJVcV5PNnrAtwUyu3XC4dSF0LoUKYer8Ycv43B6z0lskNUp4v7mmvCCsXmarO8bCYhG&#10;XuJZbrIFsiERIPZfgO7DpyFrX5HpvdV6OvK2aNQM7NLCGHbMT8bHV16FDfOn8lcTDsyYiNiOFyL/&#10;008po1qWkwhQT21OYlxdhNWDQxB+zwOoLdhn7her1EyBdg05a+1PPnAEnV6aYjozvUPlFxiNP4zN&#10;5XmrGRqT2f8CAPkks+k1axnZHwFw+GKqlvPx28AxmLx2p2VrZGLyClfm94WPw8SLL8LysEF82Rq+&#10;ktYQsHY+qTSuQ3uxbdJXyLn9Zqw5rzU2tGmNpV0uweIX++DIjk28jqXElzPTcx99P+VBxeIGwAa1&#10;RJqqB1i4swBtg75Cy0ERRgUKCE02rb86aCzIfRMEmwGQURVb6qIqfL8IPDcxF5oU6UjMbGz67Rmo&#10;8/I1jMvj9PzfBECxP80cU091u97Pl8+SwzVVYR9f7G95KrZ2bo99pwXwPEFZI1G8/bGH6vKq229A&#10;zfIs0zSuYUX4y4R4nP3cWLTi9/dST6aYDN+1GQC/X7STg6jB0FKw6lRKp4xkUkXOgG/vKfjbpCQc&#10;pDxq+Coaqkl4qqmJmV8oy12FKdddjxVvBFFKa1GxaTMW3HgzUp7/K5oO7UIlj9WS3FWQBcrvY9Oo&#10;ERh51y2o3bGWd4vIaAJWrQZZR7ghojTVmPrYPyIDfgOmWvccNWxBscjerrmJLBD/a/D3bwGgHtGE&#10;HYdKcfqwuWR/os1ZaNVnMv7w0RzsMbYB4jDRzUngqtq3FtEP3oPpLIzi7Gye0oQ5JME831TDDLOi&#10;qtujARWoWb8M618jVb75OqR0PB+zrrwaBUuX26cK/ASCBuXNEUaWHp8h5FcL5GTh73G48NDXkfDr&#10;P8nM7iwAlF+i7D8WAL8Jfoq/dpuQeX93j5/Kx7vfdPSfucK07vtmTcDm006DSzO+GICyw9x+SAD0&#10;qNXH/1b6mkfQ+ALK5sgtCMIO7wAc8gtAra/GHXvGENtrdvq3woqbbkZZ1DzWJweySstx6+vhaDkg&#10;guDHdwuRCUQg+N060BxPEN2y4he2gPVCLm6aZYfHQjMp9zFoP3g8Zq/LN6SjqamSJKTWkB79dhTv&#10;R9wzf0bCnx5AfcEhiT3WffAaxl56EQqnzOLvCkJgk3Gylyq96cP3kHjDlcj/8FUcXpqJploty0kN&#10;hNGMEnHKW5gscMdBtA0Zh4CgeZRvNmxkgY9NWsxzYoFSvoUL3z/8250gw6LXwIsVS4ZSTSrQuucI&#10;TF68idkQG2s0kxzKNle4Ogtf3n0Xln7wKRpras25Kr6wYpPx+3GaCRI0Q4zMnVp3oGB5GhJfDsTy&#10;EZ/DVXrYuNGo59fQXA/VNfvS+6X6ct9VY+4fkbMJv+k72uRJ/mDGCM6C0pA3C4ACbI+tozkei6zY&#10;plMogax+CgIjVhBCgP3ho7H5lFPQQAC0APUDA6Ab7I5PzwOAsv8pailMDY0TCDp97ezRTSY/PM/o&#10;5DkznM63Jbby3OruPVCTGE1BbMCsTQfQPnQGfIJlBtHIn+YG73tHNYasF/6hC/nb+oq2CIkxzEuz&#10;SJ/Ufxbu/3getpN0GG2MQKXeX/JA/qpHXvgYjL36GhRNjzawVL9rI6KffRYTbrkXuxdMg6N8P+od&#10;VahamoOV9/weee3aIL5LOyx86hE499hJGOQ/LB9h9QjLNU6zAPWZFoeTeo6DbxAbs5A4tBoSizUH&#10;ZPgSRP4PALC4ohat3yD6Dk5ES7aqrfpE4L73Z2FnvYyWDahjQWhoi1xVnEfKsGvZGlQVF/GMRnOY&#10;Tm5zTkBmVh2Qzw8ZocYA66wJdZouX2MPNfja4/GnloZgR+DUVkZPdYrYFd4c2HykEje9N4/sLxIt&#10;ginMIeoBdKt1BD2Bn2eSzOb47SgVJwFaCsA7cBr6TVtiALBw5mRsOkUMUCBEcBIAugHqG0D2PePx&#10;TM8DpJ6ZoA0TZPqeKIDT1ukebmdBUVNpCRg9x9VTrLTkOO2Daj9/7OP5LQ8+jKbiHdjBd7j/Szl2&#10;z0YL2bGMmaO5DnyfqM4Gw5ZD48igKe88FhC20MiQ5vn0DUrC6X2n4sOM9ZYFqkNE5Ee/qI5WFuxA&#10;zOOPIemPf0LFvi28AijZthHz+vfFvDtuxuIXnsLSwf2Rde9tWNf1fKzueB7iO7dG/N8fR+2ebUYz&#10;lEIt3FAnB2HCoEPCzt1oPXgsNFmqANkrMA4DFmw06VvN8PuH7w2AhB3zpzA6YwvMAudhafBjy3pq&#10;z0kYwUJQO6BeoTqyMuOaIodI0yfOjPNWs/q8JxX+R9wyL6StO2nzw/x2B0KbBTuz7/5PKq85Jo5p&#10;h+BIXftoQQ5a9Z4Mr9BFbOnlvGlbe011f/SjNvcAnjAafy8Nhh8WC98B0/Dc6FQzIUVJQjS2ndWW&#10;AEjAEQjJH1Cgo1Ea3B4PaN+Mblb2reMCMc/iR5o1RulouJumurdp+ZpJEMTsdI0FNx7/1nMMGJtj&#10;bhAUAJoOE2/U89jK087GwRmTzCQYn6VsxBm9x1NoyWKMRnDiMmiO34xHAZDl5TEbaMy8tpIpr6AE&#10;+PeegWtenoIVh1XSsgVa2KqXPa6hHoVzZ2HcVVdh6aAhcOXv4vl6NOYtw6YXn0RG17MZf4v0ru2Q&#10;3b4TEu64BVs+eBv1m/LQSFZpptUnlpjRIdxqolU9o4Ta5eOj2Jj1mYVWlHGvYak45814FJQpD4II&#10;4YPZ+X/D9wJApSPVVds6Rz2u+0Qvn02ASYV3/wW46vUFWF2iRVQ04kOsTr5AxG757ZkUmIbuF3D9&#10;h8GAoQqXW808oQJS67P0YCWuGzIR3n1ns6XKdVd0De/ih2we5fH/RjUMxuVhONUbqjYPfbgQR/i5&#10;alflIq9rd1QTdDTtlcBJMzx7XFSOB6VvRmub+zYICrgUpbbW+jEdApcmVhAoGjsf068ztj97vYcZ&#10;Hp/GsWhZomWKx2aPVtxOFXnFC0+izlWO5QdrcMlr08n+FpDhekY7nLgcmuP/F23ZmRmkGQOC4nHq&#10;ixPwyvylVH0VLMnRvpbQRMlurPngNYzqfjFSHn8c64YFY+UTf8LmS3pgV5vWyOl0HmJv/x02vP4q&#10;yjasIsBUkszYRfPl/mbmAKCEy9QljcQq18DEVftw5sBw+A2KhtdL2WSB8/BVah7PCK/cJOp7wM33&#10;B0CCjkLipr3wCYpii7CChaB1YSchbOFK43qiVaSkAtsisOD3jWhy9Z+FYwAo+6HWK6g3htTBkYvR&#10;qt9U6/Ig8NOAeA1za1Z5/59oy0cGbt+QdAJgOnwGRuLGt+Zhcz2/48F8rL3zNhwi4MCAkVxTCDwG&#10;/BRPBEyKnvPfZYEa61vnRxBkOgLDUm4P+KmX158A6Ec2qHPfvOfE8RgAKgoEPSpyBc+vuvEyOHet&#10;RTGr3e2fR8IrmCAoX8ehzQD4H0c2mEYtHpaJgP6x6BE8Fen7D1FtZWHLtu+U25pMYjVoLNyI5a8M&#10;xoxLumFeh3OR3Pos5LZri2XXXIVNL4eifGUWmmpLeK2d6aecMq6x/g7hiVanI+QJV6RhgsRKtv+t&#10;tQ247X2Snb7hrLustwOTcM2naag1iwZ5MOf/x5t/wQaoxBrxxORMeA2IhffQRfAetBBdw6YgfV8p&#10;zxDwXMRuIrXsdbIEiDPajOhOofL/n6H/L5g0WABmWm5SY7UPaQXl6DpsGgshChrbK6dsY/c7TvVt&#10;jv88iv2ZsZ8ECL/QBWgTMhVzdhcBrgps698Tewgo6gUWu6ojc5PKaYHnRMCkKHDyxGPMT+qq2Sfo&#10;ie2VEvB2XNkDm266Hvt9zyCIaXElpc80/iHz88Tjn+GJNl/1PL+s8/moyUmmQAEPjYhlwz3LPQTy&#10;xGXQHL9vlGxZ85LXK9mUt1yc9PepGDQn05AR2f9QTThzaFoTamribEV7sXvGZCwa2Au5zz2DNW++&#10;jiNLMs0MP5JhM/2d+hAIYHYJC434r+O9DjibnMbOL1OX8Td01RoW+HHiYrTsNwIBmuEpiLg0cAFi&#10;NtiJFYRD/M/s/7PwLwAgsL3oCH4zLNIwK38tqNxvIp4aG4NSPcc4Pgud7cMFiMcD4H8ebCombYEf&#10;C8nFQjrMw/1nUx0nEzXzmIXa4TvqnT76wSjY3/yAzfHbUZXZdBBpzOfQGPj1HYeg5OWmRS+ZOQ2b&#10;zjrH+OE5tfKbASgCDQHsxMD0zejpwJANUcPbHL5Uo2WrY1xzxm9wcPSnKE+JwfJLrsZ+n5YER7I5&#10;PsuyTIHaidM9URQL1HojAsAV552NksSFZvD+XyeS2Q7SjNHNjeIPEc3ysSxLb2oM/kOyEDBwIboN&#10;mYjUghLD1FxOO9rDzAbDOiQ6RGQDKvk1KgiTzlrjtWHOy6uDN2k524YGmdI0ExQhTrNBGSSxfQAa&#10;aqc0NNJLIe9wGS4ZNgYnDZqNAK0gNyABT0xaZs6ZHoLvATz/EgC+l7AeXv3mkyXY2SHO7DcGU1fv&#10;ULbcmbUPVlb19O/x/H8h2NTMpAfqFtewNz4ndW8pLhxG1WbQPCPEaplsT6811prYDID/bzwKgGEx&#10;/L4JLM8I3PBZBA442DoX7sPmu+7CTgKSw78lwcnaAO109icGIk8U+ClKNXUQmGoIbrX+siN64Qh/&#10;5917G+r3bIGmUd/+xadYetppqDf3KG25u/z/zzg+mo4ZplvH/fW/PRtH4uehmPXmmYjFFJBZfL9m&#10;APwhogiG1l0JCKFsqbNRGkTfGeg5PZcsUHb5GjK2emOn1zh+C2RWioUQnmj6BYQV/CGvDvkESt21&#10;DE6apK4zcGY6Uk1wm+MEnoHTUqmCjzeaixfJzxlh0dh5UE2e7tMT/3n43gBY7XDi6g9IeQfLkTQL&#10;XoGzqYPPxOYaq/AKwvUuMlbKtdG+6g8ZbHoqGGtrrEMJf/cPz4Rfz6n8KAI5Teapj6H9ZgD8V6IF&#10;QAuCZjB8cDLOHDwRCzZJpWjAkU/ex4qTTkel/8mG+YllGXcVgtWJgOj46AFAJ8Gsjsyuzk8zyfhg&#10;LdPb9/lHrDSaNoMVuiAf6++7G3u9A+DyDTDPcfB6szASn3WitL8dpWLrWhf31/+mNRlgrAHAJ6ax&#10;zvafafwAm3uBf5gok0mL0BT4h8oklkIVNAadQ6ci0QyRk5mKGmEj4UxRfwQ09ebqmAE3d5RsW81R&#10;2+NwQ8fMn4VA/W+vsdfqbNyW/WgdNJrMfqHpDfbquwAfJHk6QyxQ/rPwTwDQ8zCbofiN++AdOJ+C&#10;sQh+IWlo1XcS3onPMcNTDOiRlZkr9UIGBO19/2lQKnpxQ321r95lVxVbmEZk7C9Bj+AJ8FG+hqbC&#10;T3PZSYClCh+vAjfH/zda8GNUuWkCgbBFbNGn4ImRUTjAyiwn1qX33YVNLVoadxNNhe/xy5PLimWD&#10;3Br2ZuM3gYkqMM/Xe0uF9kGRnx9yLr4UNasXo5It+qaSauNAWz5tItaf1QaVpkNE6jLB0EzFZUHw&#10;+PQ98fjnWLXZiwzQB6taX4DyrGxoHuM/jE6GV5+5fEc59564DJrjvxZFNDTKqmVIHEFQDCwZJ/Ue&#10;h5DIDGjpIuP6RmavEWFmsAL/jCz/x4EpGY+SJux11OP+j2eQ3c+AzzAt4xCPqz5MQi0J2/cJ/5wB&#10;GvCzKPr8zNVUf/nSIbkICIxFl5BJyCw4bFpudUh4ANBEN2j+EMHmQP+LGnO/0aq/6nUeviAXZ/Qc&#10;iQCCnsaxykfJAmCzmvPvRzYiVG00865/WBRa9xuDiM17WfpAwcwJyDnvbFQRkEAQc/kSgAwTtABo&#10;4j8AJv0Wk9MoDk2ptcnPB3l/exaoOoxFOwrw/KfTsLqhDk1F+dhwx10oZLry//Mss2nTPwaAx6et&#10;ThWPu4yu0THNIbjqimvg2LAGu1l9bv2KANg/hvUjje/WXD9+iGi1hmQz0YjW1tE60icNmIUrho7D&#10;4oOanIxBbiwazysNkXL8gwGgMIbAKteYT9LX4uQ+Y2y9DcqA76AEJLlnjP7/wj8EQGVT9jbtFZRV&#10;4fzX08j+FpMdEAB7T8fjY6JxoKHRTEuvrmnTM8s/gZTiDxWUD1tosg/wfwKtnrC0qAqXvxJOMJ7m&#10;nqlCK7wlkMFodSt+oOZK/i9FeflrNhjvYdGs0FodTKvmxZtRPn/4OBYb1O1Wdghbej+HlS1aoMaP&#10;KqoBIDseVwClHmIPQJ0QpEyniT8cvG7Zb6j+fj2CiQJjcjbhrGfewtfrtYRCAwpGfEqmeYrpNDGq&#10;swFOC4DHp+mJduIEzzNYpXnPAR5fffcdwIHtWF9bh4vfXkB2kGDco070/s3xX48WABPIAuV1ocX0&#10;s9CKdafVC6PxSlSmASezqHpTDSXYqrA/FACatNQXQF0w5xA1wZcnw3/gfGKAfAIz0XuWVpr8/8M/&#10;VYHV26owZclOsr84Vp7F8A5OxRn9J2Dsmu0GkJwNWsRE1xl+xrv098MEo4Jryz/ZD+RfqDyJdb6T&#10;vJFq+ESyvljD/ryHpHGfH8Zt32ke8fGvRQuAZM9aCF0VWj5eQ1PgO5iNysCpeCV3uzE6O9ctQ/bv&#10;b0K+VF8fqaYaGWIB0Dgzc9+qwt8EK7E5OSprWv0q/s7t3BllqSnG76vnFKrcz4zAU5PSjXuDY91y&#10;rKF6XMvr5BMox2jd+10AtOzTzBrDeAyEvU3+tgx4kRkuQczOQpw5eKpZrN+uc3HiMmiO/1r02IwF&#10;gjI7eQ3NgJZU9SMLvPaNcGwqY40hAGokh0EGyfNx8T8KvF39AVo35CDT+vvURPj1nMB8pMMrZBHa&#10;vx2HkirP5Mp6ntn9TvgnACjElj2vEQ+PW0z1IdX42vgMmI2r3pmNNVV8Kam9bmpre208IPjDBA8A&#10;Kh/qHarnD6W+s6oWt74dC5+BC/ghtM6H3F+0HollfaZlOu5DNcfvF+1iUZo1x+0TyH0tGeAVHI2L&#10;X56FhB2F5ruUzpmHdR074aC/NypbCIQs+9LEpbWavopM7zsAyPNOA2DeKObv5TfdCMfufKyvqMG1&#10;r86AV98IXPX2QmyvYLNafhgrHn/UTIIq4KxhuhrneyIAlP1RHSoWXAmA3K/kfcvbtMHh6DmsN00I&#10;i8mFf/9pfKc0vqdsw9+cELc5/vvREg2VqeqL2DUBcUg0Th44FiMyNxha5GyqtZ0fBogsOvzHAKjA&#10;NFwEV8HcxFXbcWbf0fAOSSAAEoyJDZGrNKWvbJEWRU4U/okKrJuasKO4DL8ZtpCJphNoUuDfdzx6&#10;zco2Yyy14LicE/WS1j3Fdl//AK9mggpJgCf2p0kP1PEh1jl98Sb8pvdU6vxkKJrlhR/BCq01cIvN&#10;nOhjNcd/HD2M2UwYerQs49EiJAmt2PCd/vfJuPeT2Vim6c5cdTjw9TtY1voUHPDXjM3+BqiqA7yp&#10;GpON+ZwAABV1zMcbe7m/4ak/o7GuEtFb9uC8geNZvxJxyoDxmL56O79wA9YODcImAqxGn1T7eZsF&#10;kv4RAGrKLMP8BIbMzy4e3/HsM2goO4hNribc/Mk8+AbOg89wMk1jImnuIPshomWA2hertvXFd0gM&#10;fOVGFTgND3wUgUM1mhJf9nuiwnGg958CoEEn/qc+AXWPri2vxdWvzYAvCZqvJm/oH42npyy1FxuE&#10;Uvxu+IcA6PGhGbNom1F//TSVUFCcmWoqfPUecw6NDQaYLOQxEqhs1n6goBdU+kzXyezI9aW4wYm/&#10;fkK1rM88Um6q5UPV8aH8aU0D2wGiITq2VfruR2uO/3/0VGzZVANCktEiOB0nazqpAZPxx3HJ2Kkh&#10;clWHsOWDl5F9xtko9Q4wdjctlK7xvHJdEdjpmDlOYDLqqR9BiyrtToLXlpBg84nHLN+ElgOm8Ztl&#10;wK/vZLwTvcQc3zTiM6xppTn/yAD9vVBPEBTgCfg8ri5mX+mScdrJGXywnWp57qWXoTInydigPlu+&#10;B+cET0PLwVoXxs1S3GDfHP/deLx9XW5T+q2odVgYpZEFx6D1wImYu36PIS2SXjdKMAgn/nOsMEvm&#10;GpcapzGl9JmRCf/eE9AiLAZeg2PR9tUkFJWJH1KHNNrpd8M/tQHqxgdH5xLNYxCgufT6zca1b83G&#10;ukrb62vQt9EaN+0t/9kLnSgobf3ZWWWakLLzIDr2mQj/QbHGSC+nXU3X45nrzwKgpeLf/GjN8V+J&#10;HgAUs5arg99Q2VijcVLv0XhlwXKYFf8qD2LPS0Ow8dTTUSnnaPcID9MxIkamY25g0qzNTqqnAqod&#10;3O558y2lgDErt6JFv+kEJgIgWf1rkYvM8X3Tp2DT6acZALQdHOpAEbBa30DDJnlOadf7BZjRJRUE&#10;w+VtOqFo2mSmUI/cokpcSlbg338mWoXEwVc2zuZxwD9A9ACe25wgADQgKPATKUlnWbPeUFt8cVqi&#10;cYkxNIlExvr9HR///SDyJRcbNKiTBZixYT/ODhyNFqEarZYCrwFxmL1yl7n2H+ml/wQAgV3F5Thr&#10;aKxRT/wpDK2IrgMisu0LNdQRfTVRqQjofw8AlaJZKLmhWsOqETp/FVr0kUMrK7TUGVVqgZ8cXNUa&#10;NQPgfxyPqjZyb+DWw6q9BB6hUTiv32h8lJpnHIwbK4qx/dVXsPjMs1Hi1ZKMLMCopVrDQ0PdjHuK&#10;6Sn2N2zNwf2t/gE49Mnnpvp/nLYaAb2mUoAy4ds3HEPmZBiXmwOzZxAATzcgp95gm4YfAc+uRywA&#10;VE+znQarFfb4t0Dm+edg/4hPKRk1yGciT0+mKs/GMiAkFv7GUE/VTGtDn+Cdm+O/Ev8xANoBCNQW&#10;2aD5BM/FBS+Nw6JCO1lpk3GJsV4cps/gBwBAMzyOAKhZaLZU1eOmtyebTjuv/2PvKwDrKrL3X9Ik&#10;LbZAvY3VocCyzi6wvqywhsvCsrBI3RUW9xbXuntTt6SW1N092rSRuksa//7fd+bd5LVNSyUt8P8x&#10;7cm978rcmTPnfHPOqACwxRTKgFtR3iHJ6eGsANh/SSKtvxHwdU0wa6Baq34YuDbdeuq0+KH8eLmn&#10;l9QC1Dfo9qpG30g//4dvEpBp3qrnyVvdN8hTWD8Air4DwAunUgBUW6AateXaEDzMhYxDSKuhlIUv&#10;8Wb8RgPBgkN7kfLGK1hSszayCFIaKK2OCdcr7Kw0ucGaPVIoAKxYEXs+/ZxqALwwJh4Vn6ML3I5K&#10;02Iouk6Yay5TWv8eWH/Nlda26I03dIOhS3uZBYByuXfy94LwWkju+RbyCw/a9pitYhbj+qY9ENJe&#10;SkllZKXoo3L6ugTMEPqOLpACAZBUAoBaNZr8JfiEaGQGK54rmvfGm3FrrFIrztdm6rkGfjYb5CIB&#10;UC6wOrlsuF5xrvVLaEGGYFZ6Vmnz++GvTsG+I+avlBlOAkDBV2Dj5KP9F8DXehyCnqcAtZqAn70y&#10;CqsP5jAzhDxlgv+UiBIALOdQkpZirQlRhL5Lt+KqllrRQ7W4lHOWn/FlFdJ3dLFkQ0ZMyCXUcm9Y&#10;2XSdZavthLYcgprNPsMbcSug3RpwiO7wl+9gUcNaBMFgHKVVZosayE2lJagNjESaD5wYEopdH3xs&#10;UvPRvLW46jnW2m35PbpM3WYvNYFOeudVbK5U0QEg39f6gTpXG6LGBB4NC8ORCmFI57eW3NIY+/v2&#10;YB15ENsZZ9dRS3D9s71xdZsJ9FwS4NMmPgbmaqR3slNWfr+jCyUBoGRFvJXXwN80mHStQtMRuPv9&#10;CdiaS8Az4CN6FAk/BIkXB4AyjtQxaiOQGa9iHLRqKyq3pDy11/Q8gmD7UZi43t9nUUY4xQIUmrqz&#10;PYdzUevleAoPa/wus1Dh2WF4emCCf92/YyQNTFHvrOCv/AFQMToAlIVZgF1k3mO9CcRNR1vbn8ao&#10;2Zzf7wDwspA6mlS7yw3WWKsQWt+VWo2zMaEdpq5EKmVZa7/tHT8ca378M2yuEIrD2rjIOihCkRcc&#10;ZgOaZcklh4Vg21tvWin3WpWEa5oORGjbaajaYQAmJ2VBm+OvavocMgh6agMsCgrje5p9QjAN8eFY&#10;pTBk0o1eVfF7WPrnP+BgwlTGlIM0xvjMxKW4umlfW7MyhMCnzhXJijbFqtQh1ppyysrfd3QxVAYA&#10;Ul5CO85GpZZTENGmN0YkbzOAojtn4OdGjFwcAOp9bbpuTjUBUHOPNx7Ow09fG4vglhoipyWyJqJ5&#10;zJkHRZ8CgEJml6jJa3bY8jIyJbXLfuXnPkefpYnWmFhcdJhPqv1Pk5svHQBqBzgoY/zakr2H0ejF&#10;yfC1ifXP+aUiygL8rja/ZGTNC+Sv16QQJPfR1tOTizPd9l0JaTcZoS0G4v5Bc7FGa5gz5CxeiPUP&#10;PYal11a2MX8CsMKgijyGmuu6JYTUpR2fzMOAlZtxbbOeCH1uJH7VfTzSCgqRtzMFq37/e3tXLu6J&#10;YFqTBFLQ+jtC2hpSCQtr18WGDp1wImUd5aMQ6w+fwNPDF6FSm6F0vZROgbYUUS6aNsWPJQBqrUPl&#10;Q3koO8/f0YVQIACqM1K8p1y0j6OMzEJIs75oOW2e8xRsZXkPBC8OAGVRauuNAsJEQRFh0PYbB5oO&#10;isdVzYaYp+JrNx03dovHcf/c4FOR6hQXWBagS1T7mPXwNZtuFmBoq4n4yf8GY+W+o4SiQgLTcWvM&#10;lIUmM/T0aC8+KB3W82u9v8Bns1fjipajqIxzKMQa8iKmfwd+l5Y8/kqwA6iL+C9rSpvkECDbTUJI&#10;kx74+0djsHTHIavp8/ZuR9orzyO5dhR2+MIMxLS6izovMmgZrnzyERTnH0FM8naEN/8C1zw5AK3H&#10;LrXZJgfjp2J9rQi+ow4QrRQdYqvDHKQVmFTxGmz+xV3YPXwECvMOWW90zPp0/OatEbjiuf4IbaO9&#10;aphG68CR607i7xCNFNBvc+lPzed3VK6kdmPxW7vHaQPz1qNwW7fhSD5KeDK8kBnlFrhXCGx2O58g&#10;K1KbrOXTUNKiqcWFbk+QHks2o1qrgajYYYJ1hoTSYFqxVUtiuG8Ffu1kC9CfkLyCHPzgvbnwtZ1j&#10;fnSl54bj0U+nYI9hI/+oJ8fG37gIL0Wwzg+1FZD25Rfh0Q9p1jYbYT28toHPdwB4GSgQAAUcflIH&#10;lECG51pgVJtjqY3wiuf64Kdd1VG2DTYVnQB1aEIMlv7+d1hxxZW2r0hxmA+HgkKw4raf43j6FqzJ&#10;LcCvXhyEus98jgk7aCNQiFPbt0AS3eb8sCBbOOEI3eYtwRUw7+abkfzqGyjakKKqGom0It6JX4Pa&#10;7YbA12o8ZWMy00TLo53SKCvQgZ3tCyOltDSfmsfvqLzJTUaYZU1Ukg0trVa11RCM2uTGBNoukMXa&#10;Ocic4gsOBmayAhmTxqJAC6kyzM7aiwYdBiGkzUTrwNWg6A9nbbZ71g4ZgFknAaBa2xTWZB6guzAJ&#10;vg5zLEPfe64f3pq62sxL6/OldabxPJcK/BQcAMr5BRZl7MeN7fvR/Z2I4K4ytWnamtn9HQBeWjoV&#10;AP3XyXdZ4KqIXKfCHAraAmsXDGs1FDVb97N9hVcet4YS5KYsR+r/OmBx3QhsquTDcQLhhuq1cXDS&#10;SFOBV2Omo0nPcba0Wv6qWVh1641IDw7CDoJlYkgFLIsKR1LzJ3Fk8QwKhlsHMmZTNv7GSrlS6wG2&#10;Pavv+QUIemGKAztbzkuKGJBmD7y/k5vLQtZ0oi1WbWzgfIQ+PRrtxs2lG0ydLihEgVb+MTgsDReC&#10;JwaCRAlrmrP4ipFyIg9/+3CCjVtWB64Wwbjny7n2hBDsLADobvSdmwxfc4INzccKbaYgvGUvjE/c&#10;YShr7X727KUKSoUb35Pv32X+44TNuLrpAAq3lI7CTgaLVNOUxfzyIm8+8bl/x1MuKdop1kaJ0um6&#10;/16ZnTieol4oBcSloSweBV4/RyqLx941WxG4s8bXTWX8dHMIgBU6z6W7Qeuw/VgEteiP2z8YjdGJ&#10;aa6eP3YQO+MmYdmjf8G6q6/B7CuuQuLLXYGco5iXloIFGVk0DY4h85XOWB5yLTZVuAbLa9dG4hOP&#10;Y3/CZBTnHTTx3njoKBVpDqp16gFfy6EI0lCojglMA10dtTvpNxXOzQZyfDZ56eI/kgLz4+hUvrnf&#10;DkBlOZbBV/89d807vxDS+0prWeT/Xgmdy/unvuO/76VZ8mbtdac+Uz7kyYvaAUNljZOCaEiFNpuI&#10;37wzFGl5tqSJW0TFxgQKskrp/IKzAIVn6i4QbgjcVJF2nTAfYU3oGWilqPZTEfnSNOw87BZHcGaV&#10;C6d0grgkPNl/KQFwAkJUw7cYizteG4FNR4TYgiMtQeOw9NKEAABUZpizx3rT4msZw8zEk7Ea13U6&#10;4y8NnSpoZZFfoMoAMwcUp5MDJe+dQDrb+64z4nQ6+bmT36cLUkIB96TQgRRwz+LR4HIbaqR7DgDc&#10;OMtSckCoedgae8n4uyTwmXhWmmr3YcVJdzOoVX9Ede2L1jFLseag5IaluzsLO3r0wKQ//A697/4D&#10;jqRspFTJhQGyl83C4J99H3F1v4+kZzvg2JiJKDh80BrPFxzLRwd6IT99vj+ubvkpvZMYpp2WnrZm&#10;JR+UJnV0qHPGdY45JfTSq3ydGfxKKySPj4Hk7gWUs5+fpXTm8rjcdFLeTqtcPTrT9YsnLw3yEEIo&#10;A6ogg7rMRqVOU1Cz5WeYuNltWqTJDQ68HJZ4dH5BgOfiKMEkGk06jliXjOvbDKR80CvoSPygIRe7&#10;MVtP2PNeOA0Aj504jpveVvvfJKvhg5uPwNODE7BfLxUd5cte782lsAGVeNmZ/MfopRRr9hzG918Y&#10;CB+F2/f8XDJVM0CccJ+qlOVNUmxvorf2PSghEywn7OptNMCgIjng0Lnu+d8rIe89KY9TWhNava+j&#10;KW6plWIA47/m3LkZ1t4WSCVxBDynNlKPbNMaP9nqLopDpCFEus/a0a3gwbQZeWCnRSZmM70CMq36&#10;68iuk3S99BsuLrPO+YzyGdp+Biq1i0Noh8kIbjURVzQZjjtfj8HHi1ZgC8tUkpOzZSPm9voU6atX&#10;qOBRdDgXs/r1wKz/dcK+ObNRkKdF1YH5x3PxUvxq3PruGMriIFRsPhwVO1I2mU4t1GCdMARrX1fm&#10;vdNslz7/KAFN4StJM9OnPJYlNxWYfh1d5wnzr2eNZyxLyR2PjgLLhveMdF7KZyuPssieCyT3fmA6&#10;TiUvbic3uuYqJLXBWjusyqukzPztsva8KyP3PN+z34FjZs/+3YsjpU9pKB2hIcMlrMM0hD3XGy+M&#10;X2FmlBZS0SiAi8ORUwCQEOWoAMv37sfNr4wi8I0jX6bSgJqMl2JdO+BZABBYmbYHV3RgYSvBFOCK&#10;dDPem7Paauli26NTQZ8TlWdQbG5LTXOZCp2r3XN5IsKaDSBDBYBqk5xmIGjAZAy+2MJ0QivXyS2m&#10;qh5DxU3qmsBv8ZtSLPKkQnveZ+H6qFi+dlNIZGwbpkubM7ceTyaPg6/VBBJ/t5wIXwuetxiPII1J&#10;ajmG56NpWYtGkgbD16w/ieDegqZ6i2F8bhiPQ3lPv3lsOYSu5BBU4LOiEF4P5fUwPhfK8xDtiaoj&#10;r4k0kyKoOeMQtRjJd4fzPq81Y3zNRvi3NGA6O2rjI7qNWvSUyhHaWas/81zuK2vLUM397aDBwwIU&#10;B2yyrKRonoIJ9AwAxSf+DiEPvXZBjQErHQ8224bLXMG0VW7xBe4ZHIvhW3cim3Iv0ZdDpFCUU4ij&#10;uzWvpNB6glfsP4Zuczfihy/3J4B+yvzFuDSoB9oWa9XSVmrz85RfcuBkQsN1VKYVlA+rsAgkeo/A&#10;qDntYQYe2jmQ5dlVqxw54FTlFaYKgcBqZdpS+84OJz9ZFky/jkEspwotyVeP5yyjYCsjlgMpTMMv&#10;SCFGLLNmg4zc/aF8VnGpfFn+WgSCoO5rxmvNtCQYv+VRC5aXRj1IZiQ7LXWk3LQejeB2Y0kTENx2&#10;PCq0m2gLD6i3W4DqY37V8ymrK+h55lvz5QlGFTrPJ+kofjhg8ki8EqiXm0HhL3dVuGZda5qjDYcZ&#10;iT9+NA3bj0nD1WOrlaKd3juj6kIQxb3jgZqhEq3LnbkF+Ovn5EerkcwzLUDq5Z+/WMAnhCql3zkN&#10;AHvNTSLzqbzKQLvJqN5xFCYmZxKUColJWgNQTzmDszSa8ghigLP+lESQIVrhoflwgs0zAyjIzIzm&#10;F7KQtQiqs37E4IsHQBW+9jSQ0opCtcwWCzGEcVdsTWuDAnkFK4IrmvfHla0H45q2w1Gj3WjU6RSD&#10;xi+NwQ9fG4ufvT4WP319PG57fSLufGcq/vBxHP74yXT8vccsPDRgDh4ZPAePDY7Hk4Pi8fSQ2Wgy&#10;cjaaj5qFlqNmo23MPLQbuwAdxi9Cx4mLjTpPXorOU5bhedL/pizFC1OW4MVpS/Fy3HK8PH05azNe&#10;n7oEzxstRVfe7zKZ701cxHgWoj3jas9j2zHz0WLsQjw5Yh7TMw0NXhqJ77Xog9DnyFMpZfuJzCtB&#10;vuMCgvxcZ3F0lfU/mUAxBWHyAnh08zxFchfFJ1UWUh4HgOJliAk+XR4qXfALFLoOBJBWA6i4wxHa&#10;UsNUCAhPfISIZz7Ak++NQs9ZS9E/YR76T52ODdt2IOvgcSxNScdbIyfjtrZvodYTr6LqU91snbfr&#10;WGlcSVC4quM4WoD6LpVZ4xI7CWg9AJQ8yHLjb1vEgRZiR5dunxbN4DNhvB7G67aHBdMrmQpheQfR&#10;4/G1pZXZdDiuI0A1fH4EyzAW/x2xAC3HzEPbcfPQfux8dCRPO5O3nScswguTl7BsFpfQi6JpvEZ6&#10;IXYpnp+2DF2nsgxZPs+zDFVWnUhtpyxE68mMd+I8NBuXgKZjEvDMyAR+ay7+O3wunhyagCcGz8a/&#10;B83GI31m4L4e0/G3z+Lw2w8m4bZ3xuKmV0ag7gvDENF1GCq3HYhrW7CSaD4AYawkQ0UCYas0WcE2&#10;H0h5VlstKzl/RRbiLy+PLg0AumYIyYqWyhcghrYZjwZdBmNxunYPzrWeYEGhGVMGgBcePAC0I0mt&#10;fe2mrGQlwsqJcuIjloW/OAU7DglVSsNpAPjM8KUEwEmsQRJYC47Hj94aj3WHDhOUWFcX57vGRn7g&#10;QvH6TMGZsmSHTZNx19KOncBv3h5F12csFVUCqzYmFaCUz7maTuhPKYDzImcBSoF8UlxaCtrqT6ug&#10;hLUZjfptBqDN8IX4ZP5mDFyViIGrt2DEunTEJu3Cgu27sHrfXiQePYxkUsrRo0xzDrYdL0BWfjF2&#10;MDu7yCgtHuGRejBFaqhVUagePEDuHiQ3dU2/TyU9d5T3A+kIS8CRzgOfVzwuLo8kbmr9SGJ6Zu8+&#10;gh5LktFqSDx+9/og1G7VE1fIkmw5gdaEwISW3fMCBoGK1lkUnwUgJJtH67lcpdagyFxLlo0AKagD&#10;LS1aL/VfHIxnJsxFu9iV6DR9E16MS8RLs7bg9enr8M6Ehfg4di56zZqLnlPiEb8mDctTd2LssrXo&#10;O38Z+izfiD5rkjBgfTIGbk7FoKQdeCVhDep1+RJXtRlj1qkbj3g6ADqrw7mwqiyDlfauSq/ATpat&#10;ZobMtA21Q9vEoFKTfqjRsgfueHMY2gybg8GLErFyx0Fksgw180l8djwv5f8xkvwhj7Qeia5ppKwr&#10;E1cuar8UBZbjsZKyc/FKWfWMyurUo76/jzK0Kx/IzCtG4rE8rNx3BAuz92N25j5MTMrEqPUpGLQy&#10;GZ8v2Ij34tfgtakr0ZEVX+tRCbjni6mo0nYoKtqCJq5SOBXoyh0A/eTKhODjb/LR9LirWgxA7/ma&#10;UCGTR0NYFORdXhyalAAg/6mjVg52v7WpuLpNHwR1nGRWcgVaz7MoR4HBANB7Ob+wAD95lxZXy1jW&#10;GvEIaToKj/WaRQXVfW1FqeEvPBVI2b8LD6dm2LnUZIdqAv+teLpKke1oqbSV+0lFU4M3C9H1aJU3&#10;UdHpAsmlqthhtk2iv6ZlL7wZu9YARK6aG7zpDeBU3eUFneualyed6zn1crEorL1Dg4g0o1ndOyLe&#10;L1asqlhc5WJUSNJCExrZrl4y3iuL7D3rkPLi4zt2jd+whSpUWkqzu1fIdGg9RU0cUqqkdMnHchGz&#10;eRtaDpuLW18ciCub90Bwsxi6VnPJ43mscGQZstIhf9RWGdiO6dqUXDuPq4j8CiRLmpXVdc2H442E&#10;LZiQnIQv4mbgiykL8AWtqI/HzsS7o6bi7aGT8PqQ8Xih7yh07TkCnT8ZhLbd+qB5935o0m0Ann2z&#10;F5575VM8+2J3/KfrS/h3uy6IWbIKbyasx/VyOTvIchf4nQ6AtnCDnUvxqNxdee15pZfuuNx9KsMV&#10;TN/Vz32Jxl364r+0toauT8XGw0fdMl/kmCsv/lLZ2SwD8r2I54V+KtCRz+hc11UuVpbq3fSTvzys&#10;TMh1W85XZar4tMCHxanyDLheUsb+c08OWI6OdB5IMkVE7q8necqHcpDGRx7uQ/eT+dUSUa7CYnka&#10;vzzZdyAY+PtiycXn9Mk1l/jlpukIPDcgHgeo/4I/SznZLY572nMh4WQAdHxYtP8gGjzfi57sePPm&#10;1Pz0rjce0B98gUCUsucoKmuR0dbTULH9DFz57GC8O3U5Eynr7Lhb/FSPqwdH19xrFxRKvsujzj1I&#10;dSDo7n0xdx2upgkbRkUL7UBrhLWY64QgI/1Kd/HkFwQqtgpKA79D29GiaTkOP31jBDawxjV4085W&#10;JlZuDrRGoGt/EleIruXS1WhO5MUnD5qMbzxqbKNyquccTx2VCLcsYP32kw0TKLmmisFPfPtkoffz&#10;z95h3GZF85odpSRSKKpDkRSadkiR9mpw4Ck1lUW68uARfLZ4M+75MBYRzYei0nODaAmPs+YAc5nM&#10;2lMbn8d3/VY5lPJS7Ush4iEBsFaXkRi5fT/u/u9z8F1VD74av0FQld/Dd92f4av8V/iq/gW+an/k&#10;kdeq/4p0O89JVXhemdeuvwu+a/ns9/jMFXfA57sZt//xUUzYfgiNX6VV0XYyLUB1dsgNllte6hFY&#10;p4j/t1kfXeJp/fjbtJsORbUmn+KP74xE91mrsGTXAVs9RhWCAEMlIX4Vkj8qaZWq4ytL0s9fuWun&#10;UmmZlJJXzo70z5WTq6oMLvUlUgHyGX+Byo53PVKLuGRHU730ntRC5arvSf5UcZqc8EknV+6vAa1y&#10;o7LmtaEbs1CVrrLNijEDQrJeWm6XgqyjiFRiBVq7rMbkxeHOt0ZgEysb6YakX1aV+3fhwcMT/XUL&#10;tBRgD8vwbx+rvV2rRE+hZzsODwxaac954SQXeMK6HfC1nkKLSxZgHK5vPghj16TyDhlcdMIKQqwW&#10;AJoCu9cuKJQAIIPOjKyExRK3AVLrQazZ6UqpMyJMQxyYCQeApT1MF08qIBLjtBkN2l+4A+NnbfHP&#10;HhOwi8Kkf4Ws8WWdCcToiZjASkmKbHULPzHtKlQDQJIn/PrnoFLqJOHWdQmyE+ZSxTqF9CyPDjhP&#10;5pP+iVN+6GR8uqf4+N2SIQalpC/b2o1Mtw1ip9ApzYW0YooKtdJiLr9GNyu3GMPWbcX9fUahZvvP&#10;EarG+fbkk8BOykOeWUeHkXM1PRLgmBVI2VHbVP/12Xj9k4H4XvjvcM0N/8b3Gj+K6xo/gOtufBiV&#10;Gz2Cqg0fQo1GD6Faw/tQ5Yb7ULnxg6jS+D5UvfEeXH/jfUbf4/NX3vIgroz6LR5p2RXj0g+gzgsT&#10;CYD6trP8zP3mUZaf0mcWoHa34/1QWrCS5aAWI3BF60H4zQcT8en89Uii9Uu7jRwjYLCiyGPZ5lml&#10;Jn5RfVTOvK+yFt8KrbzFQ5Ue3+L1EjL+KybH/xKy+B159/WuI+mS0yd7VpUV6WR5cmnzdj9zcuO+&#10;bwPMed2lj/GpTHnkLT4vt1zpVQ4KsHDvMTR4cSiC2mpfZMm6LMBAHSh/EgBKJlznmVZm0Zak1LG2&#10;MxHVrjdmbd2hpLq8FypXjl8XGizvdmSOVYbkkPSwXUw8gpqrI4SVYdvxuKn7fJzIU1XnAi1A/xnD&#10;a7Eb6P5Osr02gugmNOoyGGuy3WKGEgKvJpIVouQGvHrewSXYkf5pVRmb+laoZOeYgN72JgW9jRqx&#10;WWgdJPAOqBwAns70CyMBII+MU5vmWM+lej9bxeCBLyZgn4mcBJ5irsJikmXdGR9E/kMJWdBJqSXg&#10;ibp7y/vn3Ts1glJyqqJ/p9/RPy9mF0vgXf/3/ErhnvXno+R5F8x6kZsll45KLlCQeOziUzEbt+Le&#10;T8bj2mYD4KNrXEHDZ2hNiV+294M6RcgvtyzZLAq9A0k1V1zZYij++ckozMzYgZgViRi5ZCtGL0/C&#10;6GUbEbNsE8Ys3YJxixIxYXEixi7ZjJilSaQ0jFmWgrHL+Hu5rm3GyGVJGL58K5/fjLkZ+/HUyEWs&#10;nEaWuHPq4VQPvsYAysqzoSMsU1/X8azMWGG2m4ErnhmOO18dgc8XrEVWriwrxyXbypWVRQmfjFel&#10;ZaSnvOCue1R6t/SJ00PgMyfHKfKCzr0S4VEC5pH/qspSvoT75V1XSpRuvkVyj3v3ec+uufOlu+kK&#10;vjSCFdkElo/06NIDoFmYJhsklo95V521J/McXNNsIPrMW68EW+KLDACVx0DJPL/g8uqOBcIRlS1/&#10;91m0Cte26k8jao6B8lX08Dbvcpim4LMVV/wfvV/r/7Wk0HSYTUtwDH774UTszHEqls9HpPjuyfIK&#10;yrAS63aPFwiiUIMgjiM2dTfC1YvYXrU6a3Az3Z3Qm8XhAddFWoIlrgDjtV5MWgs+AqDM5n98GIPd&#10;Ug6l0ss4Gewx+/+3oFzJZlBZaMNBnSeeyMf7C7fgzjdGo+LTA1CpNd1IVkbWA0uAUS+rGycoC5CW&#10;F/lYoeN8VGJlcm2rXvjNmz3w38+G4qlPB+GJLwfjsZ4D8ViPAXjsiyGkQXj8y/78PQj/6jEEj/bQ&#10;fffMv/Usfz/O49OfD0Gznv3xj3c/wXXN3mf84w18tR+tLYnmlaU6YEiyOkLbjUNQ0wGI7DwEbSas&#10;wPJ9WlHcH/7/LL6AYBLrJ2BR9n5EPk8A7KBhQ3JFL05nzo88vZWHpUqSIPjcILQeHOcscCZVuuWa&#10;kNR27dJ8IcHlmjH5rWaF6anpiNA0Wi3KQJn0tZiGievcYGwFAqBr9cjJL8Ct6gBpw4RSoDXN6D/D&#10;5lpPlDWiM2FmBZVrcIVkLhrjltuh5a+E3Z/O3YhrWgwxAbeGVGNi+QNgCSle1lJyp3ydaTa3GI2/&#10;vjcKu629k8nSH5JZCf8fAqCXL3On1TBfeJTW+HGCYAGBowhr9x9Fp5GLUb9lH1zZdJApku+F2Qgl&#10;v1Rx2OB0gpJTrnm2f3TN16fhqQmL8HLMZHSbNANvz16I1xMW4O2EeXgnfj7enT0P3eLnkOaiG8+7&#10;++k90vuzSHa+AG/MmI2ukyahbdxM/KgHv9txDL85iUCsAdEEXS18qbGB/LbcrbA2Mbj26d64+6PJ&#10;GLs1C7sJ57IwCvN4ZC3+/2sZlgaTWD8BCzL3olanQTQmJvoBsAz5v+QkfWXZdSW2tB6JP38wAttZ&#10;FjKvWBhCAYPAi8EYp6InA+CaffvxQ7r/vtaqHCknTafizbjSjhCf2rEUUncfxnXPU/nbEyWZ2LDm&#10;/fFK7CpDabXIWTsEgap8g1dIsjiE3YYw1vXfZtRChDUd6hdq1u4lPVjlC4DWfsSjM9Fpxdj4MGcB&#10;/qX7COyy9k5PlBj+P1ceEyKVc5EGqWqsloSJ5c/rB0gx61Nx+8sDccWz/a1zSoujBnWZSwBSRSXr&#10;SwOppyK0/Xhc3XE4WsattZVhhk+diuc/6YnXew/FWz2H4Y0eI/EW6e0ew/DOl8Pw1pfD8Qavv9Vz&#10;BK+NIo1AN1qDb305EG8NGICN+XkYseswot+mV9BpIkI7TMOVJLlYtuhpp7kIo2V6ZYthqNnsS7w0&#10;bgm2nHCDqouK+Tf/OAry1ZYnKStvOf6mhdMBMJyWsK/DRJveWpYeXBrydDOWMqIpcZMR9Ly8uYlo&#10;0LkvFu7V8DoGrdUnkTPdKtG08w6BAOjhWkZeDv7ygQaSq0mElWXL6Xhs4HK7p+CT6akwY2OW9dAE&#10;aRVd1q7Xth6IQavTHSrbAGgqASN2nymv4BWSwE+sUMKBNILO3z+dgtBmo42B1rhdAn7lC4AnkXoT&#10;NfVJu8vTAvwTAXCnGqP9qSzXrH/jgrPE+Yf/JUYOLFTkwntVUXmEE/WWLtp1BE/1SEAVzXDQCj3W&#10;Nqj20zhahFPomk5CCN3j0A7jUbllT3SP34xeE2YirEZj+K67Cb4qP4Ov8i/hu55U+eek23l+hzvq&#10;+nV3ut/fuwW+a+qgy3tfIC55J37xYm+ENO+L0C7TUbEjrc/2qrxmEHBnolL7Gbjm2b64/cUhGLRq&#10;m4E1pRYFhZTvApZhPl16ypWz5/+vBJfXeRl+AGynQe+azVSG7Jc3ebpqvwW6Gkw/hd+eSgt+Cq5t&#10;0RcD12gDA4Z8mllUfMmaOnQutIT0nsg6qqziLqQHm4/nhtHqpEHje4HGTZsZ+On7sykXrhL02eBj&#10;ho/jk+FrFocKHefYRPOIjv0xe/s+CkwOFUBDQNTtrugNCsopOGiR4qmXzY68snjfAfzoleEIbc0a&#10;Qw2o1vlx6QHQm1dpa4i1GoPfdRuGDK1dxjRZ+6f8YOPB/4/BlYNqYdlIbgAIidfcdYGhKkE3LGhn&#10;TgHemLgENVv2Q1AbChctaBtcrJkX6vVjuYSQKrUZgajOgxGTmYum7/aGr+ZtqNjgQYTW/xeC6z0K&#10;X/2H7Fih3mMIqU+q9wTv/QdhdR+Gr/bv0ezVLzFtZz7ufHsErmraB2EWbwKtPU1zY9lTmStSqa4k&#10;+N3dPQbztu2xlOfR6tMqwUUCvwLmSe4W8/D/a+mdLSSk7yYAqjdfCwNIbzzduYR0EgDqe2rLl/tN&#10;N1gg3GQgOk1eTg+TJZJ/wi19x9PAEQ/nG7z3FIeAVM1pasl+I24lKjQdTBkl+HZIQLUXpyNjv4aa&#10;GwC6T7WMWUeUpJmq9r+2I/CT10baCjDeYFAbvWTPXhoAlLBqXX9dGZu4FbXbDUSFdmUw9BIBoPYx&#10;FQCGCgBlAbaKwW+6D8dWAqAUvoAKRP3x8+D/x6ByUAZ1LiF0MKiyoYS6I+8Viw+yqvhDIvRFwkbU&#10;bv0la9YJVnmqQ0Q9shpJoJW7w9QZ0WwA7u6TgGlb9+MHf34cweF/Rmj0w6gQ/QhC6jyICnV4XucR&#10;VOTvipGPISzqcQRd/wc81PRVzM/IwR8+16bsgwmuLPMuWgFGCzUksLxm2zeCn+uFuz+bisUH3FAe&#10;b/tF5ULlpSLTuf7/3wouw7NSdyG84wgEtWe5aGaPDIoydKBcycDPr5slOqt7bhaXpkc+MHCmjbJA&#10;wQlb1VmSJv1Xqi9Ez7w3XJnzl/VvFGDY6lRcp3n1Gg7VgRVo+0lYmqrRnwRA/+fwhy8W0u2TmcrE&#10;NR+Kf3wRi2wNEaCYu3FIrpXuYkNgIr1gVocSy+9JgD9buBrXNKd7peEoNv1KtUcAcy8BqWFYgqGl&#10;0zV4Vhbgb7qPREqBS5Ppv/jBE9dO4RXV/5UQkFcrO0Gkm+LVc0UqancaYQ3NwV3m0DrToHU3REUW&#10;oVzhK2m99V+eiDe/4HM1fo1ggl5wnUcRRgAMEQDWfYig+CjPn6Dldz+ifvgIZqxJQeshM1DxmT64&#10;usMEc3mDNEZTQ23UYUWBvrLJYNzbczKWHztuU82kSEUFTJk11/zfDU6/HA9mbN2LmgRAX3u10aqZ&#10;x42dPHUptMtB6qXXd30txuLnH4xHag6NLJsN41VWwpwL0SsvvyRZ+oynwMZBFmNexm5EP08vpZ3G&#10;jVK/W0/AiMVupzgbCH3sRB4av0PXty0TqClPTfuj2egFOCQm2gZIAr9LCIBSJtcAYEMVOo6aZSP2&#10;K2i9NwO/S19QbuS65o7SRDcAHItfvzsSyacAoBjrCulCC+rbH1yu9TeXRXbUQLDvmu2o02Gofxly&#10;uaaz6epoNR3NP52Cis364J1ZS9BzHD2MWnciKPpBBBH4Qus8YAAYXO8hWoF0i0m+iL/j+3c9hxlJ&#10;mfjl630psOMQRsHVgGZtui2LomKHcbiiyee474sJSD3mWvby5UWosmZlahbf/+EQCIDTknehevuh&#10;dP+0XuLXDYD65gxbTanOS4OxaIcmmpbqldOtC8EZl1/zXPzxuMkHhdhw6Ch+/NY4eilaGmsK5Wkq&#10;3pqqhdn8ALh9zxFUfoFKrz1UyZwrKaxvz15tiq9pUw76LrEFqHwz7OXlR3tOots0kgpEV5Q1/dcC&#10;gC3H4lfvjERivtoRmF5zgYWCXiH93wVAL99qP9YGWYXFOWZ99VqUgvBW/VChzRjyUr2z8yhPc8xS&#10;C23RD28uWIXPxrP2r3kbwe9+gt0jJQAYRAAMrvsvWoQPwxf+R9z02ycwNSUTv3ifctDelUuYlvGS&#10;5ce4w57+HH9+fxBW7NdALYb8Y0yHXGAHgBQqd/3/aAgEwKlJO1G17ZASC9BGPnxNAGiusEYPsEwr&#10;dxqEMUnbDFfc3C9/U8sF4YyXXwKgKkDG4/zWQmQW5OHPn09BUIuh0AKt6gl+ctA6e8sAcGHqLgS3&#10;Z83ceT6COk5D1Ra90GfpZjcEpshNwVEnhRsGc/GC5UxdxmP/mW2ZrAQY/UrLzcPv31W3NUm1vQ1P&#10;KYOR5UYSAm+cYay/EV8AOA6/eosWYJ4DQLNQbXS5HwDLiRffyuAvPw2OzyVf1EkG5FjP67txa1Gr&#10;6Reo1HY0eaoRBQtoccxECAHw1QWrCYCxBoDBBD65wKFqA6z7CMFP7YGPoVI0wbDW73Hzb/6N2MQd&#10;+MV7lIO2tP5YNhU70g3uMg0VWgzHT18eiJmZe6k2Kgq1+eXiGMtHK7PYWL//4y6wZNMwkGFKYjaq&#10;tZMF6BaPEAgZAJapD5eBqGvaMS6szUB8uizR2thtjRz1NVwkAOp9j6S32i1uP+mJQQkIbT4IoaxE&#10;fS1m4jcfLeYr+Q4AR63aZkNgrMZuPxmRbftgckq2AWChNSg7C7C0mfLiQikACv6Kkcv41S0to3XN&#10;oUP44YujEEQTWbW9XKjLAYACPWdluI4gLWJ6x+vDsOV43ncAeGrwZ1tGlngj38CtUJOPQ2RLp6Fx&#10;uPbZTyjkGvs1FyGdCV7NeuHNuSvx2TjWwLV+geBogl70Y64zpAQAaQFGP8r7f8FNv34asVt2487u&#10;MQhqPd46O7ToaqV2Y1C/9WeI2bTNmkskn97iBRqroPSYiHra/381OPWyMDkxC9XaDyMAsnKnfNv0&#10;tK8RADWyQ4tm+FoOQKepboVoFB9jejXS5OIA0CPhioA1n/Kh5ce6Tl1tY5u1IIav1Sw0em0Wjp44&#10;4QCw+2wNgaFgaghMm/G4sXN/LNl32LqoNUPDRX2pAFAoDRTQvdRUmJnbMxDdSeb6JDJLro8bqFwW&#10;I8uHTgZALR7p01JLLSbgztdGBQCg0iuWulrm/zQA+oP44CpHnfOvNrqhjCQdPo6/vT8WFZpo6IFm&#10;aMShYtNeeDthJT4fy4q29p1+AHy8BACD6pHoAleo+xjv/x03/PZZTE3cRQAcBe3u7yOQavzatfRO&#10;3p6+zFxuyYzG+bmVWlwzilN6yZXK5/9ykI65s0AAVCfA1w2AGrqkIUxaZfvJwfNx0CBFg+7VfHGh&#10;GKPM6j1HJQBI2dB4gI/mb8aVz/VFaLtpCGozA9d3nY5t+446AGw1chV8zTVVhC5L6zH42WvDsPlo&#10;jr0om0dROtCyM71SrkHY4qbkFWPUhhRc33qwtRHYyhUGTmUwsdxJ0+AEgKoIaHW2mIhfvjqJAHjC&#10;3CxZgFJ4xxGm1ZOucgyKsbxiVVl5FY1VNuUYvHTaN4wv+k05oQA7iwyITd5je7MGtRpvQy9Cm/bD&#10;G3NW0QKk4Ne8E0F1HrIOD9cDXAqAIXUeJwDejca/+Q+mJGXj9vfoSmvbgS6LENpsMB78NAbJedqe&#10;i7JIwC2Uu+vlz0uYpcZ/7bRQNj/Km0dfd7D8+7M0cUsmqsgFNutPi4uUJf+XmjQMxq/LJPUGa6TF&#10;3z6bgWwTGVeRubGaF1IWescPftJTxiOjrcDahYsxaHUaqrHyrNB+IrFlCiq0nYwlqXscAD7SV0Ng&#10;PAAchT99OA6ZBYpAQi0AdEJzqYRE8QoABS89Fq9FpRYDmEjWUraKhKOymVoeVDpWyQEgLRS6wMGt&#10;J+POl6di0zHNh/UAUODnqgX+Kdeg6Dy6+KCy8ixUR6WAqPvlE06WCcmKEzy5w+qaeHnyUlzXpCfC&#10;KHDBzYbh7fg1zgKsdXsAAKrzQwCosYD/QiWNAaz5F9zy639jWmI2fv7uWAS1pSywQmzYqS/iUtJt&#10;FeU8WeMEW33+/PLkFETpLaX//4IrF5e3MRvScV0belWUb7eU2ak6cDnIA0CWJX/bKuNtJuGOd8Yj&#10;9ag0TN6EW3PgwkpEbwUCoCO1BKq041J2o07rPgiRh0ddV0/whPU7HQD+5lPNfFBHQDyCWw3Foz0m&#10;WYO2ReoX8pOFvXyD4lXmZQO+OHm+reIhANTy3ZcbADWGzbZVbDMBt786GRuP5XwFAJYPTxSLRxcf&#10;VFYq9lKytksTkEsVmHJ9UwJcqNXoTmDL0eP4e/eRCLVNoEah+6zV+HKMXOA7UCH6ftK//J0gmg2i&#10;8YCPoiKvBdW6Gzf/5kkC4C784l1tODUZVzXpj5fGzbdl5HOtXVoN5rIazlcuPQB0ynJp6UxB6S3r&#10;+bPR+UmG44l7RwB4fVu6wPSoQmxcrV/mLyt5AKhefP5mOrRfb+P/DcXqnZr9T4NLLnB5AiDPtYyf&#10;7qzYcQjfb08XuC0tQM0dbzEFvZZkCwCL0fgtuiX0i7UeXkizAWg5eIYpvUXqF7DzF7RzDPoEwUWZ&#10;V1/iM4OoIE2HI9hmEgj8LnVhefEr/1MR0n4mbK/ZNmNw2yvjsf7ImQCwfHmh2Dzygk0L8oi/HZX+&#10;Pem+n/jH7jqLr5QMCD3BCHy+HIKLRX/1DVlmmpDuKrQhS5NRtfVglulAvBO/FD3GTLdxgA4AH0FY&#10;nfsR6gdAWYIV6j5KgPwrbvrtk5iSvBO3dRsH37MjcNvLI5B8UN0eVBJ/W6PlQVnzp+BcguOHc7cc&#10;P1Sm+u3x5kLIxeco8Hopnx0Flkngc2e+bgpt4KB7jMNl4yuDnvX4MnptGi1AAqANIFez0qk6cDnI&#10;D4C2aIZ+U8/pCkcQlOakuf161ZHlAdb5B711CgCSB9IRhRTKzu0v9EfF1uOgFc59Tcbj9bgk+HJO&#10;5CD8JaJxGyaMgFOpRV+8PGGhSwQj8Zh4KYPARYst7GMhP9BT3dTa9GamWWOqMS6tBeiRxkfRBW6v&#10;oRtkUJsY/OSlGKw+7AdAE2CBH8mUR8y+AN6c5RUT8EIn6PqeTejmC+oe8s4dqXVDQ5Mc+X/xHZGG&#10;Kznl1lQgt7+IoEjKw3fV2aQed5L4Xn5BGXMCKN4o/fqVlVuE+79gRfbEB3gzYSF6+l1gmwIX/TAB&#10;8D6E1H0QQfUfIADKDSYAhhMAf/dvAmAGbnsvBiHP9MEHCRvtCy4PjkcK3tELp/4uCe5l46PHK09R&#10;/NwjKfUej89GZ/sX+FwJRwKulUFMl0eulNw/3RMcWJoDyGTRZeeMIZAPw1el4HuttBqMvByNqy1L&#10;/i8tmQ6r7a+rWz7NOkE6zMB1rXpg0qY0S6fNM6esil9lhZIclZlxXQzkuMpY/FMowo6cXPz13VEI&#10;aTUW2hzK13Q82o5bD1/6/oOo/AJBp/1s656+onkvfBi/yl67PADoxZ+P7bm5uOujsXTHJzCRs6CN&#10;rwWAtrz2JSc3Sj6s/Vx+bxZ87WLwo5dGY+UhbSTEVJrQEVDMAiRfKIgXwpuzveGWRC9VIhN2/1Fi&#10;4RTU7Cw7ekFxBpLuCfKU7nymW+dKue2VoHzoGwTAM4LFBQXvyyQCsFtC3m2kNXR9NiKe6443Zy7D&#10;J2NmIKgmATCaLm9UKQAG19PxYXODNQzm+7/9F2ZsScNtbwzBra+NwqaD8g+0WbrywU/4wetcgpdL&#10;HdXSLF4aj4k44rf44krW8e1cSCMXPDrpegAFXj8bnekdDeS1xWn9oFcKfucHgCNWp+La1hoHqFXP&#10;v14A9HURAE53be3tZ9Hg+hIDlrrVobWEv6vQLyQov375MxLfnOyLm4fIOzXtab9sTbHV1r9PDFsF&#10;3/Lte1Gp00QyxyXw6mZ90G+JmyZyIQBoQOGncwt6TlSApANHzdXxtdW+tK4NUABoPUenMLT8SaPk&#10;41Cx3TwHgO1H49aXRmLFgVIAVBqdqggAz483el9Kp7cdCDnSuQpJsVmBFRYgn+CUR8UMVMqSkHcC&#10;RTlHkHdwP07s2oHcnaRdO5G3Zzfy9+9D0ZEj1ByNrHLfUxOwBvJoKSgaYzjBb2rwcj5/63vGff4J&#10;LDePzi/oeb/wEfwK+FWtyKKxXTuIEg9174s3py3GRzGxCKr6U4RFPoBQgl1IXQHffXR9dXyA9C8E&#10;17wbjW6/D1O2ZOOulz/HG1MTrHmk2GYluXypDDzxLiso/VZVUfBpVkDbORifed0N6vcseZ7LXedR&#10;+2w4gDwXOtO/sz0TeK+U8pgjjwTxIu2Ym0cZU1mdoFUkIGSCLV/uH39aTssOgeU3fFUyrm2lXuBv&#10;BgDaVDyCsQC5Ussv8EH8Ekun5wJLigKD5dX/R/lSyZ+ed13xy5+fVEGq6UDapcaT54bI8huCYAKv&#10;APCf/ZbDN2PLblQQ4HSgG9wxFlVaDsJIMkxBonaK+pUEKwiRzt0V/vdbLP4r5xa8hOdj7a4DuKXz&#10;cANArfIrpl3q8Upu2z5+q4uWWJ+BsHbaO4BWZ7txuPl/wwiAxw2EpEhmdUitpDiW5nPPp54USQGN&#10;R4xPlozcHqeU6tmksNNqssXo5bbmHEP+7kzsX7kUmZPHYdOXH2Fh57aY3/IZzH7qUUx/5B7MeOif&#10;mPXwvYh/7CEkPP045rZ4Eiv/1wHJX36CjMkxOLRhGQr3ZLIYj7Mk822mhMBVsyVsiSj9U7l5Zak/&#10;OpPCXUjQq4xPU9Js4ax8wTjQd/FqNOsTY/uy3vybJxBU/U8I01hAswDvJxg+hKB69yJIbYCVf497&#10;W7yEyVuP4sF3PseSrO3iCAoF7EyXuO/axyyxZQbJpgeAxXkCESfJnnwqdzr3qDTo/GxkVRVJ3y+L&#10;ynrnXMgLOhfYUeoYnb5kQMjfAvFCXnNDj6R/3vOnB933wrBlyXQ1qVfmAkvuv45OEI/8c/u13WrH&#10;majYogdeiV1g+ZRB4FXKFvwngWWku84H4+/AZ08Jet6eoq7qGclPu9HU7SaDbUUYdaz9/vMF8A1Y&#10;shW+lhOo/DJJZ6Baq0GYuN755PrsqYrgMdZZMf6C0G/dE/GP/5FzDHrBvb0waz/qttcgaKbFPwVO&#10;BWa1xyWiCiwQB4BygWeiUofZtiCEr+1E3PTCcKw8cMwUR+uVubySoecBgE5Q9Z571trj/HwTsLoO&#10;FsbP24pVVwr2bseuWdOwrvs7mPfk40j47Y8x89a6mN0gHAuiq2FpeGWsjqqKNXWrY3XdqlgbTYqq&#10;htW8tzzqOiyJrIL59Wthxs3RmPHHOzDn2X9jw0fdsHNOLPL37VKiLPmWL/51W3yq5i1N57nk7UxB&#10;bqUsTg1ClTUqkN94NA93P/8+Pp+5BF9MWYSwqD8gJPKfBEAth6X5wGoDfBA+Xqvxw3swbkMamvYd&#10;jzb9RtuIBFlCRfnkFmXFlMXSd+Y0ir+6LRkWEAvocWAX9ibMQNqYUUgdM5rH0UiPIY0chfRRPI4e&#10;ja0n0aiz0Fc/Z3H76eTnA8l7LoY0Blt1rmujRiKZv3fMmYuiXdnMRa5VXlqQ1nWWkAOW/bJ5YPn3&#10;3xuyLIkW4DcLACtonj8BsEKzfug4YQHz5tIc2AtcmgN/fqQo0sOTrnm/Tg6lsiw9dX/VtxHSlACo&#10;qa5t4/CTD+bC98b0DQhuIQtQSj8bUR1GYl46lYTBIghgpIIlkr8toWqwV6M6/9lEKD0u6aTc22vn&#10;EOwbAgSex6btQs22aquQ9aedxi4jAPI8hOAXxkrAR2tQVuiNXYdj2b5DDijIQeXJq1UcS8+eSfHK&#10;+KWCc1f4lrr6qY4sOHNJeV+xqSBzt6YgcUgfJDz1L8T+/CdIaFAXi+vXwNp6kdhSry621q2DzHrR&#10;yIgORyZpe53apFo8r4WdURHYwWs7o6OQFRWOtPrVsaVhNayrXxOL69XG7EYE0J/9EHOfeRLJIwcj&#10;NyPVYMEAmC6iwEqusgNEL70XFsQVazYQj7RxOPMrF+T5odPw645vYvbOo/jxP5ogKOKP1vERrKWw&#10;CH4hsv5q/gYtun2JUUnb0fjZjhi5erPFV1RAOVO7pYDQrnhUdvCUQ50+snyPpm3E/PbNMOtn30f8&#10;zfWQcHMDzLm5Iebe1BDz/KTzObcEEp8JJD4/5+YbHN0SeAx4xzvnUd/wvlNy7zRqgLlG+v4NmMfz&#10;hUzH/MaNMJvxx/30Vixo8l8cWbvU8rGf5WQVi8mW5dTye2qw/Pvv9VuyCVe39NoAJfffAAtQIESX&#10;3Nd8CJqOmm/bYLhOPFe6FvxZ0BU12dh0WckA/+maswLdo6cG3bdbAfc/jFuFSs0Gw7a8aBeLG7vP&#10;p57HrEZIq0lmjqqGaPR8DJZn7ePj3mdKg3dFpCly1pPGhEnQtPx4Dpmer59agdeVjgVXGGUHl0j3&#10;nYmJO1C5LRNIMFZbhRpLy2biJSB9jwVSqYOWxCe1m4wbOw8hAB4wZbaKRn8MHDzhO3Mw8OPR+MVz&#10;z/UVGIp3x0T+J/KyM7C5fy9Mpzs75Yc3YUV0BLZFRCA7qiYBrzrSCXxb6xMA60dja70opDWIREqD&#10;CCTXD+eRYEfayvNt9SKwvW4k0uvxd4NavEbi+xl1a/F6baQQMBfXjULsrd/HzIfvx9bBg1GwY49s&#10;I6uBC4pySZ41eHFB76uTwbNzldOpm7bhpmYvYsj6rWj2xme2IboGQwcJAOvdQyvwEYTVuwvDF61E&#10;2xHT8PNOb2LdQS22xbcJgIrDZEkn3vkZgnUb0dq2dqDco1j6xuuYEh2JDeTNFvJrU8MIJPKYSL5t&#10;IT+TWcmkkndpdSNKKPU0cs+IUsjHNP/zdo+8F+maiyuCz+g5XQvnb5EXzynE91L4jt5Lrq/fej8K&#10;SfWjsLxeLUyLisLS9m1RcHQ/jgoApXN++TpT8ABQf/t6AKjxrZT1S2lQfBUJgB0I0+ASCDYfgf8M&#10;nIMSxPFjgReUD695KJdlWWh7c7OCJRUYD87MB89S9sIX8etwdXMBILGu/TTUfZsu8eP9lyCI1o41&#10;UPLijc8Pw9rdcjpMhO1FJU3BKbNrUD6hBksZ5QWsjY7nE/hyWctTmXnPlo43xDjHwDgVRq1PxzVt&#10;Btp4pTCCkXWCnMLAS0Z+AKyotlCNUWo7FTd0Goole/dfMADakSS+CQLkFlrbG+PR7+KCo9g5cyrm&#10;PfE44m6sjxUNamJzAwIWXdqdtOqySdvr1kA6wcyIyppO5dhmVBvbaB1uo6W3rZ6ONbDdftck4IUj&#10;ow6BkMq0VdcJgpl0lbfVr0aLsSbjqE0Xugbib2iMJf99FnsXzbMUCmJsM22mT2n+iiyeNSj/1slj&#10;sRoHkXwkF7955Uv8L2Ymeo+NRVit3yI4+t+2FFZo/b8hOPJe1LvjccxITcMfXu+FpwZNwSElwjwN&#10;pcg4r8j1iZOE++Sg8tEy624a1LH0bZh5973YHB6OHVGR5E1d8qEOeVuHvOORv9P5O51WdloApQaQ&#10;XWMllFa/jiO+Z+T9Jm2139Elv1P521G0/3hKfH7Se1v1foNoJDeMQkrDaJYdqQ6BkeW1OSIScb+5&#10;Ewe3rHZlpPYS5t1xpOzgeKNngN5LNuIqdYJ8AwBQ5ADQ38zVbDT+1UsrQ1upUfROlztdyWf5W9u1&#10;8IYAlMeM5epZgqKeKDvofqkk91m4BVc260t8oYdHIyvidQLgn7+Yxx+aI6ixgBPwg1eGIvmwFjuX&#10;mc2XyeySsWmMyBrvKdi55gYW4Fh2NtZNnIyCAwQKPmOWIf+pN+eM6TotuAeHrkwmAA6wtgHtL3H5&#10;AVBtgGSOAWAsGnUcjMV79pn6SubOGwD5X7ygLcI41LNbwIpDbWM053ftxKYvPsO4X96GebTOZL3t&#10;jJbFVxUZBKpUAl6irJSG4VQKWg8NaHFIKWgBbqPVsI0gt51AJstORwNEWgvbCYC6tq2O3qmJlEbV&#10;aSESVOUq89r2ujyvV4XfqcI4amAJ45p0523Y0vtL5B7fz5Q7t9jsLRMwR+cV9Lh4RZJ4qndPYyhV&#10;rTYZPgvP9ByDsfNWoXK9uxEc9TiC6z+MkHr/oPv7D/z0Hy0xc2s2ftH1U3y4ZAtspRAKvS18YLLl&#10;523Ascygnl2+o7wc3rIFs3/3J2yPrI29ETUJgtHYSasqO9pRVnQ0Mvg7o040Mvm7LMrgM3ZOHmaS&#10;l1m0pt05LXU1SRhvWfHQ2s7mtSzGlUWwFWXrPDDuOoqvlLbrHissi1NlR8s9i8C3K7oGdkRXQ2Zk&#10;BKb/7EfIXjbPsmaqp3KxX2UHJ3+OX18sXIsrWmoqnJaX+6ZYgPK0ZhAAx+D+T6cRAJUfpresfPFa&#10;gabmMjO7tqZiRVwsijVFldeVw1MtvdLgrnsxDl+bgmtaEQA7acGTWNR4iRboT95PMAC0ZarbjMdP&#10;Xh2CtCMCQGsdsja9YiKugE+KrATKipEwChR2zJiDfvc/gsObNvKuKmuiM0sojwJvieM1R2UlUIHX&#10;rUSBgcu34NqWcoEd+GlYigrr0s8GEWkmyHRUpBVspnnbKWjYsT8W73JtgObSM28lNcqZsuMPTgBp&#10;8fkVVzwpKM6hQufhaPIGrOrUGnE3RWMdASmTSpNJYZd1to3nKQSu1Ia1kHRDNYKfiC4RrblkKkdy&#10;VC1sia6OjRHVsC6yBi25WqRwUgTW0KrbWKc6NteriY3mGtegZUHLj8ft5h7TImxYnVSD36SCybrk&#10;/XV1qmHGzTdg0YsdkLNtuw05UVlr7w9zY5l+V5almXZnZ2aC5Z/vGu/0t1iN+MDLkxLwyAdDMWrx&#10;FtRqfB8qRDwKX30NiXkAvhr34mf3tsTUpGz8rGN3jFyfYkBcXJBrbYCFfivQC6cLvX6T9GkNJ+Lz&#10;+n5OeiJi//F7JEdWRTYrmDRZ06ww0gU2JDUZuEolkmUgQPKTgRMtad0jqKUT5NLJtwyWmazqdPJY&#10;lU62yo08T6mvuGpYZZPGc7XNZkWrndaB3Ha6tUY6D/jONv6WxZ7FbwhEtyptjFeWfVKDKkiNDEfC&#10;L27H7tXLLT9a9t+Vyan5Lw2BZfXZ4nW40g+A3orMZevAZSAaGm5RVC2VNoMucAzu+Wgi9gndXGkz&#10;X64k3V+HOarMhEnrhvfHiEceRsH27TjO2863CMwt3+LzRsanUgtx5LotuK5VP/JBC55MQbUX+P0b&#10;3yZTDADpArcaj1+8ORpbj2mxITlpTIpFpnFJ+cgpOoE8CpZMTy2WpWEJSe9+gIHhjZA5YoQlRqap&#10;Dd6k++EcPdcOY936AYkpDfytewxqrL2m2WBo0xsbLd5JHRSXCwBVM8UhzAAwHr52UwmAfbFwh9u7&#10;9EIA0PgnFjJ7hapEcAzH18/D/P/8C3Pq1kMKBTuDSpVN8MogpakNSW6u3Fa6rLLmtlLhFvP6nPpR&#10;iL/1Rsz/9R1Y9Pe7sfrxf2FNiyZY1bYFVrchtWiGpf95DPH/+Atm/voXiG/cAPOpRBsIkGpTUjvh&#10;tjrX01qpQaWUuxZJhRUAVqelQeWOrIMFdAPXP9MMBZs2Mdm5TG2+gYgsMLcREs+VtxI6MxMCAdD+&#10;Uh4EgK9PTsDf3+qNMStTEHHzAwiOeAi+Bve7laAJgD/467M2Be7nXd7HqDXJ9sVitfsI/IynpcG+&#10;cUpw1wQOJyiHrv+3+OAuzG39DBIiaiCxQTVsaVgZifUr00KuZtaxjo7nNQx0PNLv7XUEaAQ9Apms&#10;7q0EutS6VVhO17p3yGNVJmp6SGEllUZAzeQzWxlvisCL1rzKUJ1VGaycRIpT1rdH1sxBQE1jZZRG&#10;gE5n2afTQk9pUBWbbqyOmfz+rKceQ97ubFc5SZ3472wAaPcoqwqfLKIFqLYv6pXbEvPr7AQR+GlK&#10;ngBwJnwtRuGvH4zF3kJpmRos/INcpGfEHXkOyo28CDIAS9o3xfB69XFo9iz/epD8IzZYsZMrLH81&#10;0xnZb8Xh+DB2UxKqtlYTm9b8nIbruhIAo19Vj4x28SIAtpyAO9+dQAC0JnEKkFpwJEwuYUUFBL08&#10;WjT56o7n/YPbseHeBzAv+Foktu/IgjlBcFQNpcT7h3Yy4Q4AHRCeLrQqKAeAvRaux1VNBzFx8TYk&#10;5bICIGsjLbhpbYASFJrI9dv3xYLsAxcMgHrGrD8VLs3lwxvXIu7hu5FAC2QbrTa186ltb5tcKp7L&#10;fcqUdUGl2dwoHItpecz9/s1IuP8ebHr5eWSMHoQjqxbQotmCvD2ZyD+yD4XHDqLwyEEUifZk4/jW&#10;zdi7Yh4yYvphzf86Yt7f/o5Z3/8hFtPSSKPC7oiSAkZQuSKxpRGtTH5fVsoOul9JVOIEWkNznnoU&#10;R9O2sMSB43TbCwoEQCw/p1YBpL9lB8v/SQDo5nq/PjUBf32jByas34paN99rABjU6EFU1DaYte5H&#10;4z8+idi0PfjNK59j7LoUF5e+bTLlvuuF02XJu6aUaVqV7G1ZsXk4sCAecffeg7gb62Bew5qYQ4Bb&#10;SH4vZb6XMf9LeL6Q+dfwIY8W0IpbwAppISugBaww5tePdseGEVjVqAbB0zU/bCfgpfPdNFnp9SOt&#10;DTZRlRYt+dm03ufx2kI+t4hxLuKz8xnvfL67gKSjfi8gkC7kPdEyysMypms+v51wQzim3vt77Jg/&#10;jdzXqtfUyfMEwA/nq/dTiu/aAL9eAJQFGkvMoRuq8batxuAv743G7kJ5nG5hW5viyRwY+hhuCBIL&#10;cSJ1BZbf8VMsDr0S2d3fJTfUNsh8iviMuKFTN66W5c78W+OTXyYmJW1FzXZaF5GYQg/zanWGVHt+&#10;srX/VdDgwJZTcMe7EwmAanmR++AEWEe5H+b6kvn5vKjr+5fGYj2tiZ2+UCy//XbkbN1oSpNPvrvB&#10;tUJuB6IybkVC5ZODfis2AuB8AmCTAWYBai6wLLLL1l7h3xYzzNYDdABYt10fLMjaz3R7AiU++9X+&#10;1GwEBN0SYKrtVG2lmk18NGUzFv77GcyuF0XgocVHhUun5ZHYSJ0TVbCzThWCEC0CCv/yqJqI/fGt&#10;WNK2NbZPHI+jmekozpPNncN/+WaZaXi20qWyFb/N8uaXNYNA7qut0Hz8CE5s3UrgHItlTZtj6g9u&#10;wQpagAJCtTFtZxpSaRmmNqDlQiCUu72ucXVMo0IubtoS+duyzGo7xrhOkFj9WRkqOD6cmQl2n6SS&#10;tb8UbEnVG1Pj8bc3vsC4dWmoKQCMfBjBDR9CRVmABMCb//gUYlN34/ev9cBYusAWAmrxwKD4zxRs&#10;AyuSvJVjVCiNITy6eQtShg7Cpl4fYfNn72PLR+8h8cP3Se8h6cPuSP6wmx09Sv6A1z/Q+TvY/PE7&#10;SHm/O1K7v4f0j7ph7WP3YTUBz9xfgl86wU4WvHrpEwmSq371K6S+9ToSP/oYie9/iKSP3rX4Uyw+&#10;fUvHbnZM0XeYli2fvIdNn/LeR+7bGz56H6nD+uBo4nKqyEFWIAV0+6RDjhdnyb5fXt1zHxAAr2jh&#10;LEAHfl8fAGpxXAGg7c7mB8A/vS8A1AqPaibiX7/cGO4wG4Zv/J09dhBWXX8dsog3G+55ADlH9kjS&#10;Tde8JjqBnYtDvcUOABWPwuTEdNRoMxQ+7S5IfLlas1Gu6TgOWm68giYIt5qC370/DdtynOtayFo7&#10;j+7HcR41Ev0EGZ/DL2rIi1Qh5ePXsCEkDHm+YCyufh12jRpqnxJIejsTWmL4rGsHU8JUkzvlUHBK&#10;5ACwz8LNuLrJQCZuDhnkxixdLgBUe4RqJy2Jr71ItH9C3ba9MZ8AqNSZQLEkzqZ0XlCBWf6LBRm0&#10;QmitLWrXGvMi6yMzMpJWHgFQnRYEovR61ZAtl6dRbaxpGG3j9ZY8+gh2TZqI4kMHDTRUqZxgnMfJ&#10;UFkAxwkIJ0gqWHU8Sck1nvA4fx/h9WO0mCQ4SrezrZmWfXuxdeI4xD90P+Ib1Ucy3a5dUepEkWUY&#10;Ye2QAsWttADToqOwILwO1nbphLz9Owi4hSx3D/5c/gPLsKzg3VcaAgHwnWl0gd/8wqy76o3/CV/4&#10;gwiuTxc4mq5w7Qdx811P2dptd73eiwCYanHp3fMDQGcBqAKSNyIANHfJHrdq2J6xtmcR+WVH3nNc&#10;85Ndc0R/h98jN9UUUHwcGz58HfPrhNN6roGtrDjUlGC8qxeNtdERmP/ov1BMl9WCOhEt964qLfmO&#10;F3/JdwKuW5uXS6epNvVQQz9s+whWRrp+FvY7efXzrPvc5agoC7BDPGX86wVAt/mYmw8sQNbeO398&#10;bwwyi4QqrudeGGFWHBVJBpNVuvk52NiyGVKDg3EkOIQeTSPsXTzX8id+yHLU0fYXpzVZqPiohCoz&#10;oZV4OzVpG2ppWbB2M2wwtNYa8FVqN45K75ae1/SQP30Yh8zjYrDsCUXg4afQVIlxoejQASx65D6k&#10;+3woDPZhdSUf1rRqwddU0CqewKA3dYV/KZBmHZWUno4qfAeA12iktgDQLMDLDYDT3a5RNhc4DtFt&#10;+2JupjcMhukMBMCS9J8SeFl31DZhNlrOAax+6y3MuvFGZIRHY3ekemg1vIXKY72ItbHlxhpY3DgC&#10;0372E2x45zXkb00yIZD1pdbYE/R51AumdsRimXusYVzPvHipmo4VlpFc1Twqi4RItqBcQJIA0XSJ&#10;caamYd0bryP2h3WxqmF1pNJFy2J6sutUpxKrJ7MulZpASIs09qZoWiQfoihPTRnKmImikUrUK9Wy&#10;wpkA8N24ufjHWwLAZFRr/HcC4P0IqucHQILhTXc9iThagH96rRcm0Eq0uAx8nDIHhjMBoFKlCtut&#10;hMNK3Dpg1KTj5Ne8FJLOlT5Ju9JWFpkm8DMqB83C0G9pwroP3sHySPX21kSqv6d9K11dDXdZF0UA&#10;fOw/OHFgn8WhylDumpoAvG/pXBT4HaVF11Tu3m+l0ywhAQEv5BMIBRKWyzMxn0Fl4z3wTvwSVGwq&#10;APw6LUBZfgJAWn3UL22K5GtHAGxOAPxgHLKtNJj7IlVVyrnKm+TPY25WEhbcdht2EW9OhARj4dXf&#10;w/ZPPnI3VYF5z4v8HSZ62S3I4e7HJWegdrsRBoBaAV4b+PuuaD+eJwRA+sQ2P+6jacg+QWtvdxZS&#10;FsVjx/zZ2Bs/F3tnJWB3wmzsIuruWbwQuwcOx9oGjXA8qAIKg0KwM/gqrPrxL7B76njs4P1d8xdg&#10;z6JlpOXYv2wFdvO4dckqHD9y1JTJE16nQkog0G/RZnyv+QAWlGaBuF7Zy+cCa5K4Ol7cgpECwNpt&#10;ByGeACh22owXAQ4B3PUulZLy4/Lkv0dTI4+kf1vjxmHCz3+ItQS8A5EaglGNFpd6+SKwgwqUScCZ&#10;2zACsb/8BXYMHEotO4SDfG83C+y4ypKAJwCTIW9tI/y+DQkh2cRxVlCFvK9eT8/tU3udep1de0ou&#10;rSD+5nWvV7Ro/35k9O+FOT//AdYS6NKsV9iBYSKt0K1057LqXYeN9Wpgxu0/xa4ZsWSAP/8knvHf&#10;VwEg75In+p7BDtMj5TYANAswCdVvEgA+QAvwPlQ0ALwfjf0A+JfXemNSCQAK3FUKXvDLDuMvOyht&#10;SivfI1iYJW4Vhfgn3jEPLCeVmWsvcuVqS4UFkuWBxLLUfT1rasVKZmP317FEw5ZkNTeoZe2BKfWj&#10;kR0ViQ3R1bHg3/9CAa1uszeJgLbME4kRWpzeN+zc/33lR21aKisrUzvqvr7v5EqzYXRdeeTlMwYr&#10;Gf8D78xeSgtwkN8CdHJ++UHQAaBmeAXRw7Ihbm3VCTIGf/t4ArZuz0bS4jnInpuAvQnzsHPuPGLP&#10;HGTNJ+4snYOtX36MVTXrIoc4k1+hItJCrkDy3/+JPfHx2DN3IfYsWIgDCxdh35JF2L1yIbJXzEHm&#10;hjXIP37AWSPkR3xiBqq3H2GLLQtXKgkAr+zgB0BNAWsxCb/8YDK208I4kZWFuS26YnLUrVhctTY2&#10;1ghHcg3WdNWrYHu1KkivWhU7KlZCAdE4L8SH4xVCcbDCNUirzGfDI20E+7qIWnynJuLDq2PoD29B&#10;3PtvI+eYJr2obLzSkxqpngOGLE/B9S0JgLT+tCOcmzYj5l36wqrA7+mbodYeGmftBNXaDMb0bXsk&#10;SmSi38RWuiXHvKQ86KfEUYKu3srCfJngUnlaWymJmHPvPVgR7WZm7IyqSoVRr2MEUhqG0/Ulj+rW&#10;xpRf/gQ7J41mvDmmuFIym1Ej3FDhSfn9JCAw0COJc5aOryApkKwI97xaRRTykTFxMEb9sj6WEwB3&#10;R2k2SYQNxE1qWBM7o6thBy3UeKZ1Bt253PRUy2dBvgBXLofSwgui04L44pTbASAf4rkAsFvcHFqA&#10;XxoAOgtQawHei0q2H/C9uJEAGJu6C3e/2geT/XPS5XJ6laT7oAT6q4PLtSP3vtKktNntU4IuKoeK&#10;2yP324Gv5d6sNXXobOr+BubXFQCql93xLokV2e6oWtgUXRlznnwU+fvcSsfqxLGtXy2ewLhJumbX&#10;xSN/wvxH05FTElvGpTJD4LtvxREAtUFVxwQaFvKsPCpbFy4p0bAR+FTQLn+yAluMxj09Y5Gckoop&#10;zzyN0XUbYWm1cKRWo2VdvSa21KCuVI3CwSurIyekInJDKqCgAo2uYOJNWEVsr1wDm2tEGeYk147E&#10;+ojamB1eC0N/8Sss6D+cKnXMzVAjH6alZKJypxhagATiTnG4Qu3913aZZKZgqBjSfBL+9O4UpOTk&#10;UQnpsmRkY/O7HyK+bn2sIfLuDmYCaIIWkfZV8OFIWCiKg8LMJD0eStM0NAj7QoJw2BeMo74QHCRt&#10;4LNTf1Afqf2/RN4RWlMSBH9t5wUnoMDIVWmo0mIANFUlSGOFvk4AZOFUNwCULcY0FggAaU0p3Uwu&#10;Mc6uBwaBgqYp5RCciosOY1O3N7E0IhIZ0TWwrUE12EwMVgwptBaS6DYl0sKK/wFd45iBtBCO2kwa&#10;wRoRy5qBVOOradgAREfGbwBIxRHp6unknha5Pzp6Jwx8XxaQOVEUjk39PsP0W29GZu1wa8zXNDsN&#10;mcmOro2dFCRNHYu9sRGSWQNrOaocWU5Wfvy+IbSL9uQgkLl4AJyyoRQA3XAGfUx0KufPFLznA4l/&#10;3eGUoIuK93RywOWoBAC7vY4FdWk5nwKAuwwAq2Dufx5H/l7tjML3yS+rOC2+M32nzERZcKB95vtl&#10;hZMAcDoBsOmQrxkAPR2OhVZeCuo8BUG2MOlI3NNjCuWKMpmyBSuefwEJNLbSfUE44gvDIV8lUjDy&#10;iSMI9qGwQhAKgoNJFXCUYHiIGLM/iPhDQNzJ5xNCKmHW7b/EnhFjgP3HoO0TtI2CSi9+SybC24yG&#10;FkJQZ8yV2h+kxksaAqMxOXSB207Cb7pPQsYxNSbK7aKiFR7G/kljseKXf0Ri0LU4FCQUDrZ2v5yQ&#10;UB6vIiBegUJfKIroDp8IDTHaywRvCLsCiX/9Gw4tmEKDg66v34Q3tyKgQCXcCuPXbkONVuqul6n8&#10;dQIgTWMCYLU2g0oB0CxAta0x3X4AdKnmXQECDwLHfLmirD4OrJ6PuN/dibX1amLzDTXNqsqgtZeh&#10;QbX1aiOxfnXEN66DlI/fNd6YYuWRP4yDjg+PrtAEc45TnqKQjH8CH3dHfz0KDHrT/uk5e0DnTB+t&#10;ShmWxHTg4F5sfOslLKhfFxoona15yPUirXNEw2O2EqTX16mN6X/7PQ5sXsGcOQuygN9XJ9npX1XQ&#10;d8oDALe62AiAatt0MiMSHy48lA0mXrxnIlcass49C3BBGRZgCQA+8QQBUBMKmHsDQL3ohbK+VVaa&#10;LjyUlDnDG3GLzQK0PX8IfMEEnq/PAnQuuM2370AXuMloPNR7Jg5JJiUhR/dgT69+WHnrz7CWFt7R&#10;4BCCXjCNrDAUBYchj0CXT5IFeIyW4CEaYTo/RLxZdd01WP3Mv5GzYTmKCk7YYiPe9FOF2ZsyULXt&#10;SAT5LcCrO0+Dr/7rWp11Gipqv8yWE/Hzt2KQcThH2mxtRoyGCcvFQfrTmy2vpmAAAOFwSURBVJ9u&#10;jRXXR2NH2JVE4xBaf8FMVAX65CE4RusvX+hcIQyZoURhunyr33wZ+SkZjEMT/wmoFBxznU4qbCmL&#10;c8riNu9ErVZqq3DMqtDpMgEgBSHEep3jeZzqOkLohldtMwRxaTtdalkhBAIgDSHmSjkhl/3tS2K4&#10;Kg6cOIgNr7yEefWibXyfN4c3i+CiHteMehFYxutLWjyNgv3ZBhKyrGyLR567CkIAIt6cwq0ylbfs&#10;UPK+kV3hf31NQ3OKaan6G+d3pWDh4w9hWZ0oZJDUS71VsyI08LeBhs3UwvRGUVjz4ZsoyDsqnOZ7&#10;BEJ1NJwhPe6bJwOgQP696XPxz7d6+NsA/0HQe8gBoLUB3ovGdz2FaQTAv7zSq2RZNpqqBEDvWyIB&#10;xtnCuTxzfsHKg7lxAFiAjQJAVm4CQJWpNR80iqQLXBsb61TBnCceQ55ZgIRNKqH4cDmD8crPgtem&#10;LUDos/5e4BLrT0BUhi5catJ3SVoY1Ya7NR2L/wyabzv9qZtJq1YW5xfg4LzFSHj8Xiy/9goDuaLg&#10;K1Hsq0gAdH0OZmzRC80lSKaFXI0ljW/A1h7vIv9gOmOQ3KkTURhGNvhldOLGVFylvVHUBkiv93td&#10;afR9v5t6XOmPd6RZSAvwx6+PwPYjfJUKKYsmh4InxZbw5h7aj53vf4DN9erhGMGvkKZoXgUlLpTH&#10;ICK1D8doCSbd8jPsmDKa1tAha8fKlSvHOHJ41FI+phAlgTdMKYuRkLILke0GWweE6wS5PACo0fEa&#10;dhPCAgnrqJWhBYBxqNZ6KOK2uqXBPAAUT5Rc8VQ2gVmvamRn+k+YUVaMI+uWYu6vbsdmTb0iZRBM&#10;dkXRoqrjBsyuoxscf+cvcHjhYrOKcgQURYrbHFP75zo4nKV8Mr/cNzw6/yCtKGB6STRLVC7Kx56E&#10;OEy57YfYqIZ9unaajrWNlo3NcGjENBOw4//2RxxPS7QYNLhAqygrlJUMl77TAbC7APDtswPg1JSd&#10;+NPLPQmA3jCYbwAAWgmXAuAGA0DnAnsA6NoAv0EA6C+YN6YtQsgzA6hXJ7vAZenC5aE4+J6fZmkJ&#10;azIKTUcupB6ox/44DtHo0vo/MomO7krGtq6dkXFdNeQR8Ip8Aj+6wSK6xUXEoANBodj4+9/hwII4&#10;vqNmJK1+zpIqzqNsq71auuT4MHltMqq1GMGKYBa0Q17l55mOOz6eiwptpyBE829bT8NPXx6NTQeO&#10;UXwk4PyrFX1zCVxUFhV+0aqVWP/jH2E3EyE//ETwFTheoSKOhAQRnYPph1dEyu/uA7ZnE4FpQdIl&#10;1DAExaPee+v5MgF1wVlQUsEiLNq+B3U7DoWP1ujlBEC37qADQBsTye/6CISVWw/BJFqASt2ZLUCh&#10;nsaJabwZrxWeQGLPTzC3fiSVohqSSMkNaFkR9LLrVjGXchbvrX37DRSdyLPxaeqlLeZ7RWKQgI//&#10;jPcWfymvFC4M9EqD3lbMBk2FtFpFSnfOcax4oSsSqMiampVRh8pN0EtpqDbLasiMqomEm+ogdfRA&#10;i0dCZe2QPJaVpDMB4LlYgJ4L/E20AJUHdYgZABqfvsEA6DiPl6cuREiTfqzovdEVX9/S+K43mN5m&#10;Vy2KOtPGJ3YcN5eSRGkvzKPBVYjjpKO8oiFcJ6bFYkvtBjig9j+z/oIMCHNpdKkNMINAmPT0f+l1&#10;HeHTzO/xPBSeyKdBwaPN2iAHxASG0Su24HtaFkxNbO2nofqLtAD/1ns+awZaPVqcsO1M3PT8BKzf&#10;rRFP0nNZClQWRiCVUUxZgwZjcZUaOBzicy6v70ocIQofDw2mb14B2aFXYFHDW3B4doIVulbyLSii&#10;nUOhsaWyThNMDwALsGLPYdzw/Aj66FMMlMpmYPmS26SZBdJZtaIGSGoWShxC20/C99oMRQytUkux&#10;hh+YBaiCYpJ19JMBAZlk48QO7caS/z6DtRG1CXoEwIYa8hKJbQ3UA3w91hAAp//mDuxft8b4Q/bw&#10;famWxaIvmfA6Ab40QTHb0Ar+kz0uyiPtX7QAs2i5bqpbE7siayOLoLfxBreu4K6oGlgUfQ3mtH4c&#10;hUePWBuols6SlVpWUJ6UB8mOlTmF2toAZ8ynBdgLY1UbNxYAPlwKgBH34sY/0gVOowv8el9M9toA&#10;5cz4rU1/6t3pZQxqx1MHXikAvo4FtOi18o7AT6v0aNWeXdECwMoEQHWCHLHUfh0AaDwiz6RZz09e&#10;gpAW/Snfknm5oALCrwMA1fZHfesyzXStQsf5CGnZF69OcwOa5fVoERUN8dK4y8KCE9j2xjtYd1UV&#10;5IRWoMEVRGMrGMeDKlk74PEwH/YQGNf84DYcX7/RyqY4l0ZKgd9SF/MDQr8F63FFi4HUcX6bGFPr&#10;NabnyaFLaXFNQQUNgyEANn5hAtbs0ueZAImxFFFSzJBXcBgL2/wHqWFhAF3dw0FhSL+iMjZXrYWk&#10;sEo2JvBYxQpYflUYkt7saoKrxvbCAoGo1E1KoSIJTJkKStfyselILn76+lgEtZlIZl2eAjodAOOt&#10;FziswyRc2244YpJLAVBj6rQ/w6kA6IG6crF3xWLE/eJObFGHR73rzYKSK5lRvwoBsAaW1InEuhc6&#10;AMePWYVQSAapnhYIXS4A9IJLudwF1rpUlqIDO7Gi7XNYTstPA7Q1HnDjDTWQUq8mdtSJwPr61RHz&#10;h5/h4Dq38o8WG2BCXWQBQVcsV2cBwDEBABhcFgC+0RdTNn4HgBcexHN1YxIAJy1DSPN+Jt8OAP10&#10;ii5ccuL3bQksAqA6OX0d56Fiq754d47bFEnMKvA3y0hWirO2YcMf/oodNLDg82EvQW9ZNRoRNcKx&#10;w3cFXWD1Q1TAlqurYOfg/uY2q13bxpCxrBShfnqh14JNqKQpgcp7u8mIeoNp6DR+NQFnPC1AAeB0&#10;uqAxWJi+114wAVbhkZEKRxLXY8nPGuAYEyNXdx4TsqVdKxwcOwobH30Um0KuwiFfEHbSPU78869Q&#10;sDvJtf2x9E8wKeo1LBVkL3igmIeMvEL88f2JCGox0nz0MplYznQ2AJQFODJxh1O3M1qAZLEKzrJS&#10;hKQeX2JOgxvoNtYkAGrFEA19qWnT3VLqhGPGDTdh++wJVjD0fM1yNBASf+yq4r58AKivaOiOXGFN&#10;GEsfPwjxN96AdAK1BkgnNqxaYsWm8TjlBw2wbfBos1xltZaVTMub4pb88Mc5AyBd4BvuepIAuBt3&#10;v9kPUzelu/joAn8HgOcXnE5pJAfQZcJSVGhKANTg468JAG1CgwCYpHnA1g7YIQFXt+qJnivctpji&#10;a1Gu28JSzWe750/GojpROFghDNm+EMyNroekd1/HkZFDsOWuv2NdxWtphIUild7nlub/Ru6xw7a0&#10;vk2D9GuTJEVSrvMPZq5BaLNB/LaWxJ+MRu/Q6/1g9mb4Wo9BKM1jG/vWehBiN2faCxJumaPHTeOB&#10;XRT8tdddjzSCXMIttyK1f18UHd7NTxXh2K5tSHvrZSyJjMBW+ujr69fHofnTrQAOMRVa/l3rutnK&#10;Hrx2UmCGUXzCEv/QFwTAJgNcTUEys91qrpMZWl7kANDtDKdvmQtMAAxtPxHXtB6KEVt2WC0qBZbL&#10;51mAlmblSf/IKClGYc4RrG3VBqsi69jc0G0NrrP5vhl1q2FH3crYEFUbCX/5Kw7uTDG+SCsEogIL&#10;cyn9nLlcAGgAJcUmaYqV/uWkrUfCn/+ELVGas1wNW7V01I3hSKurHuLqWEB3ePOL77BA1R7m8l9W&#10;cHmQAOoJ8orfEI+6zZiHewSAawiAN/4DQeGPILjBfahUxwGgswB3468BAFh0gQOhyzN86yxAMZ/p&#10;1Xc7T1iM0Ob9EazRFeb+fh0usOvYdOBLg6NLrPXGVmnTm0aGs/QLi48inxghvCkqOorkj9/AnO9d&#10;g/WhV2Lhz29D+riRyM/VpEZ6YkkbsapNGyTUqIb1FXxY/4sfIzdpC9TqqllQKi8FyZ/OpLIvT17G&#10;imAodX6Oeb23dI+Hb/SqbQTAUQjuyAQxcde3GoiYtVvtBTHPlEPCfKgAC5/tgpFXVcb6++7HoUXz&#10;7J6+o7ZGffhw8RHspDW4+PY/YPD3amHtR++zHPJwjO9ror4aOW3w7ClBIICiHLMQnhsUSwDsYY2k&#10;mjZzeQDQka0+owZiPwB+r81wDN/sdYIIANWO6QdAZtyptsgJWsHuLCz729+RWFtrwlWnC1mVQKhl&#10;rqpaB8iiyNpY0aUzcvMPuY4HWX+KTHHzfY8zlxsARfksG3OYjh/G0o5tsYxgvSOa6W94PZIbaW8R&#10;DeOpivXRVbDqsedQuHO/v52l7HSeBIAqX5Ke7z5zfgAA/pMASAvwOwAs/2DF4njeacISBDfrZ+P/&#10;HPjNdkDk14HLQwEAqDGAXacRAGMR0bYv4tKylFjq/zGm1/U8ICsFs+65D2OuDUfyE01xfM1KXhWO&#10;CGvkTVBnDu7D9r69seimH2BKVercuNHGZ437k2flpI/lxjOVW/uYBeTDCATR8hQA/vxjAuDc1F0I&#10;aT+a4McE0Ty+ijVF38UbLSJZJSw9oz2rEtHjd/dhyf9eRt62RN7QMkPAUZI2QSrIK7KGSy2ceXzN&#10;Bkx9phWG/OcZ5O7MZIKI2VR0jZETaAQG/Tb1JwBKrF+atAihTXuQQbNYS9AdNQA8lZnlR2cDwKtp&#10;AQ7dmOXUjXkQANoG1eIolUGWr3KkM+Xq0Ia1WHDHnUgn0GVE0xJuIOWoRRe4OrKjr8OCRtFI6vcl&#10;nzxBXlClqVRatsfca32CpHD5ALD0W95cVGVkU79eWNigDnZEXY+0BtcipaEUPQI76tCNj7oOi35/&#10;N45uTHJW7BmCi9eJoANAN4pAAKhhMALA6o3vIeg95AdA/0DosgBQ1WfJmEORlchlDd9OAFTrKdBu&#10;3BL4mg2kjGtBVFlgfvLrwOWhUgC0vbi7EG/aTMatLwzF8j3+KYO03NQuLgBMnxGLPr/+IzZ+/DkK&#10;9jovjEVALCH4FUkPZXbwdx5d5lmzMfqeezC1U0cCEq1IxmEqKu3kc2KFgPOZQXR5m4+hJTyX356E&#10;P/daAN+6HQdwbddxdH+ZICawIgHwgzlrTLgFTG4T7UJkrFmPdZOmAgf2MmatNELlJcpq8rYsQc0u&#10;MKXml/OJnAUZ2VgxagwOaQ6pZYzIznhcwZQGDwCLGafC5wtWoWLLz80VDe6cQKK5fAnbA8sGwOkE&#10;wEnmAg9en2nCK9fdAFAZMO56AEj++JmcNW8W4n/QGNujNGxEg56jrCMhQysC03qa+8MbkT2DPFQR&#10;8wVb6kcFSVIETsHd0Tu/1KGs76RPG4dFjW9AdpQWSiAAMg+ZWrmaLnFKnSpY8Itf4PDi5ZZn9+f0&#10;YILHe6oaVEXIbBYAdpu+AP985zOMWavlsASA99lyWIEWYCwB8G9v9P0OAC8mGK/EOaD1GAJg8yEG&#10;gNYBUGKJXTrPqkwyY8YBoK0H2Ho8fvX2WKQdlu8nHmkqqdOLTUsWYWP8TCDnmPFdKmfMNLlyJDzR&#10;9FFtlbk/JQWLxk9C7t791CdqGPPvdbyKD4d5eLgnMa7VBH5/HnwtJuLBgSvgyz54DLVemGiDj1U7&#10;hDUdiJenur0H1I2uOXrHWOCFJ47RjmRCtdRSkcbDUfUZaRGBz7MeZHbm8bcAEfmE0BxadblHkUNw&#10;k31nI7L9shuoeJZBfkNh1IZEXNWWANhebXEJrCnUYHoKI8uRTgdAfZd8aD8FV7caikHrtpviMqNM&#10;p8YCMt1kjjeMxK3o4bKVNiUG8Tc1wDaCREbdOkitX8faANWjmkZQnPerH+Pw6qV8VmDAl+w9xVPK&#10;i68zePnYuygBy370I6RHVbU2wNT64cisKwCsijRagfG33oCd0+POkmoBuPjiOnfEJw8Au09fhH++&#10;+4kDwJv+CV/EPQiq9yAB8AEDQ02Fm566G/94vS+mbdrmj+07ADz/IB4V2NCsljGyAIdSxmdCC4Fq&#10;7U83GPpyAqC+JStQAKiZVwSjljG4++PJyM4Vd2QU0FAimNnSb9oEn9zOI9bYiuqnFjkZa/PuzRqU&#10;QvIBYk6BhsFYWTkjwulWAXbmFeIvH4yl5TcOQV1ZETQbj2dHroOvkCZbvZeJxm3UKDkLYc2Go+Xw&#10;udYep6+cIKgdpPCa2VmYR1c2l+TG6tiqJ/kUdD5jYimBJ0m5zUTlexJ7rWSrFRlcHvQk//K3FzTo&#10;11xLhvjtO1GrM13gNgS+jjTZu2gw9KUrqDMBYCgB8KpWQzBgTbpz9VgIHgAqqQaATLe5dwzKzbqB&#10;PTC3UQS2RV9rm5hrF7eMejVtCtyWyBpY9M/fIzc9hdxQpwnfMJ7on/hXyo+vK7jFJ1lvJa7Dst/9&#10;Bpu1RJb2zWA+tHlPRp1qtk7g3MZ1sDVGi9+eKc28QyaVAKB4xN8S6fdmLsE93T4tGwAjAgDwjf6I&#10;PQUAXdA3T9WGSx++PQDolYl45ACwxehFtAAFgBrlIDkXCQTlWV067+pkKgVAnVfQkvjNhuCpoXNs&#10;5gfRy/BCYJcrABTPWOY5QhBlqQxRc3jjsMN2WmSebdk3nptO2Tvu5WRamT9/VbPMxiGkaxx8Tcej&#10;60QCoB75ybtExJYEGlpcoS1G47FecdapoRe11PpRxqQR2uoA0BLvQlhKg7X9abcuDwB5RlKCXMeJ&#10;BMZUnOd8xJ4z9FDMLnWWSIGKVrpVWLfvMG5+uT/N44lWWwmYLh8A8tgp4SQLsP/qrU54DQAJ/MqT&#10;AaDyJiXX0YWVX7yHeXQTM+p+j6Dh9pDVhjlZUdHYGFUT8x+6G3m7sgxQNSyIDCF3XGF9IwKTodLJ&#10;3Z6EJXf/BRtsyfyatmfutuhobGPettWrgnkE+c0DvuTjHiidGsoAQMqPwMMA8N2zAOAfn0Rcyi78&#10;400C4GY/ANpqMN8B4PkF8cgBYLNRC/wusORb7qdmO+ko8PNmW10O8gOgfXsSgloMwv+mrTTvUACo&#10;8ajaNlZNabYMnOmc+CcZUJ5Kg1l38j4LCXssG2GIcEdusbdKkdMr9+KavUdxS9cBCOowCSGdaX02&#10;GYsP4xMdAP718/kOADvS5Ww5Hn//aCJ2MiKpgxBVE+Nkbro2KwdsliqSBEOJ0T+bHhVIuqp7RozO&#10;oaA+adfckdHwj2NCMbLoNv+2+3AEtxwTAICXgaxdRAMj5xgAVmw/FVe1GI4+K906eG4qnPqohH76&#10;L7hnrcU8eaq56pN3sTC6OrLqfY9KEWUucEa9GsggeKyLqoUFj/4TRXt2myVkiiSe2j/Hv687eGWS&#10;k5mKBX//C9YzL7brmW0aHmVDezQ0Zn7dCGz88gs+6cry9KDyDgBAPce8Ks/vz/ID4JoAAKz/AAHw&#10;PtcGSAswLpUA+EY/WoDbXWzfAeAFBPGowNoAm45Um5cA0Fl8tgeQHwTL1IVLQvSujGhodJyKkI6T&#10;cGXrQfhykXYgdD6RtszQiBGNkCgW/mi5IqIh2VcimycFGWJ6RljEGEwjWTa2nSsfl0XoGVxz0vei&#10;Tts+CGrPtGgp/hZjMGTZNgeATw1azAtaAIA3Wk3AHW8OR4ptjUlzkuqq3WzVRqeIzdpjYkoAzP6W&#10;Bv0+ifzPBr6jEHiuhMvUFTjK2ny0N9PSbAQBiS7waYy8RFQmAA5Dr2VJTnhPAkApNXlB5qoMTCkY&#10;1n74HhZF1UZ23esIFrUJgFE2CDq9bpQB4OKH70HRzr0GmGbWGwA6C1D/vu5gZcRjTuZWzP3Hn22/&#10;4F3RVc2F13LvW+kOZ0RXw5KoKGz+rKd7qcygsi4bAD+YvQz3dvsMMWu8ucD3GgBWjCYA+l1gWYD/&#10;fGsA4rZk+KPTQGh1Pyl1+uuE+nKGb7MF2GT4HOr3YOqSrD0B39cBgI7kZYVoG972E1G1wxBMSNIQ&#10;GC11lkcLjp4RSfphBobKXEaWmHhKcNf0R/l0wf2SZqq5xemrOmwVYlano2YLAmC7eAS3W4Dg1uMw&#10;Y1OWA8AXJ6+hT0yTVPt0tp2AG/43CCv2H2KEMi01hIUAWJRLZfc3RPO/PqsPllAZqQy8orgEdN61&#10;0ufdHe125glY1zHzENJiKM11LZ9dNiPLncoAwKtbjUDv5clOeK0X2A+ATCdtYuaBRzJCFp3C6o8/&#10;wBwqRUb09VSICFv5WT3A6kHdFFkVSx/4G/J3amodQY9xaWaMxt6VJwAaiPnpfIP3Sl5GCub9/W5s&#10;iaiBXXUEgGr/cwCoIT1Lousg8bN+9myp+AUGff90AFS78ofxAsAvCICJBECtB3gfAfD+AADUpki7&#10;cM9bAzEjMdMfHf0DKYPlS9wq+6uXMnybAfDZYQkOAK1DcSpBSPQ1ACD1S3sPhXaYgqA2Y9HwpRFY&#10;uktDYE6wXGVQOO/S6YP0wumYfpUtz7rjZMG7ryuEPuqkQFXWoQPAXvM34trnBIBzSHNxRYeJWJ+5&#10;1wFgn0XJZNBEMmg6rcCpqNVhIGK372Q0/LgaJAmAmg53qQRPSRYUOGVheuastUnLPg1JsUK6DAVl&#10;bROsAAiAWqq7ktoAWw7Dl4u3MF0MGihM0HK9tyKBGNPLBKvGUtjYswcSNOxF4+Ua1CEAhhMMtelQ&#10;TSRFXIel/7wbJzKl1IyxSJCvHqwzFe7Zw9ne0b1AOpegp9yTdEFSN2Hen/+M1PAI7KDLu72uOkGi&#10;qejaArIqFjdogPSBI/xPS9UkdqWh5Bq/ba0eKlXyS6L4Yfxi3PuupsIJAGUBakHUfxIA1QZ4Dxrf&#10;9Rymp+ymBdgX0xM9F1iVrxTk0sjfuYRvHQBagaj5CnhmCAFQG6PblE//NrglAKj2ddGlaQvU4gda&#10;+0/n2ugstKOsQHp4rUbhzm7jkHLcD1SqMJleVZwOvC80OLnTogpaXIHMt2aA16cvw1XacI36rTUP&#10;Il6Ow+7DRx0ATt2QgSCahD5NTyGTrms1AIPWqreSgb64xpO7hUxdrV6eQbGZnVAkc9W5NrOSdqBm&#10;h+HWK60N0oM7aqOi05lbrsTvaGiAT50gHWegIs30KwmAny7c5OeDwEoL9EijRX4A5KnnkKWMGIG5&#10;N9VFZnQNgl+0LS2fSfd3e50aSI6ugoW/+xUOJiaqiPi+q/GMnWrp1VF0juGryuE8orKg5718HF67&#10;FLN/ewe2RtKdr1MdadrtrEEkttWrQXe+MhbfehN2T421Z5WX8wfAnqcA4D0EwAcJgFoO61kCoFzg&#10;PgEAmEcAlOx9B4DnHKxAnPIbADYbRANHbXBT/OD3NQAgLUDplr4V1GwYHu4XD1ttk7rgdJ9S4z9e&#10;eHBypx5k2/iKurWX8T03cjZC+U1fl9m25sGPu89Ebl6+A8C1NAUrdZrgAPD5WNtF/r2561xh5xcy&#10;Irp+l9gCLCo+QdI3irFx3zF8/5VRNhQmqGQ3+0tMBoBuMYRg1lQhBN1KLYfj4wWbnfDKXfUDoJTB&#10;THb9MwV3Yfu0aZjxwxuRHlkTKfXCbaew7XQdt9WvhbS6VbDgx7dg1/KlZjEW6CX/ixdSqZzpHUuT&#10;Hb3AMz6r589E/qdUDdn5njkzMOMntyA9qiZ2ktKp4CkNBYY1kBnJfPz0FuyeO9sA0zksgd9z52cH&#10;wEAL0K0HaLvC0QVufNczmJ660wHgFg8A1dnkWQdfT/g2W4BPD463ISfy8JwLXNoTfNkAUN+08Yez&#10;qGM0MJoMQJfJy90QGFr3Ik02sKmhF4EzJtMCPmGJv5M2k+WmjZd8zUe69LSOxV97zrHnDQB3Hj6G&#10;8Fd5o+MU+LoSnZsPQasxc6EdDdQLo+EfboXiQDEvx2Bx5xIYNB81H1l5efjjJ5NtpLg2Ka/AAtJK&#10;Fm780ulMvljy2hllnrt9E7Q46jSEtRiKD+e5aYFeJ4jmwLiGWVNxl3z7C+xYvAhTfv5jpEUR/Ogu&#10;qiMkPVquYy1sIwAuvKE+0seMhrYI0BRCRsIzWdgOREoiOofgAZeChplIOc1G59GGA5A0PEC/HXj4&#10;AclvSdm5rHuBOUllq3QpZI8cjoSbtUeIAFDzmqnkDWphR1QtZIRXw9xf/gwHVy3zA6DHhZNDyfd4&#10;U7lUGVsbYMISAmBvAqCmwmljdAEgLcAozQQRAD5NANyBe7v1w4xk1wYo+fPS/HWFb6sFKB3+T/9Z&#10;BMBhlHEZEwI+5wILlKztO0AXypOkVwY4IumubXWRQANjOqq06It+a9KhqXpaI4CCyPIVDohTF2do&#10;OdljHOodps5uOJaD29+egAotxrhmvtZT0HrMcnvWADA3vwA/fZ9mcltagV3pnzcfjnu+GI89foHz&#10;FOtSAaDLuPZu1ZdyabbnosW45fC1HEEmyhqbQbr0AKhvBHV2AKiuegPAuX4ALCwFQDHWU3AJmseW&#10;I2lJmPrXu7CFALi9fg3nMtZTWyAVpd71WESF2fjmm8grOObmTSsO467+KZw7f0u/744CIpWPBqhr&#10;OIGNn+JzsjS1t4vnruto//hDU4hE6t3P51HuUlFBAba89SYW1avGPFRFBtO8M7o6tmpJr+hwJEVU&#10;w6IH/oq8jHSLX18uS1y99J0KgB/NEQD2MQCsdgYAjEvZgfu698fMFDdJXkphY0i/xvBtBUCN5328&#10;zwwC4HCC0ExW8KWdIDbF9DIBoA3AttVoElCh3WQ07NgXi/dp3WcBVZ6Vr6y/8gJAwyrKtLRg/o4D&#10;aNR1DCq0JrZ1ibN5wB/Eb7RnfZ5YPdRvKQFHCDmNCDkGP3trMLYczXHCy3AyAOqaR961iwiWcf8g&#10;4yI5mYX4aH4irmo1DBVsterLA4CyMn1d4vmbZroAsPkwfDBnoym6B4B5+sX/YoUjwYkDgYIDezHn&#10;qX9jRQSBjwCYThc4rX49pMoCJJispAu59JHHULgv29xgp1T+VZXPk40ewCgR4pt2a9N4SsWr9BZJ&#10;qKwHzF3Lo9Kq19lVMoEAyLQzHVqoQpwvOHgAS/7zJNZGVWaaK1Opa9sewSk3VDdXeFVkLaxs0xSF&#10;hw8aGHh5PzV46TsVAD+esxT3nQ0A//BfTCcAygKcmewA0FmASvXXF77NFuDjfQmAzWlMsGLX3HoP&#10;AC+nBSgAVOdisDYeazUOf+o+FhmaSEFp1ZazksdysQBNJSjzwhLJDaV/+KY0VG6nVWAIfl3o5bad&#10;iEnrXPOKzxPfFydtgK/VaCaazGk9AxEdh2N61n4mT6rFfxahnhVnZW+4f+USpChUQE1hKdRgINoi&#10;U9O2IbL9KFQkWtsS1gZ+cQhRofkHdJbF9Ash24KT3wihUKiR1BaNlAtMAOw2e53fAhR45DoLUPos&#10;JjP/ji8aHiPOFGHN+29gnjoONIWsQTRS6te3paS0x0ZS3apIuP3H2L98noGU0EFuv62Sc16s9JeB&#10;hIaUQ74dYzrEwxPbU5E4rD+WvtIJi15qj/W9P0NOyiYq4QkcL8pBnrXn6nsqUwkdLUSRtfHmY++6&#10;xUj49S+wLfJ6KnZVbLxBO9vVtH2NZQXOa1APmz9+j99SL7bed1Jgx4BMeL+VT7XxqqFb4CEAvLdb&#10;X8QQAKt6C6I28LcBaiD0H55GbEo2LcBSF1iK4VxgT/4uf/j2AKDjjysVtwjAv3qo00HeFD0busCa&#10;h+stTCAPqyyduFgS+HkDr+1bHaW7skDnILT5ILQePNnxkukzL8jKV0ervnXngoMmJxRQ9jSMRsPW&#10;3pqzFj4bVaKxzpNxVecpWJvhFn2mBeg+Nmhpmk1O1mZAIW1n4PpWQzFkw3aLpLhYE7d0VDHqeUGi&#10;Y3G5BCVWAKjkymejcm3JycWPXp+ECkyTVrEoBUA11np0OuMvhEwIDABp/foBUNvmhbQYhndLAFAN&#10;tAJA8kEASCZbh4gppVourSyxc/oEzPhBXWxpWBVp9SIIgBEEDllR2m2tOmbQokrq9YkiNPfULGvx&#10;9LyYqYcLoSXGbJ8V/2j5/J3ZmN22DcbUj8Li6BpYXKcWptICnfnfp3CUIGgc9luyboi7OC4gdUqq&#10;XbnW9fgEsxtFISPqemyn676lUV0bzL0tugpSCOxxt96EXdMn2fuyPFV2XjgVAHXPiTO5Q4CVBfgJ&#10;AfCeboEWoFsPMBAAp3kAmOIfB0jwKVWO0m9czvCtBUD+/VdP6gotQN9JAKhKX+NsLx0ACvzcyi/8&#10;TevPp32HOs7BVS364csFayT1VgnLCjRLsAT8RBca5NmorBSXFmEpQPOR8QTAQabTvnaTUOeNWThw&#10;VA0+xfCpUBWWb92Diu0m2qrQFTrMRmiTAXhz1lprGC8u1nrOUvcSB0tX+a+cApmgzIsNml+sVR3U&#10;dvHk8IUI1hQeWxmmtCPkcgFgcPOheGvmGr/QyzwXAAoolGRyQ0pOIFT/qQScd5CzdQPm3PtHrKa1&#10;t52KkUZXOK1eDeygsuyIro4VDapjyb/uQWHWNuuh0xZ+YqnKS2URCCJnCxKbHJr4aqQo1hpCRMJt&#10;E8Zh2i03ITW8MrIjrsWOiMoE4BqIuyEK6159AcjZjxP8xnFZY3Ln6SKbU880SBALdm3D3P88hjUE&#10;zsy6VegCazZLHWyrVx07I6tic3hNxP7tTziRvsX8Aq38o7IrK5wGgEyrAPCzuctx7zsEwDVJqFEG&#10;AKoXeGpyNu5/rz8BMMvJmPHlOwA8t+D44wHgAR4e6TGVenR5AdAZLCJ9R5afvpWA4DbTEdG6J2ak&#10;Z1s6rQOP3PEkpZTOv5wlcyK3OpWw6gR2FRTgr5+Oo3c7nOmaCV/rSfj9F/PcC/yGz/SXYdfBo4j6&#10;H1G6rToAmODmQ/DcyPk4aIk5zkelaprz4BJX3gAoIbc2RpE6GXi5+/x1qKjpKx0SbNtO29PgkrjA&#10;pwOgVsgObjYUr01faZ0D0LaeZKoGQiuJKjizgMhAcUNcUTEWFezH2le6YmGdcGyrE4HMBrUIIrSg&#10;6rmFUTc2rIzZNxNURgxh8RAUpFgCPwK/dUgo8rMEd1t/WGEoPQQFLVSh3vqNn3yMGQ0isZPgq719&#10;0wi2yY2qYBMtt3m3/RD7F86w9B9gunP0rXw3+VzTD5WH7RNGYeatt2JbVC2k812tA5hWry4yCeA7&#10;I6phca1aWPFSV4LtEeZV7YZMxxnSexIAmjDSPeffL+atxP0EwLFrAwDQGwYTCIDdHQBaYHq/UQBY&#10;UBYARn4DAbAY+yiYD345hQA40kBIHlQpAFLPLyEAataHbb8p8NNRHYwtxuP2VwZis1lgSqIkT6aD&#10;NCiQnJ6dTwgEQDcFLg8bDhzFT14fTstvDHVbluAUWoRL3fMk6wV2HyvA7z7UogjxsPX6W43AXR9P&#10;RobW9TNxV4sPBfA8E3U+wSm/viFBB2K3bkdUl6EI7RCLsPZTCYDquRKDtV/I6Uy/EHKrwUgQaGF2&#10;nspakgDIArN9C2gBvkQAtB5bCr0aaB0AilRoslktxVZmAgTZsXtnaRzdT7Gpbji2E3ykGHKHM2iN&#10;pTaoipVR1bDgwXuRt22LxSEQEpcZqf66cFY+6yZVSnufUikP87cAecOAXhh/cyMqYzj2RGj1lmgk&#10;NqiBrDpVsDq8Kha3fRYFh/aY5anN6vVRbVqlPOXtSMeCxx7Aijp1CNS1CJw1bEe7rbQCs6MJ3lFR&#10;mP3jHyFr+mR9jXkVACv3ZQdPGKX4rg3QWYBfzF+JB9/pi/FrklGz8T22JH5QPf9AaA8A/S7wzNRs&#10;y6li+NoBkHlVaTsLkIpVAoDhfgCMYDlHGABu8ANgHgHQHr+sAKggHqlsVNkJAGUBjrTxraEd1Qni&#10;2gDVtq5V4MvSi3IhP8jaUU1ralZqNgwthszGPkum5EL/XQVXCn5nlquzBYcflBWz6mS0FWPm9n2I&#10;6tifnu0kenUCwEnoOS/ZnlegBciP2YtFaDlkFXxN1WtDS6htDL7/4nCs3a9WBKm1E2izeNx3yj1Y&#10;Qyi1UmPV9JGUY8dwx7sTUKHdeFRkBlRw1pVvAzfLYPgFUFkAqMGaAkCtofZCnBusWVzgemtLAdDZ&#10;wOK1ASDLUqtna4Xa4j17seTZ52xHK3V+bK3vAFAzRLJoTck1nteoATZ88g7jPcT48+iWMjaZgucc&#10;ZDmyYqK1bGsv8sreVUsw409/wvroSOyKiMDu2nWxpUE4Um6silQq67Qf3IwdY2P4ZD6/RxGh1Wmr&#10;8BSfQOKXn2BWgyhk8V2N/0tuUJsusIbzVDElXxMeiQVPPYaCgzsNrG1ojWraM4RAACRc8kK+gUcP&#10;AuDDAsDVyahFAAw+DQBdG+AD7w/ArDQ/AFpc3yAL8CwAuPMbAoAeoOwn7+77bCIrc1qA9KJCCUKX&#10;CwCdnqoDk95aRxkwU3FV80H4cv4WVoaUHVbgTJ60qCS9pXT+wQNAwyhqojyyASvTcG3zngQ/6rMW&#10;WG4zDfMTd7oXGHzeIFmFXgnp8DXREvRiUCyqtR2EcZvSTeDdXEzXWGkt7mZm2mvlFFRoUmSBilMY&#10;ORDNBzI9TQfQnFbXPWsypkuMNfPamFw288+VTgdAgZ9qLQeAz09bZhaTdrSTi+4A0BWS2OwKkESm&#10;qxf7GEnNmJkxMZjZuDG2ahpcfS0sGo4ddSKRSaXJqlsLm2lVxd3xA+yfMZFvux5SrWyrisbcS8Zj&#10;IKLmAB39ZeQFcUpWmMbtaaEKte0h7wTWf/AhpjWojy31ayE7sjq0m1sagS2DirkkqjaWPvSIteGp&#10;QSOHxVjAswNz47Dwjjuwuk41ur/h2B1JsK4bYXOYNZxnC0F7/k03IiNmGAXXbQAva9faWiz3pwcv&#10;zSUASPlRHnvOX4UH3+3rBkLfVGoBhhkA3lPSCfIgAXB22g4XO/P2TQFAWbEnA6DnAn+zLEAPUA6w&#10;nO79dAKCWoxCkKaWWju665m91ACoERs23lBAyPPQNjFo0GUA5qbvMhlXW6rrBHHlq/SW0vkHyaLp&#10;pv4TPySnXSYuRMhzgxDcZZZt+1H7f7Ox85BN8bDgd4FdmJ+yFyGtCThkUgitoLAWA9B9+nKqCENh&#10;LoXAdVS41RuY4HKTRUXEmJl4J+KE3OLjBBtgwKL1uKppb6tBZJnKlFZ3vmoytWe4WqbsAjhXKm0D&#10;nFoan7rMmw1B1ynLzAIsKlJHkDXn8ygYFFQpeH8LkUeL7BgBSYwvysrCyif/gxURdIHVm9qwBtJk&#10;CdaX0miFmBq0EKtj+v1/xpHNqyyOfIKEOoFkCWouo4BDY/sc+JV+TSTo0eKPRflaRy2XrqxTsWNb&#10;NiD+H3/D6rq0NqOv5/eikVS/HjKjaiKJ1sqchjdhc8/PmR+zZXAoZS3iH30YieF1CXpyeWkBEqjT&#10;67m9TLY2iMBypnPN04+haM8OHOV3cwrIB5siqdJievxpdOm0KyYf+m2iLKEkkOuLvQmAD3Tri5Hr&#10;tBzWP50FWP9ehFobIAHwricRm5KFhwiA8ak79DaDFMRVwC73lzcoD1be/L4BYDEBsNurBMDqVkkI&#10;AEVJjSKxmwC4KVoA+G/k7XOKdvkBkEE8Z5oFgPd8MomuXwwBQIP8y897OivRiAi1oS/Uoy7a2kJ4&#10;MhR3fzAGaSesK5GMtXEUdu6qygsrW71VQpJBswDpETHmez8ehQpNYwiAc+BrMwW//HiRgaMXTgLA&#10;fUdzUP8lusAd5yKkg3ZQGoDn+k/DQcUmCyhfvZ0use4T5RUUVwAAGrjaiDus3H0EN3YdztpjLC20&#10;WAJgrFlpOrfBnJcIAG3FimaD0WniknMCQKmJppZpRsUJA4N87Js+HtN/djPW16tNK6wmNt9QlVZC&#10;desQyaI7rM6GeFoO05v9GydSE03TXNYZZy5d7qIcGvLkA/mimlJf9GwuWSPWacTvSb3cfQaWU0av&#10;L7CgUR1so3Kq/XF940gbw7ejTjjW0i2f8fc/48TGNcjZmozYFs9idv2G2B9RF1kEydT6tbGlEa2+&#10;G6sQBKshMbIGZv30FuydNUFfIdDym3n8Fo+SgrKD8i/ACARANxe4z4LVeLB7X4xa5+YCB9d2ABgW&#10;AIDTU7Px8AcDEU8L0IVvAABafvwASCnY0P01LCQA7oh2ACgLMKUhAZBW9jcDAMWnIuxlxfO3j8YT&#10;AEfTsEmgXF8+AJSXJsvP13ku9SoOYc99ifbjFhGYKKaSCRt76mTaz2XS+Qe9pXjsyHwXE6cU1u0/&#10;gB893xMhLScwDVrrdApaxayxe144CQAlqH/7ZD6Rki6hto5rNQq/fmsYUo9prh7ROs8lWGDlPlpe&#10;wcVZCoBkBgVeCibwebzndIQ2GepMdz8Alg6FKW8AZN7tO34AnLDYxlKdHQBFSjOfoLBrBQot8FqY&#10;uxPLu3VBbIO6SCfwqD0tq25Vs660X/AuAk5ag0hMahyO2c/8C0e3uB3ytUJaDuNQ+15BQZ6txp3H&#10;uMUPDwCt7VaBQGRAyP8CGCloUeZWJDx0LxbbOn4RSG1Yi6Abjky63ckNqyH+JgJc2yZY2vy/mNY4&#10;mmmrjQORzp3T0Jdsurzb6Lan0WKcTxd69ZuvsPjdzA8ZfV/d+sE0ngqAfEkWfe8FdIG79cHo9QTA&#10;xn9HUO0HEdTgPgeAEW5F6Blp2Xjkw0FI+AYCoLObC7D+PQ8AxdsIo28WACrVRdhTUIi7PxpnFuDl&#10;BkAb/8ejr/M8VGg7AbVafo7Rm7LMoywwmZU0exLthfMvXwM9PynXhX5vSM131Vr0QEhbYoZc4NaT&#10;0G9pmt3zwskAyPDKOI2aJrB0SqDJPBHRHQdi1tZdLqHy2fUQ02hCofNyCl4GXMwuuK4X4PM563BN&#10;k/4Ibj8NoQInonnpSPMymH9epB5ltYmoxvIv2W3ThSZbG6A2lRYIF2tVYqZNICQAtEqgJM0u2G+1&#10;ixG88kRUlxOZm21s3aJIzagIx266xNsINHKXMnjMjKKLTDBcUC8a8++/B3vnziCIHbcmXI2zy5e7&#10;SUERJ0o544L3fd2TvGuL0v08LyjKQ+bE4Yj90Q+RRitTQ2K216UVSBc3qfF12NC4KpY3isKyBuFI&#10;bVADuwjKOyKrIKWRpuzVwl6mMZPPz4+MxMIHH0RuhoRGDRMuDUbK9lkEwEubnuWZpNJAoNfClc4C&#10;FADe/A/4CIC+hv9EmLbFtNVgnrKpcA8JANNtsSR734Hf1wOAFvT9AADc9P7rWEy+7mAlto0VhSiZ&#10;ALiL/N5QpwrmPPk48gmASrvmuJY6XZcruJLaQ/n5y4djnQtsK6wTmMpxCNmZSRiiJioCT+d4hDQb&#10;gT++MxxbjtlUAjeCQDWppfPCQlkiKJlT85E09JXY5fxuP4S00yDs2ajYZSLWZln/c0k4DQAnrkpH&#10;UCuajKwpfMzEVQSBzxaud5YFa2EvzWV9/GKCpzAeQ6Rg+SbwRVievRdR7YfaJObQzs5Kc3MMHWCV&#10;XQDnSqcAYBcBoHqsCIDNhqLt2EUGgLYsO9PylQBIMsuNSdeiBKrf9i1ZgMl/uQsraAXKLU2he6op&#10;cgIltbttt4VGI7E8sjYSbr8T2+jC5memMEa3o55b14wx6VsBTLfv8Z8EihJlwLufX9QAgKKj+7Co&#10;bQcCa1Vk1amF7Kh6SK8ra7AKUhu5dshdUVWxM/o6usZUZC100KA2khsRlJmm5UxP3B/uwp7F812J&#10;8I8rE+VJuTopKaeFEl7o3NLnrPvei1fh/vf6YCQBsNoZADA2OZsAOBhzt++2uGTtfuMA8IM3/ABI&#10;a5l8PRUAEwSAe7WqOnlwWQHQ44/To10Fxfjzh2Pgazn6MgKgPLNpdjTXk8ZUpab0pkYkuP4EqwoV&#10;lFaXzgsJevtUaXAyV4gDBfl4oO8U5nsUQtrPI3bE4vvvTMWxXJVg6VunAWD6nv24/n9MeDsxia5h&#10;ixFoMiweB3hP6u+QmxGc+uVyCYrUKZdEPd8aK/OwuyAHd38RR5d8DEFKnTTqWvf3ZpVZAOdDZVmA&#10;BMAOAsBhaE0A1DhAOZdOkCXSpQDoMULncnW0J7L2NdUMD1tkgLe1/H3mxDEY/5tfYCktrlQqS3YU&#10;3WJafVvpmm6lJahFB5Ia1MLmyCgsbngDlj7xCDLHDkZBdupZeS3xscrJTxpe6inb0XlzMfdX38cW&#10;LWsfWZfucJQtz58RXcd6o7XIQXZ0DV6PpiWqXexqYvONtbG8cQRib/8Bdk+daPnVRjXFRHQVu5UO&#10;86VzldGZ0lYKgAZ/jj889l+8Bg/QAhyxbosBYFD4yQB44x+eJABmmQU4d5sDQMXguaBnZcalDPo2&#10;6XQA/CZbgMW0AAmA74+nN0MQvBwASD0yst/TzFDRFhO1Wg1GzJptVnraWkMC5KRD6bywYHIl4p8S&#10;eVNlyX9bDhzGrW+MII5NoDFDK7RVLJ4Y4pbAcrxx4TQAlP/8888X8gW1s8UzglG4/a0YpB2Tmim5&#10;EgSqhT7oXrkEgZmg0GgfXn1LLt77dIOvaDnQzQaxBUs1LEbApWErF96u4YbBqGfZ32Zhx1gbs6SN&#10;mVqOW2y9uur50/xCDf9wAHhywRnzCQzeElNql9M/W2hAlUbucWwePgSTbrsJSZE1sTeyFhLrh2Pz&#10;DVovMIpuMAGwYS2CUHWkqYc4ujrif3AD5j/+MNZ93gP75i3EiYx0FJ0gHIsvAcETBAuyPo/l4HhW&#10;BvaPH40Vf/oV1tmy9hEGgNlRdQiAdZHcIApJ/H4qAVjTuLTqs5bwWl6nMsb++mZsGzEARXnHIBsm&#10;z8DP4K4knPTNswYHWuKWQGDQopV4uBstwLXJqGK7wt2PYFsR+lE7b3zXf20YjCzA+G07JQl8Xe1/&#10;5Cbp6wvMAXngOkEKsJEAuNCmOKrn3LUBahjMnghWYrSsE558DLkH3Dwqtd46Lpw71y4+6MuF2JNf&#10;iD91n0QAnEgAlE5LxsvWhfMlxWMAp84OMyQ0nGwWQjrQ5e2YgGBNqOhKa7DVFNzx+ngkH5Xe5NGb&#10;oScpj8bPEccTx6nzCe4txeP8EpMP6qnOY5KyULnDQAS3n0LDhulsPQOfLUi398yI83/rNABUaDdx&#10;DV9QZwABsMNY1GnXF/EUSr3ikux6HV0UlyIoM5q0r++4unPOrqNo8MJwVGg71QFgJy3tfQkBkKQV&#10;ZJuOWeBc4EL1xjp3VABYVs0VqKCuMJx7qg4Rmy184hiye/dG/K0/xGpaYkkNBDq1aT1URzqtr8w6&#10;EUgjICXRGky+IRKbqFCr69TG3EZ1MevHtyDh3r9gcYfmWPdxNyQNH4CtY0dh+7ixyBgzBpnDRyF7&#10;0HBs7v4xFrXugJl334OEH/4E6+vXQwaVM5MWinoqNWVLCqsNm2R9yn3TajUaL7ghPAqxv/wpUkb3&#10;AnL2Mpf5NuBZYxxNXAPyd+5BYO24pbNBi1bgke4CwBQC4L1m9QkAKwkAw2UBahzgDjz80RAC4A77&#10;bkmFe+kE7hwCcxAAgBvefx0LWG7ZZQDglkgPAA9Yvi8vAHrxO47vynMAGNxyCuV9NkHpUgGgfgsE&#10;ZyC0gzoU41ChixZDICA+Oxrtxi31e1K5Vo5uupqXWv11nDqf4N6ShDjQc/KpZiPg9bgVqNisL4I7&#10;ECM6xCKU+V6xfb9eO0mOTwJA7/KEdRnwtZ1CV1PDTabimmb98MHs1aWFSAQ1hbA3SiMrv6DMyALk&#10;d2xOXz40K/TRfjStmw4mwzVfWSBF4DOTu/wBMFgjxwmAzQiA1pfnB0AH/GUDYGBwTFZjrwZkahpY&#10;ke13WnDwGLJGxWDmr+/EisgIZEeqzU3TzqrZwgXp9WqTNAOjFrY1qG49x9vrVSZAVbad5VaG18AS&#10;uqzzG9YlMNbB/BvqYt6N9bCgcX0sIs29oQ4WENA2RhHwoiKwk1afZidkEkg1rS1Vc5MbqM2RgMtv&#10;qXc4sWE4ljasgxl//Qt20e1F7lFooQTryWYZyK13AHQhZX0yAA5evNIAcNTaVFS9WQDoLMCyADDh&#10;OwC8iKAvF2JnbgH+2E0DoSfToNE890sFgGo/j0VQ1ziEdpJ3Rvzg9ZA2MxHRehTGpWYwNSzHIg3v&#10;okxRrko5oTPHqXMPHjf1lx6KzsxLKUBWvkazTIav6XCmge5vm8m4pfssnMhz7X8208wfTgZAv9Jm&#10;7j+Cqi9p4UBmhAge2mo4/jNgFg5ZGvmyJd59+tIEKZyERpYTwab4hDWefrFwM65v3oeAp42VNcpc&#10;YHU6AKpgBGyB185EpwGg4vNPF5IL3HT0whILUOk5PwDkM8oHSR0iJ/hTYKqY9s2bjmWPPoSEqGik&#10;REUZCKbXq2IulSzBrbQCBVRb61XHnqga2BtRE7vpNu8kZUZR6fj81jrVkBFVBVl1qlIRtXpzFaTz&#10;WjoVc3v9yqSqyNKYQwKdepw19EbAt52um76ndsBU3ltNt3v93b/CgSUzrQdN84OP+8czWgcMBUa9&#10;2+cfnHBKXtSMIQAcsmQVHn2vr98CvOd0ALzraUwVAH48FHO2+11g8tvF9fUFV96lbYAbP3QusBs8&#10;LutabYCag12bLnBlAuC/kLf/oKVafoDy7zTmcuVD6S1A9ok8/OGdCazM6Qbb/joXbiycSh4ASv/s&#10;XADYRSM16J111BYTM3HFsxPxl3emIzX3BPWAZoCBnypWVyWU8uNC+eLKxd62OIuwZNcBNHh+qO39&#10;a73QLSaiyQi1/7nvuZlcLpxiAfoTxAf+0XMufC0nMKMEhHbT8MMXRyHxkIxYReAeM7okwQGg1EZ/&#10;tUq0gGTN/uP44etE9TZjUbGDah4VpqzA8gbAadbZ4msxAs+M8O+NwjScLwAae8Qss6D4NsFEq79o&#10;NoWWocpNT8Ky115F3I9vw/LwWkgxUCJIEawSCYCy2DQtTRusJzWMMrc1jdc0qFoucwoVLonXZH1k&#10;ETR3yOKL1PAaPV8dKY2qI43H1IYarFuL18NJ2t1Nx5p0jWl50urcUK8aNt/1S+SuX0lrlUrOJGuR&#10;VXVCFWtmirn9F1LY4hFJeef7AsChy1Y7AFyT7LcAnQtsbYAEwJtoARoAfjoU8zL3+Hn49QOglw/X&#10;Ek4A/OhNLCT4ZdOyVvuqTYVjWeyMDMeW8MqY+9TjyP8mAGAOAfBtdYJoMYBLA4DOcxIAqg1wJsIE&#10;fu3jbf/fa5/rj26x62X7Uf6PSIPMGLD2fU8+LjiIlwK9QAAEBq1IwjUthxGICczUZ1/LyRizXKMq&#10;Tg+nucDOjAQ+nL6WTBtjGVJbYNVm/TFj1WZ7SsrvBitfqsJ0gCGwscG/AsD8IwZE/x2/gsA0DBUN&#10;pFgQARagCsEKx18ggYV1JjoTAJoF2GIknh0x/4IBUE+Y4JsVpR7hPBQWuh32tB6fQlHOQWTNnIhF&#10;TzyE2Y3rYBWtvSRacakNa5C0pBYVLNpNuNfS+hrUnEZAkyUnUNMYwm3+aWtaxUWdGWn1ogiiJC3B&#10;Vb8an62OrXSnrc2P99Tmpw2btsnqJNimMY6FtCpXvPgq8gpUU1N1io4TAHN4ZJ4FgBdU1n4BP1cA&#10;VCeIADA5G49+MhwLM9QLrO+qHfhC01BeweXDAWA+Nr7/KhaynLJpRW8nXzXNMbVBbewJr46N4dcj&#10;gQBY4HeBJQXO3lH6L1ceHO+zCIC/f3scdXkiAVArHUlXyqcXOBAA3W/poqbAEfwIgCHtRqLR8z0x&#10;b4fGkJADxYcoU1qLshwBkHE5TdO5w64uoxJQQcNftP9Hh2m4tutUpO/VCqOnh9M6QTwhW75tFyrR&#10;BQ5tF49KWoz0uYG2sqr1iBYeJRAQEAwM3D9LQLkFxmgZU9ZIZJZjGBCXtAs1Ww3E1W3GEwBnIkTA&#10;RXdYQ1l8XRwQesNZAgvrTOQA0A3YdDWZ4vMAMAb/HbbAhgBpap4sUpfnc3WBXfHqlBjCdwkDAnZz&#10;KUWWUz2Bgv07kTJmGGY89xRif/4jzKdVsSGiCrZH0s2lomnAdGYdTaOrivSGVZHcqBrdZA1Y9sht&#10;wpTWgJak2vkInBnRNbGD1t22utWwNrI6Ft9QD8sb1EWKZi+oZ5jPZEZrOA7dYALr9Ntux77pk5mc&#10;QhwmacFVW6Ch0PXCnl9w+TIOMC4PAIcsLQXAaie5wI/Y+Q1aDSYpG098NAxLMzVpSnE4C/DrAkD7&#10;KvMgL8QWgmBuknt9jlmNoo3PmdFVyc8q2B1dA/trR2IBLe3Zbduj+Lhb806yIgiXLPtjuwxBkleI&#10;9OO5+PU7MdAOi1pZvbwB0IGgOiLl8saSNERtHl3hOQhp3gtPDZoAV41J9lm52j+17Ztm+OnCgjOS&#10;3Mrk2gNHnkLKiXzc8e4oVKD3FqYxiK1n4a5PEs4oO6cBoBdOFBTgx90YQYtpqNRuKnxtx+DH78Zg&#10;y5Ecfug4lVmdAkqEOkSEvK6OK9/gGCSGyYTWN3blFeOvH8chVCvE0OTWmCZtYalR576u6hVWI6wK&#10;+NxMfW25KfBUA7FcavVi2RAbxqlNop4avgCu70htkaXjAF03UPkEl0uFAuTszsCO6eOx5qUOmHHP&#10;bzH9pzdiUd1orIiIwPrwcKSQ0ulmbY+iqxsdReswigoYbUNbUnlM4rObeG9lZDQW09pT58iC23+C&#10;5f++H9s/fBPrnnwaS6O0abssTK34LJe5OpJvqIkExrXi6WeQe2CXKbpmoajiccB9PrnVsxJwntl7&#10;4pZGkaoTZDUeeV+dIMmo4e8ECar/TwKg5gLfhxv++AymJRIAPxiM5TZqX8CnxTdUEXqcOp+0XHww&#10;u0IVFpVN0xS1Is6B5Qsx7g93Yhmtc83wURvsgdq1kFG7Hibc1Aibh4/mO05anCfjj+cSBvHIKydX&#10;QRcilQD4y3dHUn/HIrirGwZT3uR5T2HyytTrSgDUkJvKrXtj2IZ0q75cr6+/7PxpvPDg4pFhJE9K&#10;/QPazkE6OmJTFqq270/jbQRC2hOcm8Wi+3S3A1xZ4YwAqNBxAt3NlpPMwvJ1nozq7ftg3KZtBgIa&#10;3OsGHQqeLg0AerHJDbbJ0xQ9MfOzxdtxfdMe8LWn69rRz3jN4+1CoC4pmHOr5c4OgDF4atj8SwqA&#10;ik1CK7dTnQ55VDIbKnBsN46mrUNW/GQkffo+lnZqhxkP3I8Zv/kdEn52B+bc9CPMvOEmTL3pRsTd&#10;2BhxN9+M6T/6ERLuuB3xv/8d5v73Sax47X9IGzEQB5YtRP7u7SyiIzi8YBlm3PknbK4baW2Em2+g&#10;G1e3KnbSukwiGCbcdDO2jOjPsmVtXah2QKWtVLHOLejZsgFw6LI1BEBZgFoN5swA+J8Ph5QAoEEO&#10;4/m6ANCCX9aP8dNaEKIo9xgSxw7F5D//gWXQELNuiER8o7qY9oOfYPVbryF/1x4qvZvPbk0I9u/S&#10;BvHIa+DnV/k3AADbaMdHuqhl6MDFk9v3w+kPAVHH5sNx1wcTkZQj74EyzQrEkiQmyB26qKD3lUMt&#10;T+aWKCumbB+ndrabsJLW32CEdZpg+FCxXSxW+6dUlhXOCoBxm7IR3J6MowssEzeMVlfnCUttvw4B&#10;oOo1gZ8DQC935RdcNh20aiBuMS1PfWfdsXz88q3hCG5FU1cWn5neUxAsALRxTrL+NB2nrMI6mc4K&#10;gC1G4z+D57rVay8VAJrQilSIzCtrSm+6mXtAX85HTt4RHNqThUMpm7GPgLYtdiJSxo1E0uihSI4Z&#10;htRxo5A5fSoO0jI5lrKOVlwma8fjJhzquRQPRXl5OdjYrRtW0lLcTvc46YYqZg1q0yb1Di+rF46E&#10;+/6BHIKvtkzSQO5CTbNTDX7OQZxxz58KgMOXr/MDoFaDcS7wqQAYl7wD//1kOFZkq/FB73/NAMjP&#10;6duWB3laOS4tBQXHcWjDaiuDtYM+xeYhXyJ7zmzkHT1ofCtQu69e57PW5GHgVP564gVPluzcvlOI&#10;xMPH8PM3htIV1OZilwYAbYFV6o23tmCFDpNwZZMv8M6cjTYzqbgwx19+LucXn3t/LIyTXDUe02JA&#10;2rEc/Oo96m2rscyr2/7yp91m0pNxDRBlhbMC4MHjeaj7xmQbDhMs3775GPzq7YnYSAASc7UdpIq4&#10;RFkvQVBWDWqsBlZ9qo3TgVemrUKlZr0Q1mEiwVnjAmXxqSAEZm6u8KkFVTb520Q0RkoASArpMJUW&#10;JV3qFjF4cvC80wFQ4G/pKccgK0GWBWMtKVRdJmupbwZkrppxHHGk89JU6Ewtla7PUTvVaeMkrSzD&#10;d/m44tK9nMTVWPCXP2JTRE2kNayFxEZ0qTWdq34trL0xHLMb1aHV+Q5fOMRksXQ1cl81+AUEp5AB&#10;ALhiLR7WXGCzAAmABD3tC1wp+mGe32ttgCUAaI3nev/rtgD97VY8KyayFZ9gGbFS0K58LuiOqhn5&#10;J/JYYCt82xAiJtWxwIFTOUvNSUHxO36LQ0pTIZIMAIeYBaj5/WXrwPmSs/jcuQY9qwmKOtcl3jyx&#10;ii2G4daXemPxIf/WqYVaTNjxr7zzbzJhq78UYfyWvajRIQYV2hEENQulxVh0neDW2pRWlRXOCoAK&#10;z46kG9xqAl1NrQ4zE5XbDMXo9W67QusIMTVT1i5dcO2MaovijyJBQQ4SqBw3Pj8IV7YczcKYQ+DS&#10;Uj8qGIHZ+dR0ZQAgLUAPAP89IB57rcxUlNolWUJW/gCouDyA07ll1X+UntlCqVQit5G5eM8UsfDF&#10;fcGdfksMxB0tneXG7/FB7RingX08CgRz1G5SeAKJAwZizo0/RGp0fes5Tm2oXuZIWwp/XXRtTPvd&#10;nTi4cTFjJ+fpCnuu1fmGsgBQFuCobxkAet9UD34ezUDxN4+Vwgm6d1oJXBafeG+mAdN5gkpZXKCK&#10;w63mY0OJlIdLmHYHgK6cHAAWYcvBI/jZ64OdC2yyXpYOnC/J2FBHowwNek46p95o3b8K7Sfjiqd6&#10;4vlJCc5TVAeaNQW49MmQKa/gTTtVG7V432HMEgQ3JR4Qp2x7X6ZlUbJzf22V+TLCWQBQBVWMKeuz&#10;6EtPYuZkGcUj6NnBaBmzyOo6ayeiADgX+BIFJcMvPNbpQgEsKM4xq6zt6IW48rk+LIC5TN88gp9W&#10;iXYDpMsuuLLoLADYMgb/6jsTe0xmL7EFyGBZ9WJVXu23Zd+O/jsMAgPX+GC8F0KaYDFt/Ccl1H7B&#10;Jmr+SNQOZWsK8lwDu3P37sfiJ5/DkshomyUi9zelfhRSGkQYza5XDytfex6F+YfIbw98GJ3/eK7B&#10;PV8GANqS+Pd+awDQK2+lwcam6rL/3Coa/tc1VdKSE1VK2s7AlZOTX8uDe/OSBO8bdq4EkTYeOIyf&#10;lABgebnAAj/1C8yylV4qaLe3LgQdnge3nISGnQZg1s49JofaTbGYIChZFV+sLbCcgs25FwAy7sSj&#10;J2jpjqarr7HLTFu7KfhxtwScyJPU8YkzsP3MAGiMzKcbnI+67yhz41CpnXpfJ+Bn749Fmrr4rSeY&#10;ImCFrnfE9PINFq3IX7gSNm0+pGzNytiPOh37MrMagZ6A0E6TXW3EgtGI9JJ2QILa6YXoyIbL0Jx3&#10;LjMZR/DUQgi2PwgtwEf6JsDVIWrHUKuYsimFuISgX45BvJPSiXdSRC2umqvC4v+syeMw9SeNkVan&#10;pk3hshVNbqiNrY1qY3N4FGb88rc4mLTGlNyU2EV5nsE4xvedgzhs1Ro8/EEfjFrn9gTxhasNkAAY&#10;9YiBoQFgUhYBcFgJALoKpxSEv2nhm5IqT0fsnGWmkt984BBueXMgQlr6AZCy7nZWvFCSTtE48OtK&#10;UCdafR2pb115jb8rPjsaLWggZbLEZSwQpRwAEiecFChdF8exkjzKMFL8PB+9diuuaz4YQZog0Vnt&#10;9xPw4kS3wLCGL3nvnBrOCIASd/1TaDN2iTUshmlScfspuKLDEAzfnMG7BCKzAPmcashLIKCK0cji&#10;FgDSBSFJJfeQAf8dwAw3G0LA0zg+1xtsbrC1B5ZVgCeTN17QAJDvqf0wpAPjKQHAOdhp2dJ6gN8+&#10;AFTwAFA96doU/ZjKTTcO7caiDs9iUb1a2BsegSwty3VDDaQ3rI6s2hFIuOUX2LV4gcVxsQAosZdF&#10;MGLVWjz6QV/bE8TGAZ4EgPdbJ0gsAfApAuDKbwkAflOCeHSqC7xp/yHc/IYfAGUImG6crAPnR+59&#10;2+icuqJZHyEdJrt7bSagfvu+mLp9Fw5TYmy6G3VURotZzSq/M5li5xEcFji51nqZkpJWIxYh9Nmx&#10;TMdshNAgCm03HYu2er2/hlBlhrO2AcptUkjYkomQVpMQTJ86WMDQKgZPDo23vUKcO0AhN4S/+Myd&#10;GhRjaaz6lobfSCEERgWYvn0PojoNsh4fTcWRBSgAdLWd3731F1pZdJIFqJqx42yEdtBYQtUiY/Fw&#10;77IAUDXKtwcAjYcCEHGPCqK2Q1uYgUK6b/FMTP/lT7A6Opyubzi2Nqhtm7lviK6NSb/9Lfanbrb3&#10;BT6l5XA+oRQAdTZ69Xo89mE/usBJqFrSC3wyAE5LzMRTHw/Dqp0adcev+pscvgPAswcHgI5HHgBu&#10;3HfwFAAslf0LIoKeIwKgTR6Q10W3s/1sVHxmAJoMjaXHlGcdRGqusqFALDs1o1jSmCwdvXReSCjJ&#10;I4/q1Ft66AB+9MYEVGhF67QLdb/1FNz5wVwUFJoTbs+d6XNnBUDvpRP5RfjJu/MJfJNQQaZu+/G4&#10;uWsfrNxzwNwarfAgQBLLTU3O9LWLDlICNUCf4DfdVK09vPrs0HkIaTqAIMYCtsGeastziz/KXLfV&#10;XbzCO0tDsM0E4Xu2daCZ0WPwQM8E7LD8BLrADgAvFBIud1AqBX462l9WbGpPPUrhwbH9SP2gG8b/&#10;4CbEN4jERlqC68NrYuoNUVj+9v8oREcMNN0MmPMNTgnVRqkziePo1WvxOC1AucBVbCD0gwhu4LUB&#10;OhfYLEAC4ModfgC09tfvAPCrglN0x6NAALzpjQEI1dAQAqCb7VS2/J9OTldsmFgX5/o63VI8cn81&#10;95fnXaYSYCejQYehiMvabVZZUb7GC0lutJ+N/DUXAtN47kHPO3QRuTioifLEeOWLxetxdcv+Lm1d&#10;psDXPAbdZmrargtn+9pZATAwvDNtA3zPasydmDEOlZv0w2fxq9w4n2Jtbycs1sck8LIGL0Vg7Ixb&#10;0180OyCfYCjYnbV1N26g6R0iK7CzeoTnsoAS/AXoFRwL1CzCMwOgyI0H1Lk6Qcbgnh6zsdO6nwMA&#10;UPn71gKgfri0q+dMY9WwIxuJA/tgxhNPYN5f7sWSfz+BzZ9/gOLMND6lHk4JsGI43+CUUAAoAFVl&#10;OWbNOgJgH7rAmgt8P0HPA0A3DrCRHwCf/nQEVu/y5m8SAJnO7wDw7MEBg3iuctaxGBv2HsCNr/W7&#10;KAD0aU6tVnop8aToZdETtP3DuyagUpcEXPFsf7QYOcc6J9XeV1RII8VS4dqevZI7f/BT8MuRYpPe&#10;MY8GgIx5P0Hn0S815W2oLb7qazMD1zBtG3e76QtfFc4ZADdnHkC1tnNo/cXD98JkVGwSg0ffj0Em&#10;rUOBH5hhecxyh9VmU97BY5yONiiazFCDfn5hri202ClmDio16YuwjrTyOi4kEQAN8FRwfgC049na&#10;QFzPlickGv7z9x4JyJK5FACAUuhvGwB6pGDKQQFSr3AeT9WRhfyjKN6zA7mZmThxcB95qx5+12Fi&#10;vcASPv/75x78gst4BF6SinHrNuBx/1S4arcQAP0WYMUoAmBt1wscm5RpALhmty1DYfL0HQB+dXAA&#10;6HhkZcy/6/fsPw0Ay5b9sigQAKUbuqYmJunRJLqbk3k9HiGtp6Jep56Iy97p9EMdE6YfSgFTwrJT&#10;h8WFB8meQM8fL0kypetztu9Fg7YT4GvH/HWlAdR0Fh7ssYL3zu175wyA+tgDPVfRLZxP1J+B0Hax&#10;iG4xCKM377LBt1qySsaE4b1ZhBeiMGcOXsH6WWG1ihSzoNDNyliw+xBu+l9/VGoVg5AOCajQYQ4L&#10;Su6wCk+ARleYNYN+B9aANjaKQmGzQKyWc/MaVdi+luPx116zkWX2O+0lAqDcOFfLKhXlmcPLF1yq&#10;yUNWINrCU1ZgblE+y7GQMF9Iq74YOXTzTxQW8DqtPwnweYOPuCOF1LvOfhTvxqzfiP+81wtjVifh&#10;eg8A62s1GFmAAkDXBvj0p8MIgM4CVMXzHQB+dSgbAPfhxldoGLQaZ0NVTOapD578nwtJd6RD2lpS&#10;y+MZANLt1eKnQTy/+ple6Dp+Pg5YiVMzCXZKRklp6eSiik7xabiL5IBEgJVNoo6WjlOX4KqnJzBN&#10;M2kB0v1tMRVjVvjHKRsPzh7OEQBd6kct3QZfM36EQKGOhiufHoLnhsy3drhC1tJSJgmpnasdwN4q&#10;3+DBjkhfkHIKn9QT9MKUJfheU9Z27dVI67X9OVBTe4UbH0igO6lwPQDkMzShTwLA5uPwpx7TkGkW&#10;oNYkdACosV0Ohh1fvq1BY6hUO1svHUnL34u8Rmvra+e5jbfi9XMP4ov4wzMDQJWUA8AYAuCT3Xti&#10;LAHwWj8AViAA2r7AtACdC5yJJj2GY623hBHf/w4AvzqUAqCk02ptrNu9Fw1f6k0AHE/g8wNggPyf&#10;K0lPPD1ST3KF5+kp0f0Naz0aP3ixPxbvtRZlflpL3ssLLD/tV5YcANKHoKGlAeaad7P+2CH86PWh&#10;CGk+ASEak9hhEuq/MRuHcnTX48XZw3lYgETc4ydw86vTaG6OIQiSIc0n4ZbnR2DRnqMGRrZvsNxE&#10;AqAb+lj+QYrkSAqhb2nRVHdn3b5D+MnLI+m6jieATaPFp31DHFhbr5XaBQ0ETy7YMwFgUIvx+NOX&#10;sX4XOBAAZX8qFd9uhZSAeABoyqNrJAG8wMbu+Y8XMhfY4jsnALzXAWD4PQaAsgCf+/I7ADzfEAiA&#10;ssQU1u7eg3ov9nQAeN5tgP7mIuqG9MNNMpAuydqi60vdua7Jl3hzptvvQ0tSWQeh2mz93y+XwCxJ&#10;BumT8FwrUeVb30PvhWtwTZO+CGovV3wqDZZReGnSBnvFrR1gp2cN5wSAikdKofDWxJX80DACxBwE&#10;09X83nN98HbcckuQEldcxJqAtYApjr1RvkGKJHJ/HcwKjlB4jH8L8dGCRFzZYgBCbT4vC7yjm6so&#10;99dAzdoFS9sBzwqAdIHv+mwKtms62f+HFqCnMKWKYxdLQVF06v1zCnqW7+hvGQD41JksQLnA/mEw&#10;TXqMwLq9rg3wOwA8t1BaTpJOp31rdu9GHQJgqNYDPO82QOmJ9ENz7QWAWiREBoVc4dkIaUEP6d0Y&#10;bKTFpV1vCgs0RE1fl0aWY1kxKulcAXEFRdphpxCp1Ml7PhyN4CZ07TVio/NYXNt5DDZnaeSAeCG5&#10;s9OzhnMGQM19VEjM2oPKHYfT3NQUmLmo1HQkfvfGCKw/qFW5KOLFx5hYCbx77xzScF7Bi9PIzGKx&#10;m3/JGLU9pvPDf/90Mio9NwhhMtlVUAaAznW3CeEnCYEAkUcCYLAAkJatA8AZ8LUch99/NAHbDABL&#10;2wCdcDkB+y6cObgy4l+Wk3hmvcAEwP++18sA8DoBoHqBA1xgtQGqF7h5r9G06D0A/K4N8JyDXzk8&#10;/2v5jp2IfEEAOIEyLmNAsq4K38n/V1uDMiIIgNrpraM2VtI7M1GxzVjUbN4HQ1YkmvHjmr3USViu&#10;0FcSBGhF2peHeq61Koetz0atlr0R3JZ6+jz1utkYPN5ntnv4PMI5twE6C1DCXIQn+sXBR/dQQ0bC&#10;OsShWpPe+HLBJhNwMUEDqGUA+8uiXIMXpxevUqUB0fkEvzwCr+a5jk3OQr0OfXGFTOPO85hO9eyq&#10;DUNuMAtVZnxAAdvRAFAdJAJAMpSFrE6Q0wCQH3a8cAJ2ajg1fd/2YPh1gcBjfPADoBRS8hGzbgMt&#10;QALgKj8A+jtBHADeUzIOsHnv0Vi/z7aj4vvfAeBXhVLrz/FdQKSwLJsA+L+eCDEA1HL1nsfj5P9s&#10;AKh7IvOiqOfmRXXVAOgZCGvSH//uG4fMAqcT6vktsm40ltUlKCaVvRv6kos9lIUn+81C6HMa+0cs&#10;6pSASs0nY+babe7h8wjnDIBmUhY5v37OlnQEt3a7TGn15YrNRuCeT6diK9NnfbLqDCE+iA/lzQsv&#10;zsB4ZQmqLVAFoRHo6hDpMHY2rmjai1ZfPF3beBZ6PBk1x2/Ce8NiRAEA6F9L0AZBd5lNAJyAP3w0&#10;yQ+AVF/WcppB4TYJd7yQa+es0FLD/9T0nRqUXtdQXAaZ6Dr66pjOFLz3vHSKzjEe71VSaW4uLNjb&#10;0gbmVxagcjRu42Y8/X4fjFmVWOICn2oBygVu2nMk1u8PAEBZABeoWe4tlaFXSjoPjMtS6qfS4IGK&#10;BywnP+fR+Qa945oFvopcmsv+xslpc+SlU2+RY3a+NGsHol/ogQptJ1HuZxMA1cSjSt7J/VdagH6g&#10;tLZ0tat3nWO637hzP8zevovfyXUzLmzhB3Wb5RIn+G37vEtDeQQtx1bE74grMzN3on6HPszTRKZN&#10;Y//icHv3WcjL193zC+fVCeIFLcn0648T4Gul7e9YM7SfivBWvTF8bTrkCBeqM8QPlhZUMOoa16m7&#10;Uu6hRBi0/A5/rzxwGLe9OpiW6jAWmtosCH6dtVPVVFvtxY0J9HeQsIDN4lP7n66pputCy7EVAfDD&#10;SUjXqHar2XJsmIgG9coSVm5U1h7ZZbvqgnfuyP0TYLr2CYHg6WTx+km/9bwjL56A73nXdK4Tfyj9&#10;UimVvO+lXaR79h3d1z/BQ+k/a7VTmk4JJbz+iuCecN8SeEk8J25JwrMf9sPYlYm47ub7SgAwpI5r&#10;A7yRADg1aTue7TUUG1iGlm6CgbW7KtPnGJQnpUBv6LvKjeOD2oxdu7EjZy3p3L3hUcDvks/qquOo&#10;9/f8A98KKG9HrgwszQHk3dM7JcEljtcVj07cRe99scjLj8LizB1o1LkXgjpMIpjJY6OMa6ysKnzz&#10;ik4BvLKIzwZRT8K6xCKs/TRc/XRfvDl9te1uWFig/YG0Wo/043RZuZBQIlv+g7X/FeZR79y833bj&#10;E3BlM1p/WoSBlqnG6/ZamGTPnm+ZXBAAKgxfnmxtZLKqgrvOs9WiH/lyihszR4agSAOHnZC4v+eX&#10;sPMJnjBY4z1NctVIapcYsHwzajT7iDWF3HWCIAvSLMCO2gVOwFfqCtuwF3N/tamSOkPmkLFj8LsP&#10;xtKyVbc6waBIm0Y6gDVgYKGrgf6MZOrlkQTZT/auyDvXsQyyL+ldLz4/BZ6XkP85s1QVJ9/V6yeR&#10;/kg1RIpfJSMiJKj2Fh+pQR6ZGW+k904OLkr9O3Nw91wc+qLaTyduTsQzH/QtBUB/G2AgAE5LysBz&#10;vYddMAC6/PkrLZ6LK/q2OGQx+P+YpW1lKOVVuXqS6n3H8cfy4C8zD2jsWslzijmATit7kfeOznnf&#10;K2MjXish7zld13PeNX3rTOTF6fJgtrZ0kL+WZO1C4049WfGrOUjTPAMAkDJfOrujbKqgNvGOfE4z&#10;pOghhTXti392H4mUXDVpkLd5OSxeTVUUL5XOiw8lAOgFxqu2P20lu3D3IdzcdSAqtKH113UBfK1n&#10;oP7rcdh/zLZrM26cT7hgADyeewI/epuWUtvZdDEXokK7SajdbgDGJO0UW1h+3v5ZahVUcZ5v0s4v&#10;eCCotiIbuMtr+wuK0aTnGLrCfcgsdYi4tkC3i1yg+a/B0nJ71c0/CyHaAqAjXWYC4O0fTcTy/Hyz&#10;bJkriaXFrZy5rp7Tg65KJAPFNjDot+55973zsujUd70gJfUsNeXWQZpf+O2u3ta57ghATpAvmqWp&#10;jhyBEd+xxVXFL43d8s+28PNPxP9Guu4U3/FYQKnxgfrumdKn4O65SPSs5GByUspXWoACwCZ9hl8Q&#10;AJbIgdLJ3JZYWUWMQ26U5UtEzhno5/Gc3GCFDVr41ttvRADldavkjI8euaCUqIy9cnacdudfncrS&#10;585Ggc/o3PvtnYu8b3rnIn/qLU0zMvejXsc+lOlJ1qxjRoC5wE7u3RzfUsALJE8/QtQG2EWzwMYh&#10;qsOXmL4lnd+RHKjiFI/LD/wUVHZ29JNyUlR8FAeZyxcmLcEVz42g5cf0dFkIX/MpeGfqOnvqQizQ&#10;CwJA1wYG9EjYCF8zNa7OQ4UOZFazQfh3/1nYRcHRPF2myBRFhWHTaV1uLk/wf2tZ1n786H8DENxq&#10;BGswWYECQIGhVrBV24arAeX2qsDVThJGK1G9x0EE9ZrPD8G/hszGa5NWos/iZExOzMLijH2Yt30n&#10;Zm/biZnpuzF9607Epu5AbMpOTEnKxqQtmXT1MjBh83aM37gdY9dvw5j12xGzbhsp3Y6j1m7FyDVp&#10;GCXi+Whe15pm3u+xGzMwKXEHJm3OxtTEDMQlZmJ68g7MStuNWSm7Eb91L+Zu38t07KGbsx/Lsg9j&#10;xY5DWH/gGBKPHEPKkePYfuIEsvLykJ2fix20YnfRjThA0dWYLVnIUu3SIAEWpLu5IAXFx1nOasoQ&#10;SIgcCAn8dLQB0l9RoO4u//rf0femJqeiyUf9MGFlEirfdB+CaAGG1P0nQksA8GnEMr9Neg/HugPe&#10;XGCBl/v2VwU9ITIDlt+0bNlRQyhyCfoaqqV5qqoCXHWhdJWCRzE0oOogAXIfK749pOy8fGTm5iLj&#10;RB6SD+dg88HjWL//OFbsPozFOw5iQeYBJKTvweytuzGT5TMjbQ9mpO5FbPIuTNmSxfKjTGzIxIS1&#10;2zCO5TxmnV8W+DtmLeWBNGo1y38N5WRdhv8+n6PcTNiURauZ726iPGzOwBTKn7YNjU2RvO3ADH4z&#10;Pn0fErYdwLzMQ5hNmZhEuesxfyNembAY930xDde3HYLgdhorpwVCXE/wmTtBBIieVUiwpNUXKqOA&#10;ru8VLfqh88RFJjuynFWpOQaXT/DKrpQkNzqRZUtrdu8R/PilYQhpMRWhHWn9tZmNGs9PR+YBSTQf&#10;C2x2O8dwYQAoi4AZP3jsOBprYHSryaioHldaTuFt+mDy5mT1mRqDhMqelSJFuFzBLACmU+Dbe/4a&#10;1Gz+qS2TbXuYWnsfAdA6PVTYM1jIAj01DM9CaOfJVjOqpgzpMJbAPhDXPDcI1zfvjxrte6NRx35o&#10;1GUA6r0wCNFdBiKyQ39EtOuH8Hb9UYvHmm36+onPtxYN4Plg0lDSMNRqMwI1Ww9D9ZZDUb3VUNRo&#10;NcyRrvF3tZZD7FzP1ebztVv3JfVBRNt+iGo/AFEdB6JOp4Fo0HkAbiA17jwUt3QZgVu7DsNPXx6O&#10;298YiV++FYPfdhuHP304AX/7dALu+XIiHug1Ef/pNwXNh8xEh5Fz8e60leTNRoxfv5Wu0n6kHM3B&#10;bpaTc54UJNwCHrmIGtxKu5dgomJUecpKPD2YxBqVlLbwh78ENlNpAT5HF9gDQLnAgQB4gzZGT9qO&#10;prQA1x887GIxID43APSC0iwLz63cI7Dm+4zLS4dAbtuJXCzZsRcTN27Fl/M34PW41egwdhGeHTwH&#10;/+49Cw99EYf7P4/F3z6egj++Pw6/6zYGv3x7FG57fQR+/OoIfP9/g9D4+QFo1Lkv6nccQBqMOqTo&#10;jpQLUgTLqnYbykVbykXr3n4aRBphZVvDX9ai6q2Go2arkbw+irIh+RjOc8pA28GUqf6o2ZbyxPJX&#10;XBH8rbgjSRHt+yO6/UDU5XfrdhqC6M6DUbttH1zbrAeuaNYXYYwrVE0+rNg1lU1t3KVrZsoCPMUF&#10;psx75waSXXnUpAem8a6PxmHjcY3xpTeRT9e3nPXZSU0pmfTxRNWUusNemrgcYU/3NQBXZ47v/7V3&#10;HYB1FcdW3aaFEEoAd8BgauiBUAKEDgktgfATkoCL3CRZsi3bYHro3b3K3bJVrWpblmTJvffeey+S&#10;1ev558y+Z8lgkgA2YNDao3fffffu3bs7c3Zmdna3dRJ6xC/gL0y87tsU51sBoOaQipQ+yljOgoxB&#10;/c7J8OueifrBQ9FqSBK1QDEcmY9ah8xF/bOe+HtKahxN75J5d7iyAu1HEezaDGTDKhTGs0E0G1Z7&#10;CduwPjVYW+TRBkL4LgRHBXu6XeOoNUZk0Szm9V3ITNoioLMCq2k6k6F8yEw++k2N0nmKh3jM/Hw6&#10;k/FkTvN+H+2rYnureM7pNzsmaZTazjnyNcr27MUyyUN8hsieo+8E9IgUaqr8DE2FXxiBOzSRFM9O&#10;idQhjhQDn/bRtk2hT4ex1NhHwSd4NAKDo1G/9SgC+1AC8RA0jYjC9W+MxRMDJiEifjoGz1uJadv3&#10;YlupANGBhkjtaOZwBSGlXMfq5ET80T7Vzo4EN6ZXkVekWxoArqEJ/NEgxNMEPpcA6HexA0CvCXwl&#10;ATB5zRa0HTwWq/LkZle+x2qADlpNPOzYfZO1wWOBsnizSlqBTNpq01h20QRZvHc/Ri9ai+5J8/H8&#10;wMm4/d+xaNZ1JM4LizKw8A+OIo2Af9sx8A0eR/NqPEn1x3pUfXbkZxg/RZ0m0CTU1osJbAMek/+t&#10;gzU+ELF9tJ2siALrSMf6Te2t5eRrE9u9i/hD7S/e8RKvF5+RH232FXnR/NWWl4j8F+Ehamnuebqe&#10;33WPwlYIfCJn8SgmlvS1GqBTCNx6f05j9A+JRWMCffwmrfTHFhX4VahDVPW6NjkRSTl5Sa2r6Zgu&#10;prgaM/cW4rrI4SwL26U735MgfmFkEjbucau+qBhmhn/D8nwrADSm8zznAM2tS14TM6QjkL1JvU7x&#10;7JmG0IzZyV/lVyqz8BSJkNe2/z6Seg5VoHakUnXO35eHW94aDt+QaGvgAAV3ikmpQgew0bWyrdMA&#10;RR4mEJGZNK+4xjQ41kSoCar23kuG0cKsJBc0KmBVPiJep08yuBisNll0vUi/eUnXKm8yfu38a5Pl&#10;7xGMGnLvormfAnSV010jB3gW3z2LnzRrmH8AzX2/cG0h6BHw9uMR0GYYNZKhaB42EA99EI/OCdMQ&#10;vWwjVuYV4TBbkvDCv+xcNOKuOmZlG6l9zVxx4Od0LoGhukDnA0xfuwEtPx1qYTDnt5AJ/BebCeI0&#10;QK0H+CKS1m1Gh0HRWJnvTBuFH8ntYqPvzEdQ7J4hzVQxoNUo4+8CSV5k18hru7OsCJM27MQbk5fg&#10;yd4TcW23UfhVR2oQbQewAxgB3/axfG92dnJ5yAJgW9fUoerM1Z/rMAkGbB8XS+ol1a23HRy572pz&#10;L4/U5g+1izvv2kjX1fo8yhf6VN48tvbjPfLVWadMst9dmayTtmPxkI4V8pVBnibY8T6RzYvXsfHx&#10;l8vlJV3L3wmQ7jvzEb+wgz2j7UC8lem2uERlgY3ImmxZewiqTlBifmpVkeVM7d2W1uLxKwlzENAu&#10;CkFdkxyYd2BHHed2fFPS9br/m6ZvBYBfTh9OWmq+QM21DZSfrd1w/GNAGg5V6GXY87Ng8sdIAziB&#10;1fUfkmsc9VGVZgKV2w5Vw2jqNArrA3+aH2IU9YI+3dJs9ed67EGPzxwUCml9xyX95mFeOz6WvD20&#10;hMt6at6jnktTd3y/TMqPn6ZZesiX1+rer5bp25AEQBqAgE/gL0e4RyhMc1HZJIz8LTIb/p3YmYWm&#10;wL/DOJxOwGjYsR/ueDUKIdETEb9mKzZVup24VNeaBaD1GSvN9+vx+ZK8wwfS/E2D42HmOmqAnw9F&#10;zMK1+DUB0IcaoN9lTyKwWQ0ATli3CR0GRmNFvjcOsJT5VNjSXMI34ZxCMysIut6152wkl/8UJjGD&#10;2sJrGatp/qegccQIBFKj0wb/Pp0mUdNPRv0u8TShtNWr6kXAIZBzWtVx684LSF8mD6gdjxwPqD49&#10;/HH0XG3eqDl2/ERt3tpcJCA6lhxIMx911uy8jNiOR4+PfmcZmKeAXW3rL+K9x8a/fpXcdDcHhPKJ&#10;14ugdksL4cmoiVjN9tYorDYgL2edq10dAH5z0PnapPYllxhSaF5xudb7rMaibXtxPTV1WTemGIRN&#10;xgWRadiwz7tg7rdPJwAAq00LbPEqBbwTTbYuGi1KxfkhQzF+6RYTAlsc0Vtpds/JTupD3Hp3Al+N&#10;5pXw+Vq15s2UmTizbW8yHZk3cqqBjoBAPoWvA0BvzOBX6cvX/jdiXsaEoq8y+FdJ132NUJ5QktBI&#10;QAgK/PTGRAoMtc2ANA9/aomBHccjiNrAhR374MGPE/BR1jIsOFhooKOA2KrqYta3glVZ/zRDjw6a&#10;EKhsa01elykN8DPyxqI1uODKpwl6f4bvZdQADQCfRIsHXjIAbD9gDJYbAPIuAqzyLCH60eqmQsl8&#10;S8lP/PSC7H7mn7CCeQ9LwyU9RlObpXbXUaDHeiRgBBCwNHnfq3m5Hc2y7B2lmRswHVMntegrYKdj&#10;kZc3al37P5Ce9dXzXt4Q0H0dCHqf9Z+Al58k19nxegO//xEAJRMGovKDp6N+2yG44Y1RyD5YoGEx&#10;VFbI7ycYlE/Vm06gREtU7Z98t0Xs5Eqxn/zTfVQaTms9jO+WRYVlJnxajUeP2Hl2y3f1Q353AJTd&#10;zdQrczm0fJRUcZkNAcGj8afPJ2BbqTCcbGqjcAaHdv3JTc70sn1zSQLDSoJweXURNlNwnqJ26kut&#10;oH4EtSAyljQfM3G8JsZXSAx7PDretf+Fjpo4jtn+M+lafh4vn29NXy63niO/50SCRAq/UwuREErg&#10;IlN4jvVDc0iB4T5dSDyWWeTbdizObDMEv+k5Fj1S5mHW7oM0OsWM0hKoA8r1wDa37RI0TUrAxV8z&#10;ad6+5AHAX1/9jAGgzQTxjgI/0BIT1m9GuwFjPQBIfrHFNQh48ivK7JbGV6XRamBLeQVGLl6PP/WK&#10;w6/b9Ua94CEICo1FQHgSOzWWnwAgQLBBL5KZqqxTaX0uHMRpO/8ZHL6uDb4DH3yZarf3URKfeDvm&#10;2s/5uvLUkP9RkkbnyJuHtxNw17q89Lt2VVQZfLrNso6jQdhAjFiywTyplRWs+zK5GVyIjevOvhv4&#10;HC8JHdyeP4U28JG6aQ+uDv0cvmGxLKd8pFPRoHs8tu1Tt6vO9bvhyXcGQFcAmh5FJbjhbarMIQkW&#10;dBnQeSLOCB6KvjOd70CmCsp5JAf595CknkuVNqc9Py2cg72KtIXcfW6WyFmto0yzkdlgWoCHQU4q&#10;eZn6m9Dx8jnBZFqfOcqd9uc0QAmGgMEJo/yHNihjWlMmgZCdXccJOL3VIJoog/HK+GwsZt3Kc6dZ&#10;oVojRCt4WMgEtTW1/BRqdy99NgTRi9fgvGsIgBYHSBNYANjwSVz5QCskrd2MjgPGYcURrw+Q4FdF&#10;jZ5tqKmOijDdRopeuh5PfT4O51Mj9Wk3mDyXRC1vCoK6ZRO8M0keH54JeS0NyFOv0vxtRJQA+G00&#10;uRNO3vauTf8D2H1TqvFXes6R9wOk5XdORhDrQbu8nRYchVfTlxKEKN/qxKS7lFGZkNtBwEPS3xOd&#10;LD6zvJwgW4FN/P780EkIbN2X7arOmJ1Yx2S8nbrYrlUJnBn+7dN3B0BqgM45DYyYsRo+beNs/+AA&#10;CVFYIu59dxxWFZYYCFaVK9j0WAC0O7/jSxwvuYoR3EkDVZOpspwmSn0CsUs3oEW7/vBrqxWkqfnI&#10;J1SLSU4OeXvh/xVovwdA9pTHCQWFQD4gDwk8BIQyoRTmpMUlgrxTCTvLVOb9PTS7gNd3iMUZL/XD&#10;zS9H4d9Zi7DkSImZxoQt1nkBNUD58agBUrtr+elgjCMA/koA2IgmMAHQRoEJgC0IgBMEgIPGY1WB&#10;i+7XAIgBIHNQnilb9+IvIzJxXthg1Gs7jGVJsoUsFMgu7S6AWmqAZj3wnZzm4zUBvXVfU6/q9BzV&#10;rpMfgo4t19efOxGk9tWnQFB1JKBl/XWTjzQev2j5GVoPmYzN2l2f+l9Vlawnyo85YCVHAkUem9ja&#10;nxOSJLMGsOXyI1dj/OotODdkMHwjFGucSeUqBU1fTcfefM+sDxXhO2LHdwZAPd8LadqF/Y5PWdAO&#10;U1ipZEACy6+C++PVSfPM/1ZdSSPJfEOqP1Wkq8yal/huL1M7uTzVQ6mv0l/nj1JcWAU1Qan1n2ct&#10;wVnBA+DfKdYJiIcRnEAIELzaw4liQuUjTeN/ze9kMP/xSJqQ4sMIFDyuMZkEEK5OnLbkucYAUmAp&#10;v1SqjTBr0Ql99+kQjXodh+Kej2MxbMlmG3wyDjE/MDB17RYEf6Ql8dfhV9c+A9+GzyDgkqeOrgd4&#10;GU3g+PVb0H7IeKz1+gAtpAXYXFSO95Nm4NrOfWmCj6RJrgEdaXoa/VTArgPnAO1fTYC28hmQu/fw&#10;vou3Xt15ab/u89g6+b5JZfoyb+j7N+GX/4UEeKortqNZPho1lkavesqkthWFx98djo02Ak/bqbwS&#10;5ZXyysmHT/mxfyceAB0W8EB8QhtiE7Hkj72S4dtmBMusGN1c+AQnoX/mSne9/ul6c8F9+zKcgEGQ&#10;Y1Pasm3w6+DmHQay4c5sOxzXdu+DrN37+SvBSCouj6QNmIOcL2DHpBNVmf81aWSYT9zJx7WPno7T&#10;gwehfngagqg9KABaMVReP4yExoHBiWTCnwIJJAWYBEAea7BEGoS0ML8uSTSNh+GiTgMQOjoTiw8e&#10;sQ5HVtSkjQS3z/sjfsF6nH31U/Bv8DQCmj1DAHwKPhc9YQCYum4LOkWNwaYjMsDEHxVIXb8L936W&#10;gfrthqN+6HgEdZafUoMYU02ABYACaM3i0c6FKuMPD2o/RlJHNgn1qZwEhIu/p7HuMhAYPoFyG40r&#10;uo3A5C1SV5gkq9T6hHWyoSS3Xrj5tpqXAzp3r+XjOfLG8FVSOSlECXpNX4qz2/YmSLNcMn1DM3Dz&#10;e1NRWFITpn8i0gkFQOsZ+CLP9MuGT3vNPZyC+mTIs9r2RbuRqcizN1ZcnptG4wVCfdZUxslN3p7G&#10;5ofSGN5AreKZzybgjNYjqP5LY9DCqWSSzjQHWHYJ1fEZqY6kNShsQlqF8xs6n6G0aZ/uCvBOQb2W&#10;/XH3GyMRv2obtLxp+pbNaP1FHwIgNcCrnqTW9yx8L/kzAps+AZ8Ln4Cmwk1ZvQFdhozB2vIi7GFn&#10;9XHmIjTtNJja5QS2zXQCrYAvmc/RSCm1OnVWerZppc6U/0pZ68hDaWwzhbikwC9iig0qBLHzqt9x&#10;FBp26oVhyzYSgKqhHRfl2rJZQJTQ76ZnfTW5vKTHeWFVSGDLK2D+4SP47Ruavkrtr7s09CwEtk9G&#10;4kJ5BXm1B0BPRDrBGqAr2MptB3FO5zj4RIhBp6Fep0Q0De+DhBWb7fdqWzpfJpEbolCIjKuE7ydJ&#10;E7FdjKvkUSrC3N15uPvtRARR3Q7SpHFz8itgmCaWR5uoo6+SAxxnXlpYicxMfle8owJptWJ4YKfJ&#10;OL3VCFwZMgCfZy/HmC278WL/oUhYsBbnayrcxX+Ff7O/IPCSPxEMn8CV9/+LALgF4SMmIn1/GdqM&#10;zMKZbYZR64tD/UjFbE6gALu9XjSNy8I+jpaJ4KdRTHNb1D5fR44cL9vot2aM2KAWlZSwOJzftg/e&#10;zZzvXBYVhVAQskZ73Ra3UlhObBJSCPwUIWIAq9VriAtyenSOm0meGcyyUcvvpoGPJPy5/wzDCSlZ&#10;32bRg69LJ1gDFJg5EOyRMJta4FgE0HbXLm1B7YfiT58mYRtt+zINQ1QcNhBURWvY2+mBJz+pfAJA&#10;rYpSXX3IyEyzbUdw0yujcJp2lTMnfyYpm4wiv9HxmKmOjqFaI5cupo7CFqnwmWwCVhrqhYzCBZ2G&#10;4u7eSfjroGgkLCIAXv1HAuCfCYDPOgBs+Edc8cCLmLxuJ57tk4x7PkynGTQavuEaaJnGfNge5q9S&#10;qBU/vUBX69neUJejv/2MSZ2TdQpHiZ2VNGSrQ35SAwwKT8K5Lb9Al9gZ2EU5kMtBIUzmq/d+PyGy&#10;6SDPm4QViu/UdAXF+5VVKqypGukb9uJS8km9jhMQpFkuEek4IyIei7Zqy/UTn044AMphoNfcl3cY&#10;l7+p6VWTEBBGNZva4Onsyd9Im20jeVVVR1DJl9YWjNqAW1X9fSRnAruep5K9TnlVGaoqXXhM/Mpt&#10;uCaiH+q1HQXbWzhcAKj5kCfaEf1TItWLND59EnQETjbDws1aMN8gzwd0Z0+u78GD8GCvsYhbug4X&#10;XP0wfKn1+V7yLOo1e9qONRNk4qb9uPOdGAS8NJCdUA7zmWHauDnrtaKJgJXCISE2Ia8FgMcvYx05&#10;P61IIDiR/M0265TCOh6EVoNTsbtUyojiLZ08uqXDRNK4RDXKzQlJyosAaPNLKIOl1O42Uzl65rME&#10;BLYZSxN9KjVT8kubaGqEcz03nfh0YgFQQ9gyaz3BiWNmrYRvu0T4dpKjdQpRPQaXdxmMiVu1spem&#10;qJXYbA03V1iVewIr+D8kqdJubilLwbJWVSiwttSmdg2ZvxENQwcgoMN4aoI0EbpQADV6eIyQ1WkX&#10;NSTg+1IHoZkXnTXPWLGDCqPRFCtFBmiR2fH4Q58JiCEAnn/NI9T6aAZTA6zfhJrgRU+ZD3Di1v34&#10;7Xvx8O04hmA3FYERWqIsmUKRbOav28Bez/OCbk3buHAXlafOd2suAqsHFwJkwd+ybPgpKyew9SA8&#10;0ycNqwvkECq2MDXJrtljlA2buCCFxsDPgeB3TUfz0j8pH5Q7DXJpkOzdzCX4Zet+CAxVYLp4JR1X&#10;vJmE/Z6wl5ORTrAP0ANknorSPqF/7J8Jn1DNL82xOLJ6wcPwHM2bPeVuMEQB0rbEku4z+r6T55kK&#10;9qRJLu30ixmr0CCkD/zCKITdcg0AncYhn6B3YxmPz0s9K5ntxxFK8WOgWkBoHYXrLKQNqh59O8Tj&#10;kS8SEbtsLc69hmZvI2p+lzyDoKZPwVd7gjzQEpO37MUd7yeRb1j/rGcNRrm9XGReq86VZ+3n1JGX&#10;nNnryK0g45a/0oyYQC2HH5HDDioLfq1H4pGPJmDp4SKzvSqqFO/HI8quN0Tt5MijgFS+f+ZeRbtL&#10;0+v4b/q2vbi6exQVj3Esp3iFWn5YOkbOWWd3nVDts1Y64QBYk5wWuGzHfvyqq1bdSEMAzaGgLsn4&#10;RXB/fJy1zFC/mr2Mpko50Dw5L/m/pGqWpqIqH0VsHM0yeH0qe6OOvWkGj6fmQpCjIEoYpdnUU+9J&#10;gRTgecGvDgD/Owm4tETXI18keADwiRoAbPbklwAwmQDo2XnwuAB4/Gf83MnLg17XgNwPCleS5hyo&#10;aY4aoW87And8MB45+wtt1k5FhWZKacaOk9mTmQxsKW32pArqmpI3moB/75tIjXQAArtpzjbL3SEJ&#10;Tw/MpUbqwPiUA0AVV/4EpQ/T5sEneBQbIwsBCo9gz35l97GYvtPt+2o9gQcwf6gkxb+y+ohN+K4g&#10;KGsxr56T5uCcth8hsEM0gU+aHssuxywZTI59F6B5LAPW0ddTHQB+j0QAdCFBrC/bFIwdd0QygtoO&#10;x10fxmHGnkOQ8VlSQY1M83wrFJVx8mXQcEGfGvikxSUl6KPslfhV8EC2cRL8X86BT/gUXBQZh7W7&#10;ZI9JO5WOeIoBoL2qB7VLy8rw+w/TbCqLv4Jl2SiBbUYS9dOxr0wDEhpxkmpcYwjXpu8jaaaqjUZr&#10;A6TyEhsZ3kHqmTYL57XujaD20W5lXAKgd6FI20bzaxdQqKMvkxcAH/4i3gDwvKsJgI2fsTjAoGZP&#10;wa/BE7j8/paYtGUP7nivDgC/nvj+rAdpeTWzcryk35zpKx+gNECfbtm0WNJwRusxuOetBGTvyCO3&#10;U7KqDpPkC5dJqqiIkyltnrz54fae0YyPCkzdcgDXRUYhsGMcyyu5YpnbjUev7BVHr3fgd3LKdhIB&#10;8Ng0b8NOnB0W45YnYqNpVPiXrQbig6wVNrndRp48L6tX9X6enNf+anKDImQLbRREACxjjyjvhOav&#10;vJU+D78O/gRBIXE2v1QCaOvmeZjQ+aPqfFL/jbwA+FCveMR4NcDG0gC/DgC1xmQdAH6VBHJuBPyr&#10;pNhIAV8GO+h0BJEvg8InE/xG4sF/x2LOjoMEu0pbtgzaz7fKbTepcycXAL1J+p+L/dPKTH/tn4J6&#10;bYZAW1xqcVefduPwaK8Myp+GYk5++t4AUFD2dtIi+LRJRECndL6wTOFkXN5tFNI37GZfwKqhKVyp&#10;pZPYQ9iuZB4Q/D6SC8YUE6gcZAeNTtnASAX28rc3p8zDOR2j4BsSj4BI+QLFbALAYxnx+AxbR6Kj&#10;GmAvjwl8lQZBnqoDwG9IzvesEd6vAqFfZ56PYAfdOcvib88MT0VAq2G474NEzN6jPVYU9lWsvwRB&#10;8TrByGJxPYJwMpIsO+VPudLIryKBFfD8XsYC/DK4j7WtT+RMtvdEXBwRjRXb9tht30f6ngBQb1+N&#10;wtIy3P0BG6/1BDZUDrT4wGltBuGJj8ZiVaE8EtXQvr7V2gFeYGgQaONFlsvJTa6MR5NarJogXKnm&#10;qjSf4Du5S9AkdCDqd4ilJugJtaBAqvdyq+l6tEPPEvXHY96fH3k1Y6c1ay/ph79IRMKSdbjgSgU/&#10;ezXAp+sA8H8kF3ngtDzVj4BP85/VKWvFZAU4+0YQAENSccZLA/HoJ4mYuq/QLC2toyhFg5Bn//Rf&#10;fH6yREzDHbKsKgh+0jbhibkdv24nLg/vQ1nSbo2adDDNlKPemcvdfVJGTlahaqXvTQP09jALN+7C&#10;hSEjaQpnwb9blu1ade6LH6BrTLZFopdr7iG1L4Gfs/3VQj9cqtSqw+WVKGCDqHx95q9H07CB8G83&#10;loKZQsGUyaF4QTdtTsxYNzDiJQGVi8cz8FJoQ4dEmsAJSFyyFr82ANR6gH8hAD5DADz+IIhG3G21&#10;5DoAPEriMS/Zis+qI5sdQz4kDwaFxeH0lv3wl76pmJ9XBul+CvrXUvOycNx0spMLMAIwi7mllikA&#10;rCiXWVuJFQXFuOf9KJzW6jPUC9eMj6m20ssTvbNt5Rm7l6B88uHvewRAVxnulXpPWgD/1jHwUYQ/&#10;G68+TcsGHXuj3+Ktbi4iAdDZxLr+eNWgSvLSya2mKjUIy1JZUWkMdIQNOHTxGlzddQTqtx6O0yIV&#10;WiBHs5YVcosD2AIBIg+z/nzp+AD4IAEwfukanH/l4zYKXAeA35ycyetW4xGv2YybSPml01E/bDx+&#10;+dKHeHFIGtYUeZawrywgH5dYyJk0wO8DAC0RACXPldpIiUC4u6ICrUZloF6bAQjsEmNWoE/HTDTu&#10;nowte5zpK6yQ6H8fPsnvEQCp0dkwO41amrjP9CLqt6ft32MaNUH2XFSFr+05DDm7tTMte6hSOWml&#10;BqvXqF0ROv6eAJBZa55iRbWLkK8uU2OWQJs1JlGF/23PkajXOooNmQSf7hTMbpPZE4skpJoxcnzm&#10;/fmQgMp1BC4kg5qyaYDxBMBVOP+qx6gBEviOmsBeAKQJbIHQdQB4LOm9nc9P5q7MXu1saLv+dZtq&#10;EQn1O47EecG9ED46A5tLFdug3vsIraoiN9BIZLFFBU4aACpPl6/7y+dTfsr5T1sY9Zm5FBe0G0R5&#10;p/aqdSQ126rDRIyfvdau1l12n7mgXA4nM32PgyDHpi37j+DSVxJtVNi3x0z4d89BICvmj5+NxrpC&#10;rdlMwJH6rMYSIJqfQoCnhvt+knogjZYV25YwbAy2pUbOKqrdCtfZu/LwyEfxqN+mHwLDaQ6LOTU6&#10;TAAUox5/85ufKVFotWiqX/tEGwSJW7YK5wkAGxD4mj6DepoJ0vBJXE4AnLRlN24XAIaQtCqPYi6N&#10;6gDQDbqJZGm4+dYKdNaIb732o9EktD/eyViMvZUKMpHlopHeEh7bnm4e6TnZyoNA1pnZwjCNMivi&#10;N37jHlzRuR9O7zCeAD7TFkrxCY5Du7HzPbepPCcf9GqnHwQAvdZ9yuL1qBc2Fj5dp5GpFWCcirNa&#10;9keX6CzsI/DY0Dx7LC2V4yLV1aRqOAdO31ei8mcD99Ji1ajmRLbRrAosyy/B3wZn4kyZwxEJBD8t&#10;AVbDsMd+/rzJphO2T8DDXwgAV+Pca2gCN34a/s2oAQoAbTGElphIE/j291P+AwAeP/+fJqkTraGj&#10;2l/EZNMAg0j1tSVAx6G4vOtgDJy/3kZYtSuLBhNpupg5afqexwJzdPIAUM+p8mxkZdPq+Kwlhwtw&#10;5/sj4BsyAEGakaIFLWgB3v5+Kg4V2pwwAqW3bN9f+mEAUBXkedHXEmbCp02M69W7ZdkKEBcHD8IX&#10;uUvcqJU5bYsIQK4X0+CIkgDwewFBPYLc45yyThu1bR4VPlBdQDarxBr+3il2Pn7dbiACQsbyXeT3&#10;ctqgYpskuMdn7p8X2XTCdgk0geMQu3wFzrn2TwTA544CoN/FT+Dq+16iBrgPv3svHdoAxwuAbnn7&#10;n5kGSE3PeIf15jpRjYSrLgSGPBepfU/ScEbwANzz9mgkrt9tU9s0kKiZTQrst9hWDxu70V4v8J04&#10;AHSyKOXA+ykZKeGzZSdV4yBxuOXgFNRvO5BlpqWkRU7DknFe51gs2uz8fgJKW4DhBJXpf00/mAns&#10;TeUVFXj8C1ZIu1jTAv2oDZ7eNoG92UAkrNlGyFEnphCZQgeA1ohqPvkxVGHfZ3KMIyB0W/epkUvE&#10;arbnSZ/Zq9E0cjj82g4jY2oXqwyCoNuA3e24rx5cjFxDbiRPQv3T1mz03pov7dchFo/2Go/45Yvx&#10;q+seJQD+Bf6X0ARuRjBs8BQB8EWkbdtOzYDg136ChXtorw/n71IeP2EA/FJHqfdUdIFRJN/fBjxS&#10;CCJ8/+4kjaBSWfj74IlYdcD2b7PR1jKNuJJLtUm96GRCiikhRlJN5DLSMxVHW4Sy6mLz+32UMg9n&#10;te4N34g0BNkyc2zDDjGImrHGZXI0ncySHj/94ACotHX/YVzTbRx82iay0bNRP3wS6ncYiFveGoGp&#10;O4uoZamHoJpcSWIFq6FV2d+LBnhM0vP0ZJIi6atUpiIrm8xhNfaEtTvx4LujcXpwfwSFxZCRycSR&#10;ihF0vbcbFa3tG/SYN0fN5p8qEbzkr2ofi8e+iEHishU4/2o3CuxzqXaG+7OFxLT4Qyskb9+F335A&#10;87d9nIGmjawfDTFSp/HzAUCNnmsDI7cMGBWFblISeL79SDQM6Y/XYmZjS7FJA0FHqyvJdST4k63i&#10;6ORJiWSwxqtIiUApH6a5u6goMnn4fMEWNGI564WN4btkIbDTdPi0HIvw6Fm6jen7B73a6QcHQO/6&#10;/lNXbMM5oSPg0ykJWq4nQHs+tB6Mhz/PxPIiz5LcGs2S1sVKUx1//3WnB3rgV0CseCoLKXCOZvV6&#10;pbxmxcF8tBw2ERe27Q2/9tFkWK3KISID11qjzUwaz0odzsz7iQq2kQNAn44x+EOfRIxfuhHntiAA&#10;Xkxq8iR8mzwN/wsew7V3v4T0Lftx2/tptAqoBSpgXpq0dSC1O46fIH0JAF3HSJ4g+Nv0NtsLhZ1I&#10;6yG4tvtADJu/3sLGzFdeXuDMTk0gEG+aoiDwO5lCoifIO+4ZH9SApfn+BIVAzIZ9aBA5DvU6xCGo&#10;a5Ib9W2bgoc+TUNBqdQa3eMA9IdKPzgAWgOxsZR6ZS6ET+hI+Iax4akFaoPm018ahZdGTME2qyet&#10;IF3I5nZDEidfAxTQ6Tmer3bsBT8tpgqU8DeRptEJBDVgI2bYxt8+zFmJZhFD4dNqiMd0EQPLlHET&#10;1X01eufp3d2WjurxCRJkcu/yWmY+mzCc2qQRcnUC/h3H4qFesRgzfwUaXP0HnNHgDvyy2YM4u9kD&#10;OP2im/Gb3/8F6Zu243cfxFNYYuCrBTx1vwGgqw+txnPUP1brGacyed9Nx27tRB07y0D7rfh3Y92F&#10;xaE+Td7H+6Qje/dhG+xw0iAwcZETEhPHrk4+To6MKE9vvoJfAaD4vwgVlSpRFWbtOYTrXx8Kv3Zx&#10;OCMs04WKhcei0WsJ2LhXuqFLJ6N03yT98ADIGtBIr6uJarQbm8OePwb+EQRACk1Qh1Sc1XoguibP&#10;w15WrExNbWupAMuT7wNUT6pRaNfDqV9TYwt+y3lS+0QL/ApZDFvVmhqh5jsKDDU4Ir/ghI378ND7&#10;Y3Fmqy/IwOMM5LSoqosTlBATANk71tOu/Hxnx/BeAJTZJ63n1Nd8zNdJ0NKCl/d9moSJewowYtoS&#10;RGXOQVTWYgyaugQDs+dj7Ow1mHQoD9e+SwAMGU+tUZ2F6slpgEYGDKy/nxAAilxbe6yFSAKe1s9k&#10;pylgDGw9EpeH9cfrKbOxjnamxk2LKAcl4k/+cwMP4liCHv9+JYk/vzMg6l4vKT89t5yyIRmhdFQX&#10;oYzSsSyvBI9/ngT/Nv3I0xNRPzSbbTkBZ0WMwJQVG+3eH0v6EQCgtCmZtK7RNF/4oS+oLQTHIZA9&#10;XxDBoh5B8OIOvfBJ9gI3MmxNrkEIwZGSWtd9nNikeYx8EplGm+RryXzvpwBRD1ScoM5VCCX5DsJk&#10;t9xPKZm0HEW8ZnlhCTrHz0aDkAG22kUQGdo0oi7a34LAECkTWFsVytSrBYAEDDOLRbUE5VQkgbnA&#10;3T9sMhr2SMJjgzLwt9GZ+NvIVDw/PAPPjczkZzZeGjoLfxwwGed0jYVvhNwEU1xnoXuPAiDz/Clp&#10;gHwPpwGmefjBnbeVh8I0ejoC972XgMSV20zrk5evvFL72WiGB0FNwCcSCxr4iTsFhDVi4QW/bw+A&#10;uk95O3J5Ufszl5SUERdluJHl+cfgDJzxYhTqd1LHngafsGwb9BiQu0wZsZzK48eRfgSDIJ6G0ZGn&#10;cbYfLMBv3p4IbYcnxg/sPAmnhYxBs9AoDF64zUCwhBWuBRN4kzW8cpA/wiGQcrEcPfRNk+c+5lXB&#10;RhYAVrFhNZ+yWFPjyiuRv3Et9i1fSKu30DTCqgqNfIkh3PsoVhBkDlQVkD3cslrxyzfivvfHoZ72&#10;PeiYaBtT+0VqaX2Zw4rr0u5njvltHTcLoVEIxKkm6NJkvIM9Aj4BuAPxAL5jUFgq/NqPQkD7KAS2&#10;H4rAdmNQr+14mndjERgcDX8e1+vklnG3fZnJA199huhU6RgE2qoPHns6MwdyqhvVkaaw6bumtmmD&#10;/jSCRyrObDuMnWY/hMVOxbJ87aXIVEWeqlB4CblOqEfTwwBQ7Cr5ERlIyTStMt50POnOitxfXSf6&#10;T8ldY1nasScHe6D+S0EoQRFlUVGxe6mPtIvJxRmt+rP8bDu2tT81QJ92CXg1QcHO3jz+23O/v/Qj&#10;AMCaZNXjahsLtuxDo0iNBBIAu2bbiiAKNr62yyCMWbvdLeVdrSEH1roamN9tIN7T2K6ivfRNk5WE&#10;+VgTs5H5jXh2mBkrErF8yVJMee55jLj3PmydNIlXu5CDUrKb/vFOTx8sk1hB3GIQ7X8FrCwoR+dx&#10;U9E4fBD8O0ZRACZQGNhDds2xMA+vViOBsfAPktvkxytMpwLVBkDvOQk+vysOTANcbNtAfmqaW0An&#10;gmL4FGoLSZ4FJlJ4LUEy0jNqXgtATyUys99IHZzqwmn0NnPD4//1014damO+sy/fWdaAb1giTms5&#10;CA/+Oxrjl63HbvKU5qAr1kA7KdpAg3iO/GTWh/G8mNRDlsj3nvMGlPy0wUOS407Jhffar0vud8vb&#10;k3SkfFxe5OjqYiok5djK868kz8EvW31Biy3G5NXCloIT8fzQ2bbs/o8x/agAUEnmsHdXucnLtuAX&#10;oSnwiaAm1H0aTmevGNh6CJq+MhqTNuzmFa4pWLvW8Kpi17S6vzZ906RmFqsIwBRXVY0CMoF64Ird&#10;W7C8VRtkN2qEcVddgbXRI3m20nwxFdVyBUvfczOYzWfId7GR4gqCdbnruWXGRK/eij98MgantemF&#10;gJA4CsNUmryZNqHdx+YUp5OJkkkTKDROeI4nZD9aMiD3ltkLAPLnJfP9SDL1tDhCl2z4dM517gCB&#10;HoFBqxl7t3CUJvyVvE8Rcq4MN/jjNtuXqauR/2T+zrqweuH78byvRnoj4qkZD0XD8CHoEjsLaw6b&#10;04U8VEhrR17lcpRVspsln4nPS9npaksjxd5pIV+nmAngBFo85h8ZpkV2J0+4k/yVfG1yoeP/nmz+&#10;sIGou1O8XaaQG5ZLgy/i5zdyluGXIX1xGsHPL1xLdPGd26Xgnk+ykF+s9/hxph8dAKqWa1R5YMy0&#10;1QSIeBOU+lrkkcDg02Ec7np9BGZt07AIG0ibupBcs8olq57pmzXysUn3EEbJUQorkLPZphflHcai&#10;V15GVtPLkNW8IRa9HorqwzvIkKWooClSVaGykwV1nzmHXVyUGyDhn0qyoU0Ml0YIrCmqwFuTF+Oq&#10;HsNo+tEcDE8zgVDcoO2tyx7U9tY186gGTJxJqO8CFSdsPyry+ucMBHVOwCeNUMIvzUfllnlPADRw&#10;8MT2mabneSe9o7QlI0++Pxpy5TJgJ1C7tvBSzTW1wc9mwWiOuLRbdmwG8IrpI/mzLnw7JuCs9oPx&#10;RP90JK/faXNnnZalKaDOtSNoE2e6TzfYJq43q4nsLj4TKJaTXxWhIMtFPOhglHcIJOUz9EjK/yob&#10;kgGbk2+8refxqRWKeNCgBxA1bRXODx0In9BxOI3y6adOLXQKrnl7CrYdkq3GJ/HeH2P6EQKgS7Wb&#10;5uOJC9gzjoVvuKZFTUFA13hbRvuut8Zi2t4Ca06tMFNuI7BqajHNdwNAsZ4YrIr5ypuC0mKsGzoA&#10;E6+5ElOaNkb2S8+jZOdKMpcWSyBjkNO0dJb5A0W8V8awdj7QSLFpg8aQAkdxpzOVxegZu/bjpaGZ&#10;aNZR/rDBBPk4cx5rJon2xTUgOAbsvIKmc7XP/1jpOOX0gKNCgXwjpfnJ1Jfpf3w65t4fnGrAzmlx&#10;7nwNUPM3bwdg70nNT35cuTjUCUj77a7R/1ScFjYOZ7QaiFvfiMfnueuwljateKhaC4eWa+ENB2Je&#10;Lna6gf4IjMhHOuaH+ldpg9pg3O3nW4LKnduQN20WdmbnIn/HNkqF/NmEVQKa3XQ0169PBpcEYHG2&#10;F0q1vl8J89C3ATPXonmHfhbepHaqR03WJyQRTXumYvH2A5aD7exmz/vxpR8tAKriFGjsGqkK3RPm&#10;wqctmSciFUEEQH8Cg09wPO5/Nw7L9ubZVXLGumXs2WDWY3nv/+/Jy1gGfPquv8xD8yq1g/3OuCTE&#10;334TNb8LMfORe3Bo/lyyRIVNOxI/VVMDLSaLiQFlMpTxZCnLUs6yMBcysphIzOeYtUIAWFlI0vLk&#10;wEGen0CT/5HPo3Fmu89xWvAY1OuUgYDuuQQICY4XQL4MJl5h9JL3/I+BapVTGtNRQFA59VsqwUOm&#10;oMxDDQTot9r3/1jp2DZw5j3JNFudq3lXaYpaoFSbEvlpxSD5PKn1+XRKQFCbwbiq80C8Fp+LlXmy&#10;DAQv4uFi8kcpecO6S/KPtzN3JN4UhBmMib1JAs1CmaW640getsaNw+Tnnse4G27HR1dfj5n9+vFC&#10;2R6UC/Lm/yobDgAlE3quAq3d2kiK5Bu9cAMuDhsM/9A4vmc2/CKo+UUk45xu4zBjnZYPVvmkSCgj&#10;lf3Hl37UGqC0KK/qrIpsO5Ig2D4G/t0mwK/7VNOQgoIH4oEPYzH3YCHNVAJSJQGwUgMXUtt1r7eR&#10;rRU89NUkM0Jmqvx4mttrq9CQxDAHpuVi4oMPYuql5yH7Nxdi/6APyX00eysqzTzWfGb5+MQaYpBK&#10;Mm9phYJChYz8r9HhcvlyPAMqJIUwVBBYNUAiksmu0q4vrkSvaSvxh3di8cuW/VCv/XiLidScYqdp&#10;uEERb8yYjRJ7hK1m0vyPBQg9AyFmLtYqk313v7v4QAeAOlczcPBVOnr/D0wCPPkpdewATqZwOk1a&#10;DW7w3Qz4pL2zTXSdBbmnIKBTEvzDJthq4g3DhqLdyBzkbNlvA3peWNOeGepMLTTMOmT+k9mq7w7e&#10;dJVphtpO241vOD+gALFs13YsffN1DLn2Woy7/mZMe+opZEeEYcu8abyTOqD4TBELUhDsqcpD/E6S&#10;FnA06VhGuABQZdF17NSrCy2iYdCKHbik8wj4hYwloIsfp8Gn41Sc1SkOE5dtdjnoWZJBkpPiH1/6&#10;EWuAX03Sml4YnmvD6gHhaVS32ZuSseq9NBKP/TsOOfsOW4hMORtMmpdCV9SOqnxjsGMauCZZU+tS&#10;MZQamzeY347nS9asQM5f/w/TG1+K1Y0vQk7zizHrhT/j8PRsFkhxfmzkcjJKOYFTfr/qEjOLq/nb&#10;wRWrsGbCZJRs2cPfPaN2JJXPwJAAaVOXyLrmV7FFH0rtHZYVl+GDzAW4o8cg1A8egoCOcTShNC/W&#10;Y2rZIAI/KXy14+MCPQLpFsqsoxNFZp57gE317KsRaoFbpOpdwJdCUNQAj0DdAb4t+dSFHXXnqQgK&#10;S2RnHYWLQgfhucHpiFm3E+QKtrfMUi2ooYV3yR3kW6GNoq00sCZ+EQBpfq2bBEAtj98FVrZ5l+fT&#10;og8O7sWs11/DqOYtkPvM8zg4OR4V+5Yxoz3MpMR4soz5aOS4VMqFnkOetw3ImIdKI64X35u1It62&#10;Yz1D/OkG8AYu3oBLIgchsP0YarYTbcN1n06pOD0kGQnzNR7szeXHn04RAGR1iiP4WVpejn8OoPnb&#10;KgZBXdij0nw6PXQizngpCnd9lIicA/nmdzNTmIAphhGzqGk9eHhMOvqdzKCeVo+pLq8iCJWiqGAb&#10;lnVoi/RLmmFWs+bY9cLzWPr80xh7aTNMvO9O7Bw9AijMN42xlIxUwm65hEBmY707dyPjxZfQq8U1&#10;mPbhF6gskxdFjCqz2vWMzqnsWMUxm1a7KaEgyMhwPpYNBw/i9SkLcd0rw3Fmq5EUIgEhBa3HZPh0&#10;p1Ca/0yhJVoxRattaFqdemQKrjQtDzkB9oDnl4S7jv43EvhpFo/N5pFmG5kCv27sgCNScSZ5MChc&#10;gJjGNqFGaJ1QJvw0DSw4Fg06DMafB6Yhbu027Ge7K6KgnG1dSY1Ka+fZKC87UFkvZWRCnqVFIZ4Q&#10;35SipIrdqgCylFzEztasB3KauluyFq8sxabhvTHqmhaY/vRzKF+1kufyeUWegWuJNveSSS2rpEJm&#10;thiW9zFL8bzMXDd4KOhj2UiCQCkEFdqozMOPwxauQ6MuQ6jtDTP5C+hEs7fjJJzWYQxGz/Os7qK8&#10;TGP98YPgqQGArEfzQ0gPZyoqLcFz/afAJziGjOacyoFdE+HbYQju+2AMZm7da4BnRkF1sTWeNQfz&#10;sMxqJe83AZA0OM3cMHAq2oul7/ZALsEuq2ljTP3HcyjdsBQlG5ZhwStdkHzFZYi79irM/+A1HN6/&#10;msxBc5iZFesZZYVY/8mHSL3yEsS0aIKFgweZ1mcbPpHMPOe/LycDQ6mfXvIU7iBp3oFCvJ22EHe/&#10;ORpnt+wF3+BhBDaFU6RRy6BJptFGhZJ4zUkDPq9pLM2lDgC/M3kAMDCC/Bbh9rauF+6metXrNJPn&#10;cvg7vxMYTm8/jpbJUDTqOhz/F5WJ0cu3Y7M22GJbWrMKgIg8zh8n/iaXknfEtyViIQFI0REUrVqB&#10;0p07zJ9czI6zlBdoUK26uACVezahrCLPAKxk105kPv0QEq9sij3jR/MZ4rcylBO8StihK4i/hHls&#10;njwJE197A/tWr5OA2KZfskakiZqawHI405slJTDbikc8r7+D5m/BJV2i4N9+GPy7SQumNRaWjTM6&#10;JGDMTLekvUDPrChpmHqxH3k6pUxgsY63SgvLyvCX/tNsYMSveyYCXqH2Q+Y8619j8UCPEZiycb9p&#10;YhqAsBUnCDoazLD5usdrFwOmYgOqqvJCbIrqj+nNCXAXN8Kse+/Hofm57Ecdg1YU7sLavh8i7bbf&#10;YgzBceYLz6IwhyaxmbBlODA5GRm3XY8JTc/BvFZPo2zvBjMdyhSbYAwvsv611hvxyJjGc96YUOck&#10;JxZyaiPGSwqL8eGUxbjnrVic057M2G44AsNinR+qGzXjbrkUVBHBTiPJrBNvKImXvupbkz/R68D3&#10;CrvMuFrff8rk0ZJFbg72ca4hqZMRCAZ1nkRKo+YnYmdDE9f35emmkft0HI0zWg3ANWFD0Hp4JmLX&#10;78QWckUh21IWgBbSNbBRJ+shcanm0lawsQWQMlF5OXbPmIlBjz6OJYNoaRDlxEMiuU7WJcZi/IvP&#10;YXVyrG7H3mnzkHL9tci6/XocWTHb3Cj5MlkJpIeYWYHQbtdu5Dz/T/RvcQM2ZebwCoEpS2Xapzpl&#10;PtRASxZKEcqrNK5cYuDXd9oKmu8j4NtxHM7okojTItnhds5G/U6JGDZ9g+XlBMuR/p0K6RQDQJfU&#10;WEpFJcV4ru9MMl0qAiITafpNR73QmajfcjSuf3kYmW+XgUYxQcfWKCN7udFhNXRNU9mBfCA0DXRY&#10;uG8rRj39KNIuaIgpN/4W+6Lj+DtNDf5YWe7pqavysCcrDdOffAqxF/O6392HdaMGo3hxFuY/+zjS&#10;m16AxPtuxOEZaeRPbQijkWFmQBO+mgxszO/55wrAc4RYJwI6liHC84aAGn3TIIqDYL39+qIKDF6w&#10;EX/unYjmoX1wlqYfkTnrhyc73yhN4oDIZANBt2Xi8YX6K/RzAj4P1SxIS4A7zu9eMgAkqbMJJAVZ&#10;XGMS/CLi4BcahdNDvsBNrw1Fz8TZmL5tn2nu1prsWGXqahTVLaSrFhQ/ekkASJOWnZ/cNLpHZuTS&#10;oUPR+/IrsbL3AF5WRlCTp49p317MafMixl90LtL/xg52+xbszcjCpN9ci5zrrsHBKfE2sFJUSVAt&#10;KkUp+U2+5b0J4xFLqyX1j4+gfMNWe7IFSVM2VCLLWzzK68tpG2tQcQevej99ARq07mcj1z6akKCJ&#10;CaEpOC08BiNnrdZdTAJNfdqfUyadkgDo/GcCCIJbaRn+NoSaT5th5oPx75pN1ZxM3Xokbuo2GGMX&#10;rYeikaRBGeMZAHqbSXmo6Qk3PFEiRuBnRfERzBjQC2Mfehwrv/gClfwuQ7qQIFkuX16J2InMyjuL&#10;16zEkle7Y/QNv0Hs9ddgweN3Yd6VTZDWogXW9OkD0FwvYXnl0yll/lXlZPYKaQBe6NNfsSKP7L1E&#10;Onbf+YfWcJkLm1GgNe9XmI8CGtTLb2eeiau3osP46bj+9TE4t8Mg1Gs7FIGd4hCooFtpfOqtTYBr&#10;tBunDWrwROBYmxSoLG3Ijcr+VKlGI3Z1UEPu3Fc0YpIA0Ffbn3aTJsi66jgW9dr1QpOwAXjq8zj0&#10;m74My/blmcZkvl5xnRiKPad82G5eOflNnbGa3EOurclNRBBxgwFRaRHmvPMetbXLsTMhnrym/MpR&#10;uG4d5rzZE+ueehBrL7kYKbdch30LpqFIg3V3/A5TGjfC/DZ/R/HmLcyEubHzR34+DmVkIPGxxzDw&#10;+iuxcfhAlokczJ+MJ8VjvFS2h2L2BMSSl40se2TyQpzfJgpBbaNZLwT7rlI4snFOSCzGzXHg5zjY&#10;vYN7g1MnnZIA6Kq85lM7X7UbRhOkdSz8IyS8WTRNsvCLVoPQIuQz9GFDCQSthy0vNgewmExmhxZY&#10;lb6lUV+dryQ4iTOqCo/g8MbNKD+cZ6ZvMZ+h+b6a01heRvYuL2MPqxUKyTBFe7ExbjBW33YrFjU5&#10;D7MuvRjzXvoXKnbuJHDJ9K1k369elcxGAFXAtDEd73VA6Njm61jHe4WFRkhIeKEblZPGqBnIFRaa&#10;MDuvCJ/krsCjH8egMYXytOAom2GgmSTemRa2ixgF3Jbrl0PfAECLsSq8ZgKvS3Xgxzr056cAQWBg&#10;wOnxJxodNZt/bBqjK4/NtODnUcCX9sZyO01P7+dGdDWq7uqAGrOWJuvMuonQfVqFRuat6ksdK69h&#10;3j5hE+DTdjR+1W40bns1FhHROZiwdjt2KfSKbaA2VRtV0ppQOJS1NUFO0CD+kZ9ZLW+tbcCn33UP&#10;rzCipaCOr7gA83v3QWzwiziydolparpr3fix6H9tE8y7/DxsbnYukm6/EQfnL7COcV6Prki9pDGy&#10;W1yBmf9qiT2xY3Bw0nisfutVJNx6F0ZceyuW9OmNqiOUBht4IdiKD1lA+abV0WoWiYFfSSk6jJqI&#10;X7bpC78wDbJNokylwyd0Es6mlZGwQACr5N7DPo1OrXSKAmBNIvt4DsoROm6xBUf70OTTApIyUQJC&#10;R+GcsH54fdI8HFAvS1NDo2AaVNFInEINBCBmehq4qBGVp9hZjeuOdMbbxGL1cmpk5DmatQalKNy0&#10;CJsfuhPzG16AjNtuQt7MSVa2Mj6uVMBaRaOk4oiVs0zhCCyLhMX+myAo52+Y9D56vvkVXU2oNDvJ&#10;2Rkbd+K1CTNx33vxOKd9f/gHD0Ngh1ibbqdJ6grN8Os8nYCYS6JJYwKeTGAQWBD4xPAEQ+3gJa3Q&#10;VrE+Cn4/bgAU6Nl8Yn16z5tpLxKYi6QVZ5IEdA4oHTBqbnIOz+fCPzILgRHUiKntBHYYi7PaReHy&#10;LkNsD46Bs9dj2cESmonOPyu/Xs0/WRTqoEhsVpHaWr5oafLqfkUaErF19AiS1RVaVYXaI/mzkpqX&#10;tP3CvIMoOLgDlSWHzCSVWXt4/TJMfeohLGrwK8xrej6Wv9kFlUcOGysUrl6J5JbPYVKDS5Hb4EKk&#10;trgIcS0aYtQlTZH8yGPYFD2KwKplFVx8q0VLWMkEgIpHdXPV1xwqwLN9U1Cv9RAEhY1HkMUxTiH4&#10;p+HXkYmYtMyFushMV0fupOLUTKc8AErwNQXOpSq8PmEBAtqNhR97Kr/OZGYytG9EIi5u1wc92Ftv&#10;KxK7qskUblKOUjag/C8eI9maUizhINGBip3Vf13LA511TK7jEpSxR81941VkX34hpjS/EOs+fY+M&#10;ftBphwTJyuIDWDe0HxZ//gHyt6w3QdAInQcClbH1/N80qVzemDCTAOZZUXGIueaR5HgH1hRUYMzS&#10;jQiLmYl7/x2DJh0H48zWAxEUPAb+IQS2CI0cCwi0EMNUgoAWZfAsvU6NSDFethnPUdO4BkhODQB0&#10;gOf9Xdqc235Anxoccma/f6RAniBIQfftxM4gJB7+rQfh3OD++E33EXi2dzo+yVyO2XvzoGU4FBIi&#10;7buq6gjBizUt/7E0KdU8m0PcZFPAaFpUl8s/5nhG3jiZsu5TnXAlinmdOskjyMc+tiEvt+Su51UK&#10;oufJAuYrs/rAmFGYfuVVmNm4AdYHB6N8/y5Z2fbcw5tXYeWH72HeP/6KlL/9CekhL2JZ/14oWrmc&#10;5VSwPjmfiFwiMFYpNdJLK8jlDMzasQd//GgcAtoMZUfA+tOajOwUfdqn4dKeqZi51s3wEO/JpWT8&#10;Z2dOzXTKA6CnKTw9kVIV+mWtwGkdo+ETQsaPzEZgt3Sc0Wk8ftFyEJ4dMAmLDitohT0eNTI3bU4k&#10;WKtpSgcqjnS+NkDpdAX/aPVbVB3G9uixyL3mt8ht9mvMeOlJYPd6MhoBSF0//++alICU627EiOZX&#10;YkFcPO9hjkRGb6iACQ6p5h1qnuXS8b979VTPYyw/iyerlMFEMOQ7udLDtIcNR0qRsm4XXqZm+MhH&#10;MWjWZQRObz8Cge1GwqdDDHt4Cr6W5rJFCkjUgAR4ARHe5ZoU5OsEwgDl6Cfr2fxmnu//hRS2dLzz&#10;352cmaoyKw7PV4M/NGmdGesJItciDPITdybIR1DTlcmraWphcfBvH4V6FPwLQqJww2sj8feoVPSZ&#10;tQIL9uThICtRde2GE9R5ar65Bqd4LP8sTWBrS5KATx1rCUFNPjZpWboT1PJQkm+xoygvZobulzzm&#10;bUutkScEchUHirEtfTJ2LZrBa6hj0tQoYyNr8VN1zFUFhzC3eySmNr0c05pfg40Dh4ibmQetDQ9P&#10;4uBelO7fjwqa0vZslY0voAEPt2CCriviuXz+qvAvIGn1DtzaMwp+rANtt6mOQnXn0y4N17ydgaXb&#10;tca5+I6lZn5HlYNTOP0EALBWqtUW4+eswXmdRsAnNAF+3RU4nMIeLRlB7Ybj9g/jkLp1nw1MCIhk&#10;ctAK0Te718DPDkhkZp0/eo5J5nO5GJ6MU7B4AbL/8HssvOhXyPrdbdgzM5sMJf8K2UQMt2sjpv/t&#10;Kcy5+BJkPXAvdi1jT2yIZblSqKQxUDvgKZFLnoMvf/9y0mlxoeNEI2Zl0f1axJVsz8Qv6uFt6SIZ&#10;PpQ/0paSEmRs2Y/Ppq1Gy2GT8bu3otEoZAh+0boftcPBCAgZQ3M5kWaw/GI0gSKoCVIgnKnowkUM&#10;AEm2go2ddyB0fHIg5R9JrcvmNrvvIu+97v7adLx8vHTstbZqjqccBnYGbDL1tdCslhajOa/RccVK&#10;0jLwC+XvweNxRvBwnB08FJdTy3uyXwI7hxkYu3QrFtAM1I61gg/nfaN+VMl6rFSoEzsa1q/8Zy6g&#10;2SDGPm0QoYJtS3zR7wLKgp1rsSF1PBZ+9G9MjQhDZlgo5rz+KjZFRaFkFflBA2XkQ7dSC7BpTByG&#10;/OY3SP7LYyjdspxtqeB6/c58+SCV6cDqRZj++KPIaXgxpt5xJ/LmzjCttIK8LM1Omp7K5thCb8AC&#10;sSwy2LWQcKVN39QMlAps4zUfTV2D5hEj4Nd2LK0mtg+VhvoRsfBpMxYPfTIFWw7qqeIvlVG5/jTS&#10;TwsA1TRkOq/o56zcjGY9J1ATTEBAN62+QVMnQousjkfzyDEYOl/xea4nMw2Q93qT8hFEib6cpAxW&#10;kFnLSgqRHfYKMpr+GrnNz8Sazz61Tv4QubRU0lBcjulDP0Dq5Y2wsGFjbOpH05gmzpGqMgMoPU6A&#10;VTvVfpoHej3fjp/sfQ1AZY5IqxSgyg/ltAuV1YJttcE8NY5KmkFagEHDNxJbBf4cJK04Uoyktdvw&#10;zuTZ+L8h6fjtu/Fo2HkM6rPD0DL+Ph0S4dOJHQmBxAVe18TM2ai7AZF8gwI3Lx0LUO6a4wPYl6kG&#10;KF0+9hzlYeQGZWrIc43nvAY8NMARGM7jTgTGUC2hxnK3nwC/diNwTshAXNVzLB7+KB7h0VMwbN4a&#10;5O4+hE3ssRT55pwf8pApNlSdHevP6pD1yvoW+DlQUS17/X7uSPVtiQd5y1dg1WdfIPvxJzHhsiuQ&#10;RLBKaXQB0hudh9SGv0ZCi+aIe/IxrBw7FNUF+wzA9Lz1iWOQdHVTZDZtgpXvf4Dy8iMEvQIzYWVS&#10;H+CTy6ryseO9nljU8DzMuvACzGjzL5Ts3WOdbgXbulwhU5rBQXLw5zpaC3lR56wREKYtxWUIj5+K&#10;szsOYj2lsM60WK3cB2ls92i8MHg6CoqkH/KVBH7Gb3zITyT9xACQSQLPhha4KK3ZeRD3vENhDU5m&#10;z08N4WUKRQ8KQ9tomjqj8HLyUmwqk0u63MBJCxhYI7OxZZJozO5oZp5kWiN706Iju5HeIRyDL2mO&#10;nFb/h6qD2ykG1SggF8onkzcjF1PuvBUzyOwzn3sSxXu2GeyUkZEVTiNzR+O4+2bOwvK+fXB47SIT&#10;MGlwtg4h/8lUUXlqJ7GuWFCkY/1sWiU1BBNYqQkVEsYymjt8lsJoxPi8xJhfpreZQPJb8VN52F+X&#10;FGy7sbASM7YdxIjZq9B13FT85bMY3PbGCDTuMhxnhFBTaD8KPh2pLYSQQscTHNnRaD3DLlNImTYr&#10;Rbvg+fHTX8fyxbL+fbqw7ilcXo1NAGeLPchM5adtnSkTVgMSWgBCGptIvjnLRwM0/M7fzccnMI5g&#10;fny+X8fxNGPHwr/dGH6OQv0OI3BBaBSu7j4MD3wQg39GTcaHU+Ygbc16LD10BPtZZ+7tXXJizb8C&#10;O9W7PtUeJOMJ/rPRe6twEutSvCZvrvZCK1FrFBzEwdx0LH8tEpl33Y3YJo0RfcsVyP7HX7D244+w&#10;KyYaO6KGYnbXSEz63V3IuLgxO8/m2P7+G6go3G0zNvIKD2NRm39g3oXnI/u3t+DwlCm24EYp27eM&#10;jZivxiql5vb2W1jY6GLMbNYIw6gxbpg0VUW3RTrEBwq6FgiKoRThUMz7pGmqxNLnpu85gif7JqNe&#10;275svxjU76pplLSUwtlGHWPwcvxcvqJTJpxMOXLQ+dNIPz0APJrEuK6p9ucX4a8Dc9ioFFIJTzdq&#10;CiS/sFic3WYQ/t47DYv35JsweCPjJQDeUTzxWw0pXwIctajyyiIULF2C1YOG4vCC+QQ/gSj/8sIy&#10;/rb09VeQSQafcu1V2Jcyjndqfidz0AwjkkyUoh0bkPLsM+jX+AJM+7AHz6iX5gcFSm5pmdoWIiHQ&#10;qs2EHpJgeo9dAXVODC8dRaJJTUZAZ2wr0kUueeX42ORO6K/qQ45xmcx7K8qw8nABJm7ei6GLN+Ht&#10;zKVoM24G/tRnEu56Lx5Xdh+FRjShzguJwpltB+L0YFK7wTitXRSCqHX5txtN7WsM24DaZGi8aRsa&#10;VfQJo7CFUisPTbCdw3xCSWH6Tm0zhMQ286X26d+WWnzbWNQLplbaagTqv8TntB6Kc9pGoUGnEbi8&#10;6zDc/PoIPPJ5Av5OoOuaNAOfzViB2NVbMHvPXmwtLbWhIdW5mYokS3rRr1bC/5QMFI1ccHrJ3kOY&#10;2aMnMm66CfHNL0Xa7bdhcY8w7J4Rj7J9a9jgqkk+i3VZUZSPQ5npmPHUo8hueilSb7oWu1OirWwC&#10;p7xJE5B9bXNkEuDmtmmNigMHcIjnD/MdVNwC8lvs0w9g2T+exsKWLyKna3cc2bTdtDTFmcoKUOeq&#10;NnS8w86QPCvftCYHxC/bgjt7jkS9loPZuSTT5J3IDoiaX/s4/CIiDgNy3AZGP/X0EwZAiruAwdOD&#10;SWN7ZcIiChEFLiwdvt2pUXTPRBC1h9P/OQz3vxKNRDKF4ulKKPIV1TQ5ZFJKYyIjmZx4SMxVRFAp&#10;Lid7aciOYCkDqJjXVspMEuwc3oVZf/0zsn79ayz4179QcWgnNatSHGY5NCVOGoOQcEuvPkhvdhlS&#10;r7gMG4b3Yf7UDEsLsC0nEwcWLUKZHOA8ZwM1vEewJgAU0HlLpHvM/BIJ+PiTjJZi5i9/pDQZs41M&#10;EKTn6L6vJsuJv1uMIT81c0Wrh9gSYdSMVYKjdUDSmnDbSqqwlubz7F2HMXH9boxasB6fZy/AO+nT&#10;qTlOQcshE/DnvnF49NMY3PdhLH73dgxuem0crn1lLK7oNgZX9BiFK6ihXdZlEC7tPBjNuw3BlS8P&#10;x3WvjsINb4zGbW+Pw93vx+GBDxPwVK8k/HNACjoMS7c19D6dtBBDZ6xF0qo9yNl6AEsO5WMzNZ69&#10;rLFCkvxbbishwTg/yxX8y05IdSR1WL0bj42EKvz/zZNqX/ZDJQo2bULsQw8j9/yLsOSxx1CQNZEd&#10;3WHjDeryVpfFbM8SNpBMbXVOh2ZNRPYD92NSkyaY8/dnUbJ7i3U4VQTIBa9GYHqzxph6dQts7PUx&#10;yvavQ+meNchLTELKU4/jk7tbYGtWPCoJ8JWHyK/MV+sIlpv2z2M+Q12fqwfpp8XYxvd+J20JWnTo&#10;jTPbjERQJy0wnG2KgQ9l47Keccha6ZazYim+ZZ2cOuknDYCmDYnZj4IFED1zNRpEjIZPB2oZPWbT&#10;zJpJEJyC+q1H4tKOA/Fy+nysIwPJXVxpSwgJOJyAHO3xCSYKvZE5qaBVLYAg88ImsBN0BFIV+/dj&#10;2j+fRnzjM7CkczDR6JCZv6UEF4U8HJJQbFqCmQ8/jvQGDZH7wjMo37qRZ4Hda5dh5B/uQfrf/g9l&#10;u3aLDZmnBE3+JwmOGWokd874lB9i+EL+Lg1CIm9XUSAUlKs8ZMrZhbrnOMlplzL/eLeHBIbOd+Tx&#10;fdnt+uNA2bnaj+pTlvQsaTIypQWS6lR2EWw2lZZjfUEp1hwqxLJ9FPC9ojws3HMQC3fvx4JdBzF/&#10;zyEs4vflB/Kw+nA+1ucXYmNJCbZWlmMP30danCaV6f1UB8e+jY5UJom9AwG1vUhmq2nFbDNz5It4&#10;TvUnOjaf/5x0X+0kS+EQ37iiLB9L/v0qUi+5GNMJaqWrFlg95JUp7IT3sWLK2EFqQQM2i0ES2NFu&#10;+uBN5DRpiowbrsbezCSrP1Ee789+8C5kN7oIs39zLeb/+QHMePohpF73G4y8vAUWf/oOKkoP2rWO&#10;t2SBuO0yzSKQCVwl6C21DnHmnkL8tf9k/Cp4EAJCx8GvSw58I+cR/GgdUbt+5OOJ2MC6V1Kt/M8V&#10;cgqnnzYA1kq1mXb+xh245c1ENjqpC7XBbmkWPlGfZtcZrXrjqb4TkLM7z4DEdC4TIDEE8xC3sae1&#10;sBX7jf07hdMUK/7m1gOkPkZNY1HfdzDm8nMwlUxcmJOlRzMfB04aHdz0+buY0eQSTL7mEmxKGmow&#10;IpPlwMI5mHzTDci5624Urlmp2+yxzv+kYz3MnZO254YfBUMSfWmlFK1t27Cdzzy8ZDElQ/NQ+Fxe&#10;5upBB/xwR+6T73fUzJbJTUHV7ADnC5Mg8VPfjXSt3l+6jdMx7K1oZtnwJ+17aZ7OCFNZRSqBFyzt&#10;bTx/HXmTtzzHplpnVX79N2JZTLQFM3yufReAs3wEXGsy/qJ2cqUVCezcP52v+d0dH5M8J7xv4P39&#10;6HUCUX4IVIs0yMSr8nInY8ot12Ni08uxst8XLJkbka2ooPF5eB+V0HzzLVdRcy7kzdpOIX96OrJv&#10;vB5pzRtj3eiBfABrlG1QVX0E+9NjkPnUn5By1WVIbHYBxvNz4hMPY9vwKPYs1C55nTTaYt1j7hLm&#10;zXxludiak/ynTmjUoq248dV4BLQcjnqdEt1yXj2o+YVPolU0BmFjc1FYqvb5eaWfFQDWBsEDR46g&#10;9eA0+LaOIhNMhH+3TGOKgE4Ew9bDcNPLIzFwzhrzuyiJqST08vZIkLSgpIJJzcRWHBgZzllVNHF4&#10;nXrkkm1rMeelv2J8k4uR/uhD2D56NCrWrKGmtxm7xg7D3FtvwIzzz8XMvz9D82YriillKuKRRbMw&#10;69ZrsejW21GgAFZvAcjQepb2JynL24+qiiITdllywkB5fPKpNaz65ANM/PMzGHDTjRj3/HMoWCsQ&#10;laEmofIIuv2pnRwU6fnM0hG/GNl9GhAQfHjhQKLltEKBi20CRQDU+2udO1sqlt9dxyEStAsoBVIe&#10;X6k+BUke4FUvIqA1ITZBtkLwUfz0Er/XaHACYwGte646KusLWHgDbnumKlV50RDkdzPxWWaV3dWD&#10;8nFUO3nP6VpNYbNpkN57vIll0DO1fp9MAGl5xUf2YE7Lf2HqxZdg2p/+iKolM1G+dBZW9PkYo1u+&#10;gBXZCXx2PquiFPm8LY/ZFC+fj7n33o3JTRpg2ZA+ytjqUquxEOHYfuuwYewQrOr3OTbR/C3ayvas&#10;LEAR7y+hhVJeLZcNAZbvKW3du8K4antlcRm6JkxDw5D+puX5d5mKIA0ydZsCn44JuCBiDIZ7Nizn&#10;TV9+w598+vkAoEhMrv9kEpeq8MXkhfhl5wRzxruJ8Tnwj8hB/eCRuLjD52gzZjLm7VMYgkSXAmuD&#10;HxJyj0BQUGUyyi8o0XYjrG4QQg8rWb0McyMjMPSG6zHyyt8g8YFH2IP/CVk3XINljZog89rrsCU+&#10;liUhr3tGXA4vn4uc312HWbf/FoXLVthvNj9UQc6Hd2BG/y8w/Pn/w5qMNL4LdS3+JpNd7vOM3m+j&#10;9+03YxqFcO1rkYi6/SZk94zkTwRMlVB4UC4hceU3zUfCbveTXBHsm3Q1I54QYHhJv+ka/XX3ut8J&#10;LyTpfQQj1oum+9kMBf3OT+G3+SgFVqwzBRG7VVCYkx6tujOwEqCqbnUTr1dZebMbDBJIu6dJ2zMw&#10;4zn9U8l0rJaQf01aqL2lridIWYyeSmr3e9/T8w6k2snOKYREAxYkxc1pnrh7lifp2XxP+Uur+aIy&#10;+RU8sy12JKa3uAxzWrTAir8+h7QH78Pgq1tgyN13YU3qON6fT9O1BAWsGHWUxTMzMfPmG5DWojk2&#10;T4izrMlBzLvU2l3djWsRl1Rm8aL2n9GgnXmUqS0qukAjxfonYJ2wdjMe+ng0zgruBf8QmrwaSdfo&#10;uUbj28Xi9ncTsWCj5rUoqWNw9fJzSj8bAPxqqmnqmeu24Kb3FRoTC79wTZYnCNI0CAqnyRA8CDe/&#10;GY1B89dhv5cV5RekSeONDVOYgYTV/SpGouBIaMlQZiLm78WWrGTM+ejfyH31VSxq2RrTr7ka2U2a&#10;YuGLLVF1eK+JqoRJKW/VfEy980bk3HEb8lesNSPPdCdeN/ujN5DS7CokXUjhGjOahZFDXfdJQGju&#10;7NmGQ0tXMRPNNjiAmXzmv2++GctTEux3+S01NUuaggweflB4nF6mfwIcCbYAwIM/PKu8efClZKAh&#10;0jFJVxkM8abqMr4P60WzF1gNBD+KpaqKF0lrdNoYS6A65M2G/SqM6oF/pU3pWv2mPAU87nl6mP1x&#10;h/znwE/XKR+BFOufnZRb6NP5aaUa8tXtSvvHPLz3iOyL94N/TPPV3hwEQVtdnG1OrLb6sjysYCI+&#10;nc8sImmgqGzdemz76GOsvroptjRsgtxmTZH01P2Y88lrKFg4A9Ulh1gugnOp8xtrT8H1/d6nyXwx&#10;Mh/5A0pWLrXy2MCV6sfa9vjJzSCSn5bEjrm6koDJ8+uKK/ByykJc2qk/6mtloC6az+3iJW3UvWM8&#10;2o+ZgcMF4ixvsjf/2aWfMQB6kqfdDxcWov2oWfDvOBo+IZNoDucgMFLmwhQEto/Gea0/R7uoVCw5&#10;kG/AYX4u9rgyVSQZ0lqk7cjoskVXNf+TDKqpScXmCZJe5IYn9iUkYNx1N2LkDTdgR1IcGV5aE4Wi&#10;2q35UbBuKabdeTu1wDtwcMUaY+rKPTuwtGdPxFx+BaZd1Bw733wbJUd28WpppQUoXL8GOyZnYWtc&#10;Cg5lzsChDesotEUo2b0D0a++jXkJqRRalZFQK+3raFlJPFbf70gl4BEF2qtt2QX/LekSQxOCA1VG&#10;jYjLGS8QNODj74p7lN9L9aQ69Biodq8DMWfKmpbI03pvBYxrRoXK5iCrJumbyB7LI3U4in3TzAnL&#10;lz8ISPN5v7RraYEGXvqtdtL7ecgL6nqiXBma0mbhJDytkDozvVUaqxtd78ooffPg2hUY8exzGHHZ&#10;FZjTvBE2NrkQi69qisNj+rEsWl1PoMf8WC7Vh2ohf1EOMh/+PSY1bIBFH7zOzPJNK3QxiPYWTHqe&#10;asN1Dqo3vbOerbjVCgKqxv3FXdL6Hnx3NOq3jGIHTj7uMQu+L8+Gj6Y3thuPht0TMHa2dwFT5iMQ&#10;/xmnnz0AihElpC5VI3b2Clz2cjx8ghNpKmTDp9t0+GoHuk4JOK1Vf9zyynD0mb4GWyjFppl5NRn7&#10;lHA4wdAxv9gDlL38RFrWXGN2lQcPYsOYaKwYNZL8Lu1PjEwQpPCK+Ys2rMXsu+9B1q23Im/RXCpy&#10;6zGvcwgyGzRD2tXXYO0XH6OgRLuJUW87tBNr+n2B1Efux1ia1aOubo7RN16JIQ/+Frk9QlG6aBZR&#10;IB/VRcWmoUirqS6TxiAzSqLliilpMo1Cnx6yoGwd2xV21VeS/cI/BqQifilX3jwn0JIpqlkVTpNx&#10;oTQiE2QBwdH7HYARAnXG/rlNgTzl4KfAy5v0u0DASPmQZCZXVBaxKQ6jeOcGVO/dzmcU0BykaUhA&#10;sfm6vM7K7CH90aeeqrwE4FJZZT7LQ2ln+QBpkXI1OFBivfNT19tb6Zi/HVq7BnEhEVjUrTt2f/YZ&#10;5tx6PaY1vgCLXg5HRUmRta3M5AI+saI6D4dnT8TsJ59CfOOmyH7+KZRsXsmnuuXnXVvwWXx390yR&#10;K6vxmfk4FdxSZnF9Sw4XIzJmOpqE9kVQ8BAERiTBX7u1dSfwaY5367F4tlcG1u9y83n1XraPdh0A&#10;/ryTBEkMb8xv7AVs2XsQfx80Bb4K3O2UAt/IKQggaSc2/47jcF67PnhmYCrSNu8z5jNXvswkgqCF&#10;nRAQvUJuPMzOu4qAWSHQJMOVklwIiXPMV1SQ2Usp8JQmxYCVbNqK+fc8iNk3Xo/ikQMxO+xfGHNF&#10;Y0y+5Qasi+oFhdQIUoqL8rDyvTcw+dLLMenyyzC/4wvYOPpTrBj2LqYF/wMjrr4Oqfc/ikPZGoEu&#10;RV41xaWUIMTnOXFyAmxgRaEyf5qVTcRyeyX8qOAfR1h4rZJ+lWkroHBLfemEAHoHjqybh/0rcnF4&#10;iRbuXIrK/btYIYJ9lcM9kxVoWpq0JBQeQeWhQxRQltVTHvfPJddm/GtErY7XyE8pUEBZAfZOy0DC&#10;c09j0ot/x77UOCKOZvUSBO1aV2TpgvZ0goDaSqOxahH34io/gWXnZqyakIgD8+ez4yjRsI5dr1K6&#10;Z7uy2GCMVvqm2V+Wn4/KQnY4/JzXsT0mN2mMib+/D/mLF7EMfHjpEZQtX4jVn7+PlLvvQkyTyzHt&#10;//6OvKUzmbtWYaYZqzKwQs2ApzZrT1HZrXb0AgJc6aVasbkCX8xZg5vfSUS91sMQEJIIbYPgp2mE&#10;EROp9cXhooix6D95IW9zra7uxMpixGf9jFOdCVw7kaMlIMZwZI4R01egRbdRZKKxNrleAyTSBm1l&#10;3HZRuCIyCq+kzcXCggpzOos95TQvp7Bo5zeFMmg1EAGeBEzgoPAMfUqY5PeTmWyrPFN4iqjGCNiq&#10;t+zB/EcfwYIWDbDg3luRfmlTpNx1EzYnRhEQeKdkgHy7P2cyJt1wFZZedBHWPvMQ1YDpvNvCaIG8&#10;PGwaMATRLW5A9nMvoGzrGmjT0DyCRBEFtmDzJuyeMR3Fe7ep1Pa+egMZj4ocK9JgD8vtnsXyUTj1&#10;u4O6GqEROOkXlduWXlcnQHAr2rAU6wb1xoyW/0TyA3dizB03I/Z3dyL17vuR++zzWPrx2zi4KJfZ&#10;FVq9mbnM+jq4cy3Su0YgLSwcBzdvNGCTP9WI9WaDEDw+ClQek1lmsvyy+2bmYPTTf0LC7+9EzMMP&#10;oPfttyGlS1fkb9vE+ub7MENpazKV5TOzuuJLavpYSaUGZQQzSqWYPuATfNaiOTJbt0RV3g6aryXs&#10;qFxtqUa8mrLqxyGrM09lGag2dyanYvINtyKbJvGWd17BkVkpWPDua0i/736ManoZEm68DbPefB3F&#10;m9fxasIdn21dp/n/VK/sLPmOzmfKd63UwJHTELXAb+a2g3hh6CRbBdwnJNamFWqQw1/mbqcM8u0E&#10;PPbZJCzbtpNXK7l3r2m9ulQHgLWSGNuFUIhFxMLAxj1kskE0gdvEwKfDFNt0yDdS81snwY+97S/a&#10;DcJ9bw3H0DnLsYO3iTnLbHkkOaflQNeIpIBVo4UK2eBvHqHVY6R5SZgkOuWEkSqaRoVzp2POH+7F&#10;8kbnYv6F5yHzsfuxJz2auHKQ4ElNkUUTaKz69H3MuKwB1l1yLjJuaICkfzyBBb0/xP4FOXyP/bS3&#10;VmNOy2cw6prm2KKdwgi+8hOVlBRgzutvIOqaG7D83bdRtm4VtkyZhI2J47GXAFKxbyfLwbJIA+Nz&#10;pK3KxFcNuXqpESEBgGBEhm5VBY+Y95a0REx+8lGMvKoxhjX/NeLvvR6Tnn0UWc8+h6T778OIay/F&#10;8MsaIZEa0NpefYC9+9lZ6J2qsXdRDqJvuR5jr7sOO3Om8PmGTwbGVBL5yev4HhanaAMArFN+V8ny&#10;COa9n38WY26/A/lTUlBMEJ710ccY+0J77Fi4VHhppr9gXsZj4YGd2JCVg72LV6GK6ndZlTbFEgi5&#10;9ljR91MkNb0YaXfejMMLWac8pygkr0kukNL7C1L0XWarBnsUjqKnlO/agKy/PI2ZTRtg0S0tMPm2&#10;6zD0sksR/bvbsKBLOPKmZKCsRNst8Gksm/NRCpg1fVHuEPkMnVfWBkX4cHU2S/NK0SN5Blp0HoT6&#10;bYahfqd4dtC0TrqkwUcUMgENe8Ti86ylNoij5BweKq8+atrv557qALB2Mp4WQzse0bE3xc5YhWt7&#10;JsOnbYKFEfh1y2Zvm+VmkbQZi/OCP8czgxIRvWarLZjpMiO7lhEUqBkpKr+6uohgokEIMjQ1EYGY&#10;fFZH1i3FtikJ2BAzFKve7oHpD91Hs/YyTLrmGixu0xJHFs9jHiUooDDkCQSYtcJI5vfsjCmX/grr&#10;Hrod6yLCMOHRJxFFs7f/7Tcilebf1o96YuvfnsD4SxrbUkwqg8Bq/7blyH7wHiy7sCGW3ns3kv70&#10;KPr95hoMv/oKxNx6C6a3bIl9E1MNzLQ3rY0cExiOl6y+WC69DYoLaYKPxKQbb8SUhg0xhcK/YUwU&#10;Di6fh5Kd61GxZycKN6zC7owkLO/YAemXX4EoAsLc9z9GVbHEvQr7Fs9B9p23YUbzFtibnsSnC7So&#10;j/E5haQSaXsEMdMY1aGwjgWMKkfe7i1I+/wD7M/M4E0GK7yfbXBQcXfUnAggmoVjo8L8ZVXCCAy5&#10;+kpk/P1FlG3bxbwEPwIc081RkDMdU66/ChObN8WWqMH2W6lYwsCXV1iVEFT419WO2lyfgkSCM7ub&#10;JQM+RfxlTZHbuDGm3Pd7zHn3TRxaMJOd015eV8InVeIQn6sFNEplSvN9BIBVLKu0PtsLmHmxdrGq&#10;vBSfTF+Gu9+KxtmtBqJ+SAyCtPlV14nslLVFpUzeMfjrwAysOerrc3VztGhK+l6XLNUB4DdI+/IK&#10;ETpmFs7qpAn9ifDpodCCLPiHz0JgaDb8g4fiorA+aDsmGzk0T2QWaw3ekqoCygyZukIalTyGEkT1&#10;5mT2vD2YEB6Kftdci/grr8P4y5oj5YqrkPPHJ7Fp+CAUHtxEQaJgUAOQluXCQwg3lPrlH/dGdOOL&#10;sKjNcyzcRmpAm7EnNhaLwiMx8uHfY9TNLTC1eTOMb9IISz/7kKWRPgfsyUzBvOuvxeqmDWmS3oyZ&#10;Pbpi1eefYPFrPZBI8B17+eVI+v19yMvQsv4Uewq8mZ3HSTpvI7cs3YHp05Bw131IatgUs4P/idK1&#10;83mFINcBpITYCw6lBzdje//PMfrWO5DcrjOx0828ObxsMXLv+B1yWA+7CMImqgQGBXhoVzTBgbRA&#10;mZlF5mIoRyFJ4ER1ClW7tmHfvFlYNmoIZtLsnNUzFCs+eB2b0+KQf3A7wbMUpQpv4b8144di3KVN&#10;kfjbO7GXZXeGvtPC9Fm2Zxdm/OVxTGvQAMs7hKEqX5vgC0h4DUFEHZHrLr+arGPgT/nrNiP3nQ+x&#10;dsAg5K1ZjjKCmN6pRvt3QF6uzrFS8Xxllq9GoBXSo/rbQ8AfvXQHHvk8Br9q1x/+bUfBt3MGQW86&#10;zd6p8IuYTH6MR/O3kzFqpjYqslqrS/9DqgPA/yGJncxR72Gsmeu24sFPtF7aSDM3/CJmwKfrdPhE&#10;psCf5kj91kNxVeRwRCTkIvfAAaivl+BIRiUV8rNJm3ErwxRi1YQk5IR0xaL2nbD8nTexf8J4lNMs&#10;rSqVBlZBAXeOesW32egjNUqVZP+M2Yj97S1I/91vcXBapmVviZhTtmUddmUmYfH7byC29b+wPZda&#10;kYS1uhhrv/gAMy5tjGnXX4EdicMpbYRqz2rFBYtyMffZPyGtQSMsatcWFYUKoHbm3VcS30EuA4FF&#10;aeU+LIwIRdqFTTD3oUdQtGQOS649Mwh8BGv56BQkrHzk17IR7OLDNC0X0FJfgzICk+1Cu3AJZtA0&#10;zrisGXZa7CJN7K2rcGRmJg7lpqFw3QLed4DPlI+Vr0pw0BJSZYW7sW5Uf6T/318w6PbfYtC1N2P0&#10;NVcj/ooGyLz415h65fVY0qkzqrduMfCUfpg/Oxc5t96MSVe0wLaRA9k0rGW9pt6LFaxR+w1vvYLZ&#10;DZnHw/fjyMqlBlgWAkN+0LX/CQA1sq+9PWwjLLahdNxCanbSXvn29gxdpzpR3KJb+kwuEumgwA6e&#10;T1y1Ec8PSMWvtdtf8HCbqeRn4JdFczeHPDgRv4iIRbfEOdiTpzFmPZwtLXPasWtd+g+pDgD/x2Q9&#10;uhhf3MWkmQEjc5bhN69QG2xLIAzXkkKTEEDTOLBrLjXCZAS1HIDreozEyynzMHu/8/VYUj62zLlM&#10;HDE8xar4CEqPHCDYHaGmU0wBoDAQ0fgYZ/ZRGKrlgKImKDC1mSlFeVjd698Yc9WlSP7DQ1gXNRR5&#10;61ainPlU79uJw0vm48DSWSg/uIXlPcw8CUbF+5DT7kVkNLgAc1o9R81La9DBpvwpT42H7u79LnKa&#10;NkPGffejcPN6e+fjmcCmwQgFmI5sWoSZd9+JnMZNsf5DxbPl0YQjNFJdqyzTlqIUcKtDAYNAgc8S&#10;yBDIpN0pdk8aYumCFcj6w+3IveIi5A3+BOvHDMO45x5HzM03IZZaa/zDd2F2zwgUL5FboBxaiEJh&#10;JTuWL8In996LMbfdjvnt2mPNyKHYlZ2MnZNjsCK8A6Y0vwqJNGU39PvMAFhT/qt3bMP8J/+ISQ0v&#10;xNKeYXy4wmVYrwQtB6yVyBs9DPOpJaZdexW2jBsr+HOQJ8dkrU7x2KSrqN1XlRDYaAOwHmxwQ769&#10;CloD1Pa0Srd+l6/YwFS+Q5czDvO5yWt34G9DMnBB6BD4tRqCeuFxbs1EdrR+nTPh0zHR1jz8S99J&#10;mH90NoeXTwm8/OT/uvRfUh0AfoskJvMy/u5DeXg1fiHOi0jwLK6gZbZoDnfORr2IKQhqG4czXxqA&#10;67sPQY/kHMw/cMgAR56m6iqaQ5X5ZHvpQxoCkaYoTUlalRtc0KCHKY78btqCvpOkxQiwpPmsGt4H&#10;sfc/hMHXNMf4+25ByjOPI/1P92PsLTdi8CMPIW+15noShPj30KqFyL7v98hqRLPu47d4VqPPlH2+&#10;jgBa5do3+HPManYJZtx1P0rWbnDPt3c+NklgNUKptC9zAqZf3RzZV16GnROjeYYlptYjB50A5zDf&#10;SKadrhcQCtyFnW5kV4t1ugGagtXrkf7Q7Vh46YVY/uhDiLrjt4h79EHM+8dLmPb000i87gokNmmI&#10;nH8+j8LtNClZS5qTXXIwH2syp2HvohWsFNWOas8Z3Ti4FXNf+D9kXHwOlrz0PMqO7LNRVGnfC7t2&#10;xOQmjTD3/55A5d6tVgcFBOtidkzS1LcNG4A5zZpiRqNLsOy1V1lmF6koo15m91drRUln9f4a+JLb&#10;whszqhFdtbQ6Peq77OyqFLdoT3LT1yau34a/D0rHBSGDba9rv1ACXbcs8/H5sWPVtpQ+7cfhlncm&#10;IGbuGs+z6tK3TXUA+G0Sec60QUmxJ63avheth+birFAt+jkBvhHpCIicbGColY/rhY7H2cF9cUvP&#10;oeiaNAuTdh00IZSgCPZQXUiBoZgoPk6jmxQU04pI/MErUp5PCp6WPedt8icqvLZk9XKsjPoME9u/&#10;gJjH/oi4hx/GlGf+joW9+uHQnh0mYPq3bVwUsls0wyxqQ7uToy0/jbA6IWTeNJFXvRaJ3EY0gZ96&#10;ChV7d/IXmVNOO3FJdzlNQyaw0o74kZjavAFybrgaB2ZNsbwKeJ80KoWYKCRIWZjP0PJjHlaHDiT0&#10;FgLo4jUbkf3wvVhx4a+Rdc31WNX3I5rzK1C1ZzdKd27E9kGfYNo11yKm+eVYOqI/76f+SO1Js0ys&#10;JASV/DWLsG5CDBZ/0Rez+vTGxuRx2BUWhmkNLsLMh+5B0fql9ixptWsH90YmwT73xpuwK22CcrCy&#10;a8CqdMECZPz9adbVxVjUoCkynnoWhQfk0PC8hwBeVfE1SfWjVX8EehYfKehj/WrkWq4I84Xyuk3U&#10;kmNXbcG/hkzGpaH9ENh+KC0KdqgRExEQrkU6tGrLRPgEx+KyVyegT+YiFJWou1T6DwWoS/811QHg&#10;t0gGRybAAgEJcw0QzqLp8mzfLAKeNmQaD58eE+HbI4NmcQZOI0MHtYtFYJuRaNp9BNpH52Dy5r02&#10;aux0FTK1RgEJClrW3pag0jQnneNT5fkzIeczNSoscKyqKMOBRbOwdEBv7J88ARW7t6Fw7z4Ub96C&#10;qt17CT4VtkeJjXwWl2Pey92RSo0n987bkbdmnuWnZ2l+qrS/8rwdmPe352giN8DC8DCUaSN5vacH&#10;6FyS0DnwsnnRTDupAWZecylyr74CB9KTrKRFLLdGaIXvul1FUD4y9xSSo4CTEgJ/ucJPCPo2brt6&#10;E2Y+cD+mX3we5nd4Ecjnu/B8HnPUsk4V+7diFcs36dcXYkZ4e1QX5FkIidYJLDq4Dss+eQUp99+D&#10;sTfejpjfP4boJ/6KmGefw8zb78HSppdg+o1X49DUNBXJQDdv/mxk3X0HshtfjCxqzbsGfIFD40dg&#10;9af/RvSDDyCJgLnt5TCM//2dSA0JQdG+Xfb2LhSGoG5sUKOdO91Q51Vn8ikSajUiTXPdRnhtdFoT&#10;54AtpRUYsnALnuibgvM7EPTaR8M/IhFBkUnwi0imFZFhy1Vp4YLG3eLwZuIc7D0k+8ElC46uxXt1&#10;6ZunOgA8KakSk5ZtxBNfpMCvYyxNYzH0ZNui07cbtcLIifBjD39G26FoHjYIz/ZJs/XaJBASD6/p&#10;q927zE9EDcLpfh7oIeM7AaQYVRZi6tuv4+1GDTH07rtwYMEiz5USMWqQFELtA6FZEJXMf/pb/0bf&#10;y65AVvu2KC/ea0DggEnXVyJv7TzMuZOAQG1p/RefWF4aeZYTX8kE3ZWCZaARqFWx+fXw2sXIuutW&#10;ZDVpgnWfvMVHH6L2pz1NBOZuoMSWatI9tsqKtD4N7vAdy1nOMheiU7FpF2Y+/ABSm52Nee9H6oyd&#10;19xibfso7WlnRChyCYA5f38W5Qd2mPleXlaKZe+9iphLGyP1njuxOXo4SlcsRcmu7SjatBKb+36A&#10;3OsuQ07zJtgxaiBN0moc4itVlRRj7fABmHj7DUi87CLEXnoxEi9pirGXNMe4Bx/BjsRYVOxbj+0r&#10;ZyJ/1zrz4zmI89SFtGd9ekkAT+Kh1VlVZSnPyQPofJyCr4UEsU+oxd373jic215bB4xAkPZUsS07&#10;s2xpNp9Qgl+reDTqkYSX4+Zg837vwmzuuXXpxKQ6ADyBSYzpYuY8DMrjyYs24YmPMxEUHM2ePB7a&#10;bNo/UivOZEB71gaEToBf63E4r80QPPLReHyUswAzD+yzQQnlIj2J2TAvfhNSCcj4VT6zIsJKZXUJ&#10;dmXmIOXFDpgc2hXF6zYZqGlgQeCkJZwEQCXMpJKmVsHmrViTnIR9KxZRD6EJpiyZoWauKG2YlIDU&#10;KwmQlzXBvvgxBsjF0tgIWF6xo5jzr/Q3PqWMGiolu7z0MJZ07YiJjRti8kP3IX92Dq/RFdJcXfEr&#10;mY8Wj5UJLO2LX5G/Zz8KDhxg2ZwJXrx5J3IfvR/pTX6J+W+9zPtYp3rvihKUaKYJc1z7endMbdgY&#10;U594HMW7t1r+RQS6WQ88jOzzL8CGN0N4RjF2zI+k4wMJI2lSt0B200ZY8nYkQT3fhSkx68qiEuzI&#10;moK5b0YgJ6QN5nXqgg2f90fegiWoKC9DoWngzomgZc70Ljy0duF/qw9rJzspEFRbqTtRF6VZP8B2&#10;fp+8fiu6xM/Ada+Pw1nBA+DfIZodYaptBhUQkY4gbQil1VraJOPiLqnoPn4+Nux2jhJLrAvjLT2/&#10;Lp2QVAeAJzCJL22Gh0jS7U3UBCYvXYcn+05GUAhBUNsz0hzWxt3+kdQSafL4aumtdqNwdtsBuKHn&#10;MISNy0bCmp3YUOS8fMpbviTzE1KkXAAwRUymJJGjNJ9wlkdzixItn5hi5IQbkkldo3MaSfaWSmBT&#10;xAtUVl0nR73S5uwMjLznLsQ+9AccWTTXJu8X8343O0YyqE97U8KnQjpUJpmT1TgyNwdpf7gXcZde&#10;glnPPo8jBMFKm+pmVrD53UQCpnKakhujBmPY008g+bVIVB9xi42Vbd+GuY/dh+nn/xIrunWjCe8G&#10;R+RLU1CwZuSu6/sOchtdhPn33I/ijRsMYIoP7sCcvzyL9PMvxOynH8WhnMmoXLYMh2fOxKLBA5H6&#10;zLOYceMdSGjcHFO7hBC4DzA/gi47CT7CpcoCaoTsespVSldT2pC8vJzv7yFp3uosdK/e3xE7As2z&#10;ri7msboV080NYJccKkTf+evxdP80XBoxEGe07ougDsMR0FV7VefARwH17Ah9wlOsg9RqLT2o8W3c&#10;U6PxOZ5yHasDQG8r1qXvmuoA8CQksqlBxFdTNXJX78YLQ3JxbucxBMKxbrEFmcXdshDQmZpipwwE&#10;dkjCacHDcXGnPnjo4xH4IGMGpu3eDw1HyPUt8aqmsCkkRhqHtAyBpPQjzXyQmamRVvnfpKVIXlQe&#10;8yEagOnYgaDkXH4khaNQ1lF25AAOzJmOfQtnorow38ClhBl5B0EcAOpYAumAQFqenS6nJpWaiOx7&#10;7kVy4wsR+/DvsOjfL+NgYhyOzJ+F/CXzkTdnGvaOH43Fbf6JlCuaYvjlTTDtjTdQVayYx2qU7t6I&#10;BY/8HjPPOxfLwruiqrTUQFj73FoYEN9v54g+yG58AabfcDvyliyzOqmoLsSu1PGY8MiDGHXF1Rhx&#10;+10Yc/+jGHLfwxj89F+wfsRwHJyYhMWff4Y9c6cxPy1rxjsr3QwU1YerGfcpnU91qPhPadAye/Xu&#10;8rtKuy7XLBQNVrFMGhnWgAaPCPBV2MYyp67ega6js3BHz0E4t0N/+HUYZn69gK5JCCT4abECn0gC&#10;YCetQzkOl7+RjLdSl2LbgRofnzfVLpdLNUd16bulOgD8npLAojYsLt6+G11jZqBRZAJ8grVN5GTb&#10;89ZPI34UDO2v69cpDoFth+CXrfrgiu4j8ezQDPSZtQFz92uJJ28SuhEYqGmhKo9gR7igpmQByhJe&#10;opqNU/DRBswUYoGVgzMmOxYAOG1QPjvTxEQUfAva1bnjAiCfYZpZMTU97Y3LsxUVyM+ajJy2L2Do&#10;rddg7CWNkH7FpUi/4xZMveMOZN9wE5Iva46YZo2ReNetWPLJmyjbs9tATAu7Fu/egoxH7sbYiy5C&#10;dueXqS7KjBYAElq0MTiPd6alYNRvrkL03fdgx4rFdk4GanX5EdsDZcOQ8Vjw4UdY9PknWD1uLPLW&#10;LEMVtboi5lRBIFV3cYSfBQIxzXnmc/W+pgmyDuy9mOMRkjRj+e+kcaOSVKEZG9qKoITXCTZdbewp&#10;r0LmpgN4L3U5/vRhMhp1HIYz2gxFvfajEdQ51RYq8FHwcnftmaxQlmT4to3BPR+kYHDOchzIc8a6&#10;JZbDqrkunfRUB4DfUzIBpXCZKWP6hkvb9+fjs4zFuOGDNJvO5NNhHAWEAuP1E9qm4VPgG8Jzbcfg&#10;V20G4aYuA9BxaDpGz1+OJQfzcZDCohwdLBG+iHhV5dIEBYTlBCeBlTPfbESXJTAg8wi7DarwZn0K&#10;7Ir42xGS0yKVB/PzCKTdJ9IxSdPgLBSFIKw5rZq8D56rOHgQ+yZlYctrb2HWP55DwhMPIOWP92Py&#10;E49h+r9exMrPPsPeBbNZTpl6LGM5zUeZkYWHMOfdNzDyiUcxf+w4FkouAGqGfEYJ89UqykUH9mJV&#10;0nhsyEhHadERq9cKmacOoz3JaYsqpd5YsC7/nfyJWkhBYC/Qt4Emvo+0X323jookLdsWsiAqllPL&#10;M5An6MnA1ZQ8geNWlid75270ypmDZz+LRotONHHbjIB/20T4U5PXqix+nWni2gbxU6jt0extF4ez&#10;uk7AswOyMHnRRhsQcknauVpGZVAV82VEdemkpjoA/N6SBFH/7NBzVMPgJWXlmLhkNf41ZCIu7ELT&#10;OFirz6TZ6LE/tULfrlPNRK4XmkqtMBaBLUfhV9QOb3g1Gv+MysYXs1Yic/cBbKe5KrFXzjYbgcBh&#10;SxnLXyhgIhkYe4SMos9vBpt2TiayjTDrd91DgLCwFc8//e7u0z8BoAMVxSyWEDA0CGR7ptjzmbSf&#10;xuFDKNq+GUU7t1DD24HyIwftHje6yzwJSFqaqkSArbmyhwtQtHsvqoqo9QkAea3yUyC1lhcT2DrI&#10;V9lURu2MpsUEPOXiPZpLq5FeG03n++lTc4gVjKxhGDfCzutl3utT78xPHau70sIRLAzJ1Y2eKFN8&#10;VUkZErfsRc/Jc/BYn2QLZzq9TW8Eai2+DgkIkG+XwBfQZTqCwnPhG0atr72mTY7Dtf+OxRuJM7Bq&#10;m4sl9CaBnqstR/aX5Xff69LJTHUA+EOn4/D4ul378UH6Utz2fjL8QsYQDOPg0zEFPp0pXAqRICAG&#10;dJ0G//Ap8G8XT61jJC7o2A9X9eiLZ/rE4L1Ji5C4bg9WFWu/2hqYNSjQQMpRouBLtbMyOME30COA&#10;eTcgsml6BCZH5kXkeQqpAIO/K8BZgCIzUSSALSLoaYBFIFTCY91nQ80GJYLnEt6r8ByBlgBOcyN4&#10;nwGVp0xMCtAW4ElrFYDpWCE9btqcNFNNJVM8pLxyCjUhePJYq6lIk60geBl4C9T4LIGbNqU3357e&#10;QeDL77ZviZXR+fUEmK42gAMsz4JD+Ri1dAMi4qbi3k9icVHkMNb7IHZQbJvwFHZO2miInZQ0Pmrt&#10;PuFanIBEQDy3czyeG5iF+HlrcKRIHtW69GNKdQD4AyeJuvp8ByoSPC9cSSssRvbSLQgeMRPNX6f5&#10;FEYgDEsyH5J/Z2mG2uWLn53TEdR5AgJDohHUdjjOajcCF3YaitvejUabUVMwaOZq5G7Zh/VHii2Y&#10;2HxqJMGZNDEBhUxlD4SxBBJ9AR3LZiQQ4R0EFZ0QPqmUKrtbCcZ0Kp532qQAS9qaaW7Kn1fKjNWn&#10;Vj7RfGP3za4mueeW6R5P2bwkoHK1wryZl9NO5U9V+QTYLJOAjOdVhxZ7JyJgW+AxwVX563nyjWqd&#10;Q4GwgE7Ay6Oj9aFfdhAMFaeXvHY7Ppg0D8/3jcHV3Qfi/NABqN+eoNdxrMVwqr7rRaTyU/NzJ8Gn&#10;u4BPy6XFoH7nWNzx6WR8NGkp1uyStudtU0/5rDOoSz+GVAeAP3ASiAgAvV9MiCnoNTDo0v4jJYhb&#10;sAb/HJaFJq/G06SimdyBZnI4AZEC6GfaxzRqIdOojWTCtzOFMXQ0AXEgzgsegOadh+P378XipagM&#10;vDdlEWJW78CS/FJIPOV+90AeSUdekpYo0NBggSDKjfoqDEQanHx9RCDPJwFNYKNP07hE7hpbRp7X&#10;uXcT4Ol65s/zRgZe+vSAnAckbC4xTVwjA1/3PC0cygt0G0skaNMaf4RgkgGkak9AV0Vo0z1Ha1P1&#10;zLz0Hvwr7XgrT83aexCjl6zDKwlz8Gyvibil51g06TgIv2jZD/W0b3RILOtUmh7rtWsO/LpNRWB4&#10;BoI6Efg6Km4vHqd1Go8730/AW4nTMG/9LhZZz6lJ3g7OkedkXfrBUx0AnoJpJzWUcXPW4YUoaoav&#10;pMGvYyI1D5rIIdQICYS+2g+iG83l7qnUTpIRGJEO/05p8O0QZ2sWntGmPy4KHYwbXx2BZ/tPwCsp&#10;MzB0/kpkbNyJVYdLsL/CLcjgoELwrCOBiD4Jl1rNpKrATE1pgzKF5VPTMl0WFuL51L62Np3PA2bS&#10;fqRxujwFCF4SNOkPfzlKzIOfWtHYhZqwFHyG20/Y+f1s9Nt8dQI6kUpNwOYT9Omg0QH8IX7bUVaJ&#10;ufvyELd2C3pPX4zw2Kl47LMEXNl9CH7V7jPUazUIgW3GwL99IgFtoi1m4ReebQNSfpHprNMc+ERM&#10;h097mrfBybwmBTd9kIVuSUswbe02FJfKvK9Lp1KqA8BTJHnNP+f8r1EhDuTlI2nxBnSJno873kzF&#10;OR2iKZxakIFaYqdEaoUEPg2idMlFQEQWArtkuFHlcAJkSAIC2o9BvbYjcGbwYFwcPhTXvzoOj38y&#10;Ae2HT8G7E+dj2ML1yNi8F4sIuhvLS7Gb0KL1a7RStMRdpXEk2BH4yKiUSWtDMB4YchBqxKJL+5LZ&#10;KWByBqk7p08FushIdjm57/oU/EpzVN76p6d4n608FCytHff2EAzXFxZi1u48pK/dj4Ez16N74lz8&#10;fchk3P9eHK7oPgrnhg3DGewIgrSeY/vx8O2UbMvJ+3edSNKIrTbHl5Y3hRq2dlVL43Xx8GsXjSZd&#10;R+OJzybh49SlmLdpJ8rKVDpv4ssRmE2brUunRKoDwFMkmREnbYmCb36z45hSRdRAFm7YjS8mLcEz&#10;vTNw6cux8A+hkLcdT+2QWmIYzeKITJpz1GRoKvt2mQE/HvuH07SjxuOraVgdCJrtYuDfZhROCx6G&#10;8zpG4bKuI3Dd62NxN4HxqQGT0XJULromL8CHOSswdO46xK3chqk79mLBoYNYnn8E60tKsKOi0sxr&#10;xSsKnBQj6OawOOATeb8LDAUj3nO6VuHA8lfuJ+3ie27lu60tKMSSvCOYQZN14rbdGLN6O/rOXY9/&#10;Zy5FaNxM/G1YBv7UZwLueDcWV/WMxyXhMTin9WgEthoH32ABWBL82qcgKGwy6neajIAu1OS0th7N&#10;Wo2y+yk+L4IUwnpol2AhK4FdEnDdOyloP3o6ovmuW/aqRIJdb3Jt4rRWjzZr9KXGqUs/ylQHgD/Z&#10;VG0rBGtRhreS5+DxvlPQ7GUKdGiSM5c7pBMQBQAawdROYlOoIRIMIgiIBEf/TvwenorTCZr1Q+Ph&#10;HxZHEzqaWtNomtDDcDo1xjPbDsTZ7QbagEuzLkNxZY8oM6vvJgD98bNEPN9vIloPy0bIqGkIHzsD&#10;kTGz0HPCXLyWsgCvpy7EWxMX463JS/AmP19NmY9X+VvPhLnoGjsL7UZlow2B9gXe/wTzeeCTRNz+&#10;djR+03MEmneLQqMuw3B+2FCbOnha8CAEsFz+7an9dhgHP5a3flgsTg+Jw2mhKQT4yQb0AZ1z+a48&#10;7qq5txm2+IAPzVy5Dnzasz7axeMX4Ym4/p1EvDRiCgbkLsOCzftQWCodsy79FFMdAP7EkmkeZoJ5&#10;Hf/eRPOQgDh11VZ8MnkpgSUXN7ybhrO70FTuGEezWQu6UkPsSCCgRijNyE/msuIQPaDh0yWd59Kp&#10;FaUSJLVckyby03QMTyJAxiMgNAZBIdE0q6PhTy3SRwtAvDQSvi1HIaDVCAS1HoZ6baJQr5WIINpm&#10;JOq3Go56LYfzcwTPDUdQq5HwbzkCAdTc/FuPoeY2luA0juWiqRoSAz9SYGgstbh41AtNRFBECgI7&#10;TyTAZVh5VU5fllFkKygT6OQX9dHSUqF8N+3l0pH50aSt1ykBTV5Nwu8/zUKn6DkYPn05Fm3bZZr0&#10;l1OdPvfTTHUA+BNMDgRpjnnCQ8wmMw/csWJcXFKMdbsOImXxNryXtgwvDM3B795PQsMe8QjqRFBs&#10;T9IKNm0nULOiWRiqSfsK9yBAUmP07TKR4JOKegRBTfcK6kIw6pKEgK6pNCm1YZTAh0QNzJdgFBA5&#10;CYGRBCb9TuDyjUiFnwCUACaSCaoZE5oGqM2m/LTHbeRkBHZl/l2TabImMX8+g98DeW893hMYTkCO&#10;IOApADk8DT6dqOGGsLwdedyOgNeG5Scgn915PC5/PR4Pfp6GjmNmY2DuOkxfsx17DuWxv5ARXjvJ&#10;rK3y1B07EiPPT3XpJ5XqALAuHZM04rrj4GHM2bADo+esw7vpi9By2Cw8+HE2rnsjHecJfEKS4NeB&#10;INNeWqMAklpVe41CEyAVGkIwsvCcCPkcCURazVgamDbuJgj6dCUwdeU5Hrvv0i75nef8uvAagp+Z&#10;5trtjOBm+WgaWSc9g9RePjp+t2erHHwGTd16fObFL6fjpncz8FTvbHQeOwd9MlYgddEmLN22G4cK&#10;NJejboCiLtWkOgCsS19Kx1N1pAlVIr+oFJv3H8a8jbuQtngLhk1bhQ9SF6Lb+NloPWI6/jwoB/f3&#10;ysQdH6Xg9vcSccOb8biiJ83MlwlM3ZJxXucE/KpzPH4ZEYuzw2Pwi4gYnBE+Hmd2GodfhEfjHGpp&#10;53ZJxAWRKWjQPRmX9EzCla9NwA1vJ+KW91Jw18fpeLRPJp4fkov2o2bgtfi56JO5FGPnrkPmqh1Y&#10;tm0/dh0uRImNzH7Ne5DqlLm65BLw/xzgQx3RmD3+AAAAAElFTkSuQmCC"/>
  <p:tag name="ISPRING_PRESENTERDATA_0" val="xJBpbmggVGjhu4sgSHXhu4c=|R2nDoW8gdmnDqm4=|aHVlYm9tQGdtYWlsLmNvbQ==|aHR0cDovL2MycXVhbmd0cnVuZy5jaGF1ZHVjLWJydnQuZWR1LnZuLw==|e0RCMzBDQkVCLTFBMUQtNEE1NS04OTUxLUQ0NUJCRDAxNzBENn0=||SVNQUklOR19QUkVTRU5URVJfUEhPVE9fMA==|MQ==|aHR0cDovL2MycXVhbmd0cnVuZy5jaGF1ZHVjLWJydnQuZWR1LnZuLw==|SVNQUklOR19QUkVTRU5URVJfUEhPVE9fMQ==|MDk3OTM5MTc2OA=="/>
  <p:tag name="ISPRING_PRESENTER_PHOTO_2" val="png|iVBORw0KGgoAAAANSUhEUgAAAPAAAAFACAYAAACC6PFTAAAAAXNSR0IArs4c6QAAAARnQU1BAACx&#10;jwv8YQUAAAAJcEhZcwAADsMAAA7DAcdvqGQAAP+lSURBVHhe5P0HVJV7lq+N7jHuuGPc757Tfbor&#10;7GzOgEiSIDkHwYQBFVFQMKCYMQfMOQNiIggSDWBAgooRE+add4Wu6q7OffL5TrjnzPvM/1ovLBHD&#10;DlVd3V+PMce7WLCtvW2e9Zt5vnf68lWputgkNfVX5Gxji7EzDdek+lKzMX3fMn3fMv3njF1qlNMX&#10;L7dbee0FOXWqXA6tXyTrk0Nl82Q/2ZIaINumB8qWaQHGNk7zlw1T/WTjVB9Zk+IvWWO8JDl8oIwL&#10;GShjQl0kMcJVJg/nvQRPmZjgIUkj3WT8CGeZEo/FDpTksL6SHNRLJvt1k1GuP5NR7j+XRYlusmyC&#10;m6wY7yYrJ3jIiiR3WTneVVZNdJOlvDcv0V1WzBkn61fMkfWr5sumVXNl4+p5PBfIZr5W27J6Qbtt&#10;XbNQLNu2dpFsX7dYdtpt1/olsjtnqbE9G5bK3o2dbYns37xUdqyaJemJQ2VqbD9JDu0jE/j3Hefz&#10;iSQO/UjGen8sSXw9JbSfrJw9Vg7uWisHdq2S/TuXy8Hdq+Tw3rWSy9dqebtXGys4sN7YkYM5cix3&#10;Y/vro4c2iNrh/etsdnC9HDu0SU4c2CQluVtka/Z0SYt2kzkjB8vKyUNlfYqPrJ3kLSuTvGXpOA/J&#10;HD1Els2IlZN566W0YKuUFGzhudlY+bFtsnX1LAkY8qlEOH8ssW49JNzlY4lw/VSG+/SVcUEDZFLY&#10;AJkYOkCmD3eXzEQ/mRHvLpPC+0pK7GCZOS5Qivetlqbqo3Ku9JDUlefxPCgXKw9h+82zvipfLlcf&#10;lkuVeebZePqINJ05+oo1nz1mvqc/czJvoyyYPkqi/AaK58CPxMPpU/Fw6yk+fk7i7t5PPFz7io/H&#10;APH07CueQ3uJl09vGTq0v3gNHSAeXv3FzbOfDPHqx7OvuHvYbKj3QGP6M552GxbgLsGhPhIS6stz&#10;qAQEuctAp27SrcdPZJBzd/NzIQGusnpRity6lC/X6/bLtXMH5MqZvcaaT++Rhqqdcqliu1yo3G2s&#10;/OgGKdidLYd3ZcuhbUtl3+YlsmfzItm5aaFs37hAtm2YL9s3LHjFtm5cJNv42e1b+N3ami27ti+X&#10;9yxYFUYLYMenI7RvA7iq7qKUn7sgxaVlsn15lqydEilbp4XI9tRATOH1l812gHOmDZP1qcNkHV+v&#10;mhIoSyb5y7xxfpIa7ylJkYMlMcRJEsOdZGKcm0wa4S6TgXjaSFeZphBH9pfJwb1kChCP8fhQRnu8&#10;7wAwoAJw9jhXyU50BuAhkj3BXebzi7p6XpKsX5mJZf3eAd63cYlsW5Eh6Xw4WQAnDesu430/NfAq&#10;yBP5elrEAFmdOc4AfHDXajmwe6Uc2mMDOH/PGinYt06O7AdazBFghVjNglefCrXaUbVDGw3AJ/O2&#10;yuYlqTL9NQBnj/eUzFFDZNXMeCk7vFHKjm6Tk0e2tgOsEFee2CErsyZJONCGO38kUUO6SThAx3r1&#10;ksSAvgbeSWEDZXL4IOD1kNmjh0pK9CCZGDFQpsZ5yOLUeKnI3yyXqgqk7lSuXChXgNVeBlhBbqgp&#10;eC3AFtQK8tXaEwbwU4e3yoq5yRIf5iE+7r3Fy72PDPXoL75ezuIJyK5DesoQj17i7sX3gNYTeA3A&#10;wKsAu/OeRxdmARwQ5CGhYX7Gfi8Ab8+WAwC5d8ti2Y3t2GyD+J0BPtd03ShpV/B2fu9tAFefvyTV&#10;F+qlouas7Nm0TpZNiZdVk8Nl3eRg2Th5GDD7ArGvbEr1k03Th8nG6f6yEbA3pQbJhukhsj4tTFZP&#10;DZWlk0Ikc4y/TI1BefnlGMcvR1LkQBR4kEyJGyCTI/ug2L1lakRfA0Si5weyaAwqgtJaCrwcNV4+&#10;zkVWT3KX5RM9ZeEElGfBZNmwap6s+z0r8J4Ni2VPziLZunyGzADgaarAYX1kon8PsSBWNZ4U0BOw&#10;nGTtvAmo7xrAXSuH9q6WXEwBtsDtDLCqrMLsCO/rAC49vE02Lpoq0/m7zBzl+ooCLxvvJbNR5nWZ&#10;o6X8yGY5dWyHlB7Z1g5w2ZEtolZduFNWzhonwS4fSrgbALt+IlHu3WWUby8D8JRI53aQVYFnjfKU&#10;aXGukhztKikx7nxAjJYzJ3aiRnlysfxAlwArvAqlAtqVAut7V84dl2t1hebZcr5I7l4ulzsXy+RM&#10;8T7ZwofzhBEhEujtBMBO4jPUCWgHACnQor4ewK1K66ZmB1jfV8V1NAtyhTgw2FPCI/0lPML/9wJw&#10;3o5lcmj7MtmPEu/ZukR2bQViVeJ3VWAFuCt7ZzWub5IzlxqMKcCqwtW1F6WmplKK8nbJ/pwlsmn+&#10;NFmVEiPLxg2V1RO9JWfqMKBV88Gd9pPNQLw5DYhRY2OpoZKTGsk/EypLkvxl9ggPmRKB6kb05Jek&#10;G5/0PYylRPaWcb64pJ4fGgU20KoLneSJCrvLsrHOvB5iXOj54zwlZ2GybFyTJetQ4I38P3vjapQY&#10;t/ldXOgduM3qOlvu896Ny3Cd1bJfcaH3bFgie4F4s7quozwkNY5/99DeuMw2BVabHNiLMKC3AXjj&#10;4imSty8HiFcb9c3bt9Yor5qC3A6zXXUt9X2TAh/L3SSFBzcbF3p91mSZEetuXGj1RvRDbtUET+NC&#10;r+D/H3NxoTctHC8VR9V13moU2AJXnycPbzKudNWxrbJgWrwEAnGIy0cSqW60Fx+g/jaI1SaHDUJ9&#10;XSQdgGeO4sMrBogjnCQt1k02L5wkl0/tlcaqg7jL+3EnVYVz213orgBWmBVWNVVdNQVY4b2G3cBu&#10;XTwprZcrpLWhShqqj8v+LSskLXmEhAa4id/QgeLn4yx+vi7iqeACsatbb3H16CNuwKsutALraEah&#10;+VlP/lkL4DAADgkbKkEhnsaF/rT7n8tAdaG9BkiQ/2BZPn+y3LzY4UKr66zWVLPbuND1lTv4b90t&#10;5yt2ScWxjXJkT7bk71wquSjwwW3LZN9WQjIUWAHeuWWR7Ni40NjOTYtk12bex3ag1Oo+O9p7PxTg&#10;s/XNcra+0ZjGwjVAXHkegOvPy7lLtXK67pxUVFVIydFDsp94cf3cyShzFPGqn6xOQhWTfSQnhXjY&#10;io1xszem+gM3cTLv5UwLkrUpgSiHvyzl5xckDpF5o1yI6fpIajRQ4IZO8O0mC1WBrRi4C4CzxnrI&#10;yszxsnHtfFmzYp5seEeArdhY4+B3BVhj4v2blspGXNdUXH8L4In+PU0cPAGQpwT3kZSQvgDsLJsA&#10;+PD+jUaB8/atkXxVWDvA7SADtSO4b3OhFeCig1uAeJOsnjOB/50hMiveyXgjq5L4uxjnLtn8nSzm&#10;73P2CBfZtnSiVB3fBrio79GXAbbBvFXKT2yVqhPbJHNylAQNel8iXT6RGLcPJd7rIxnFf1NigA3k&#10;5EgnSYkbjAp7yawRKHEErnWUs6QRI+/IniINFfuIYw/9YIAV4pYLwHxRrURuXCyVe8018vDaGeAu&#10;luMHcmTe9HESB3gB3oMMyD5+uNYo6xAAdvXsI0NwuzsDrN9XiL2Ih/0D3SU03OZCh4Z7G4idXHrY&#10;AHbqbpRbY+CVC5L/+AHuyqU+23BFzqldviJnUOPTFxulBjWuvHxRKi6cl4pLl6X8AkmuS/VSC9in&#10;q4H5yD45RIy4nqTS0ilhsmjCMFk+aRgxM241ya0tqPM23Ott01WZcbGxjbjZG1HpjcTTm9KC+Vlf&#10;1NZdskbwixIzUObhXi9JdEHlhxj1XQHM2SjwiiSe/MLOBfCpJMZWLUghUTVfcpbNlhyUePMauwLz&#10;nr6/BVXWpyawFForsaWvd+TwKYjtwquwJa9UfV9V4H2b+FTdskw2kNhIjR8iaTG4mCSx1GW2bCrw&#10;pob1lwzczK3L0+TwgQ24zsS9gHpY4107wCb23bfepsL8zJGDduOX8yivHd3o40CrdizP9iw+tEWK&#10;UeBlM8fKxGAgiu6PN0JybyJJPvIES0jsZcQMkvQEN8ndnCk1hTtIsOzAjd4up1BjtXJgLkd51fTr&#10;an6mGjWekxQpQU4fAvBHkuD1iYwY+qmM9OHDKagv3tIgmcoH03SSWLPwnjJHesiMGGeZFuVkElz7&#10;16ZLYzXqW6UQ56HAh01iyqbAR3ChbW50h9kVuA4Fxq5hLedVhRVcIL5UJNcvFsv1SyflZn2Z3L58&#10;Su41nZJHLaeltbFSKo/tIoafKqMTgiQ4cIj4+jqLN4rsAdBuHra42Ji62fYYWSH29nVCcb1woQMk&#10;IioQeL1RZA8ZMOhTO8DdZKiPk4QE4vXh3d28dJgk1gF7EmufNJPEaqrRJNYuFHinSWDVle80SazO&#10;Crx/W7ZxoY0Km4TWq+aowJrEUnuvtvmGWPaurrT1cxoTO0JtZaZrUOVqwG23etxrvq4A4OrzKPPF&#10;Ojl/4YzUVJeizPsNBGvnTpLsyRG4wcNkzSQ/lFmz1P6yJQ2Q0wA6jbgZV9sWMwO2qjSwazZ7TfJQ&#10;YHWVpYmDZfFoZ1k4cqAsGj1QFmLqPi8B6KwxrhLv/oFMDHORLSjjNkBdtxwlXoU7zWu1zWvIRq+d&#10;Z54KsGaeHW3bBrKA2HaNcfkAUlC7sr2biGu2rpAN8yZKapSLTCdRlUZWdnIAykviTW1qSB+ZwfsZ&#10;/ELvXDNL8gFS3WdNXB3em4MptApvTrsdPUByym5H9pO0Ql2PHSRxBchqhXmbOywfgPNwiY/skIUz&#10;RkucBwkzPkTmks1fMMZFskY5y+zhg/BihsjyWYkG0ErArSjYzi/YNty8La9YJSqsdrZoNz+3VaaP&#10;C5NQ3Om4IR/zd/uJjPbpIeOGUR0I7idTyExPJYmVRjJrDmHEnJFDJD1qoAkZZo/xkYMbZvMLflgu&#10;Vudjh6W+xpZ9buS9prNH2t1mC2LjOp8n/rVbywUgxhTcG0Z9SwAIgLFb9aVyp+GUsbtN5Shyjdy/&#10;Umk+LLbnLJApSXESGuKNwg4WH2OqzC4kugYQG2u8PMCWjcYCg70kLDpAwmODJCzC1wCsLnT3nj8V&#10;F9de/HOuEgTAywH4Vv0xaanLlavnDhq7cvaANNbslctVuwkZdhn3ufbUTjl1hAQkLnTBbo1/yUQT&#10;A6sdwI3eh6u8B9u9RWEmZFPXmeyzAt2lC/02gB2/b8H6nQG2w1yJi1114ZLUXLggp2vPytm6M1LH&#10;69q683K68hTx1wHc7OWyZk6SLCXxtTTJBvJmyh7bUrxRZl/AJXYGarUc42bbXG61DWS210waSuzr&#10;KotGDpCs+H6ykF9U/YWdg0LHuP5Eggf8qYynTLV+4VTZTjycs3IuWel5tsw0KrsR27TWVkJ6HcA7&#10;3gbw5mVyEIDXzhkv00juWAAruMmBqLC/DeS0sH6SgVu5c83M3w/AqO/JI9v5MFkimWODJT2aD7ax&#10;brIYL2X+aBeZm+Ai2ckRUrBtMQCjuIexfJQWOLsCuBrA1aqw2pP7pJxyU+qIYRLm8r7EuH8so7x7&#10;yBifnjLWt4dMIC5OpkQ2hZLf9Bgn4myUeLgr/w4oMTHyzMRhcnTHIiDOl/rqXGLXPANv42lbIsuK&#10;e63Y1xbzfneAWxvLjSLf5dl2rRKYq6UFwI/lbpb5c5IlGiiHAaHvsMEo7mDKTSjz0EHASylJAcZl&#10;Do0NlGAgDg2nnMTXCq4FsPd3APhi1R6jwhoDH9u3XI7uXS65O94OsBUD7yRW7mzv1V25KZ3NEdo3&#10;Af66LPVp3Okao7r17SpcdbGeenODMaPMF1DjugsATda6ju/VnpeaulqgrpWqKpT52B45sDlbtvDJ&#10;tmpqFMrsL+uAcwMwb0aRN5sstgKNSqsiA/LWNGrN5vUw2TBlqKyd7GXc6UVAPDO6H79cH0n0kJ9K&#10;iPOfy4QIF8mZP0l2rJ1r4mEFeQMJrZw1i2UTyqsus1X/1QSW2vaNKDJmANZE1Sv1X1s9eI+60AC8&#10;In0UKuSE8uC+RuJG29VXIU4J7o0i9pVZ1Lp3r5tN9pm6L9lnVeD8Pa+qryqxTXFtpgqsaqwKfJyS&#10;kdorCgzAhahwNdnf/PWZsjDRi1CFxBW14BWTfWTxWE/ZtXCiVJN9Pnl4A0DiKpO1PoXKWgBXHkd1&#10;7aZ/jjEy0vqsKzsgpbk5khzHL7nLB8TCZKW9eshononkJZI0Ucd/o9qM2EGSleAuc+PdZDrx8PS4&#10;IbJgYrCU7l8uLefyqRMfkqbTqK+60Oe6Tlw5qu914l61Gw4KrMqrdvtyWbsCqworxPq833hS7jeV&#10;StvVCnl847Q8QJnPnMojJ5IpI+ODJdB/CDDjYvsBMgB7+QyS4AgfCVOAo/wNwMGhXgbgHr1+ZurA&#10;QwFeFXjFoily6/JxXOhcuVZ7yChw85n9/Dft48NpD2HCbkIGWx246sRmA/CRPcslj7q/qu9BXGg1&#10;o8LYHgdTJd6piSwA1trv7h0rZM/OlcbeO3/1lnQ2BboriN/VxT7bqE0exML1JLUAWU0BPg24NXar&#10;5usatUtaetLE1wUpR4krgLoSN7sGN/scCn0WmE+RAMvdtEq2zU+WlVPJZk8kqTXJV9ahylsBeBvw&#10;biGzvU0bRtpN42hqz8TM66b48QEwFDfaU1KJ+cYG9JBYz/dlfEg/arBjZW9OlmxbQ2MHzR0bUN5N&#10;a98M8E7c59fBawAmJDiACmenJcgUGlRmUAKbETXAQGupcCq/1Kmo0+yRXgA8h/ov5SNNYAFwnh1g&#10;hdTRLPfZEWQL3tcBXIyiluJOr8kYLfNIqCnAyyd5yUqSh0vIzG+dN1aqj1I+wipIYHV2oR0BrgJc&#10;y6qLdklV0U45T023LH+jJMcOpdHjA0kY8gmNNZ/wYfkp7nQPmagNNyG2kt9MwM0iZMgE4owYF+Ji&#10;J1mSHCJ1JzbKDYX4dJ40nSP+xV3unHl2dKFtrvO7AazwWna/ucwAfL/J9nzQfAqQa6QNmC+fOcYH&#10;7zKZlpQgwcOG4FYPAmYXCQ31NvFvOBYKzJqFdh7cU3r2/rkBWFU7BLd69dKpfEickBsX8onRbW60&#10;I8DqRluNHFWFNoDVhe4MsEKs8fBeuxmQLXcaeBVgRwPgmwD8stVd0bj4ut3ePUbuAFw7upoNxGca&#10;SGwZmBvkXH09dtnYGUBWOwfE51DhM2SvT58HaBJeRpXP18lp3Os6YL7E8xIKXVtVKWXH8iR360rZ&#10;yifeqrQoylKAnOQlm4BUQd5ubBiNIwo0YJvstmazA2X99DA+AIIoTfnKLGKyyWEAhUu3bEY8JabJ&#10;soXGi23r6IJZj9KqAq+xdWB1VuC3AbybBJfGxkspuSRrhxKx7nTKYKq4CvBkPkDSwvvLdGzuaB/C&#10;hnnAu65LgDvHvZbynkBd1Y7TcfVaBUZ9TxAXl+RuwIUOMnH4IrLOizXEGIsCjnaXNWnDpTwf9UVl&#10;y98CcCUAGwPcqmIFeJdUl+wB4kNScmCdTIpwk2gSWwnExKO9Ke9RLksK7EEY0Z9cQH+ZGTlIZuM+&#10;z6e7TpV4Viz5ASBeNSNaLpZslZZaOrAoF/2+ANZ4WO0e4N4nyaUgP2xGkbGn10/Ls5t1cru+UgoP&#10;bZOZaeMlghqwv89gCQvxkejoIJJZvhIU6mnA1U6swa69DcCqwKsWp0hrUyHdWCSyzncNsJaRjAJ/&#10;R4D3qipTL95th3f3dhRYVRgD4OsAbLO6Ky3tVtt8DYCvma/PX7XZ61zrzkmws43ackl9uJPV8nVt&#10;QzMZ66b20tNZBZnY2AJa68masa65eMHYmUtkri9e5GcoTZHVPoOdqz0n52qqpez4ccnfulq2Lpwi&#10;69LjZc1kIKXUtHmyN2601pdJfNE4snGa1ptpIgHqLQo1rrZmtNdPDcCV9JVFdGnNJ0s9f+xQWZ4W&#10;Y9z2/bRZag17V062bF0HzOsX8loz0C+7z/s2aTLLZntxr9X2YAdQ6YXJUZJCHJgR2U/SQklc4VJO&#10;Q4VTyEbPIAM9HaDnj/XHu1gs+btJWO2m7qsKvFfrv9p91VmByTxr9hnTpNUJMs2OZoF8TF1qoC2i&#10;3VAhP4lbvCp9JP8evWh2cTXltgUk9eaOcJOtlD9O8f3SozsxMtBknSswTWipVR0n62x3nfV1TeEu&#10;OU0Sq92K90hVCdnVioNydOcKmRDsJnE0eoygXXSCfzeSdfy3RpPEA+IZ+vdAQ4vGwlmanQbiOXHO&#10;ko5XtHHOCKkv3c0vfxHZZ1vW2Yp/te5r1X41Fr5+oSNxZSWv1G3uyoV+SYGbKoDWZg+aK+3Ga010&#10;keR6eKVKHreckWe3L0hryzmpOnkQZc2QMXH+EuQzUIKD3SWMUpKzc0/p0f1n4u42QIb5DjH15tWL&#10;p8mdyyfkzoWD2AHq04fIRu837ZRaC26s3iWXy3dLPXYaF/ronmWSv2spCkxL5e4VPDWJxe+N2jZa&#10;cUluqe3TVkvLcLX3adPHjuVygL9rtfcuttwQyy5cuy42U2Cv2a0DYMvVfruLrdlp6sOdTOG1TCHu&#10;ALkBoLUZxAIZRa6/ZOy0Amy3qkt1UnnhHLEzAKPM58lqX0Sp685WSUVRnhylm2kHzRPr0xNk9eQA&#10;WZtMYiuFeFkTYNOA2iTBbLaVrPaO9EDZlq5ZbV8TM6/BtVxCXJg12lOyJ4XKqoxESjxzTM/zThR5&#10;N/CqOca/XQG8F3gPAHRWUphMIds8E/VJC+0pU+jEUoinULueDtipwDx/bIDkbeH/iXvINn8PgBVa&#10;KwvdDrCWl+iHLjyEAfApMsu7lk6hccOD5J8focdQ6uq40jTJHNuyQGoos5TmUwMG4jID8JZ3BvgM&#10;AJ8p3StnTtKgQRa5cMdKGRfoTGnpQ6DtJ7PjBgIqMS8hxLSwnlgvySCZpvCqzQbgWXHkCYa7yaYF&#10;SdJckwfEtk6rPwzAFsg2gI1dxShBPblVJ23Xz8hlEmu7c+ZLyoRo3GsX0xzi4kKLJq2aAcPcUWrK&#10;k0umEwOjwBdy5TYQfx+ADwKu2gGAfWeAL12/KV2ZBbWlvvq8cO22MQXZSnx1neRStb76qjkAXNd4&#10;xQ6zqrLNFGJjl9XqjTlCXE1tuerSBam+SIyMEp8G4mptGsH9PltXJxcv1Mr52hqpLi6QEztWy+7s&#10;dD7ZE2Xt1HBqn/ziTlEl9iFu9sbNJoEzzQM324uvvWTHNGLR6bjhmuWmfLWaWHE2rt7Y4MGyYUG6&#10;HCA7/q4A76OJQwHOHBcMwBr72QCepp1XgKsKrCBPJZm1gGb/fOp5h/dog7tNgfPfosAKrMKq6uuY&#10;uLLU+Dhu8wlqwSUo8Eli4GJi6+UMluRMIWcwg3p7Ms0cJASXT/CVtTOGS9Hu5VKl6kvJqVxLSdR5&#10;u1JgVWJLgWsKbSp8rmSv1Jbuk7NYXSmKU33EJMymxzrLnOHOlPNcTb05M57mmwj++yP7ktQbIDOJ&#10;gTNNPOwqs/i5NK0Tk9jatiRZrtceNZ1WVs/zuyiwlbxSJXZMYnWlwB3q2wGvvtcOMGr8gHi57cop&#10;El7l8vRGtXzRWmvaNo8T6sybkUj22pMmDgYmyFiHkPzKnp8iNy/jGeBC37yYZwBuqT0gV8/ua1fg&#10;hgqSWS8pMN1Yu5a1K7BmpE1WGjuAy6xmgWzUuCsFrr9xS7oyC2pVZAtiC2ALYgvkV11rjZ9fBVih&#10;dTRVYFXkOpRazQK5tqGR5hDiY8wCWZ+njdEUQgx9mnjaPEmAnSEBdhY7A8T6PE/MfBE3u66mghit&#10;QI7u2yg7Vs+VzVljZXVquKyZQrsmv8zbp2ppygc321u2TfXi66HE0ig1TSKaFFs3LUJGDdNhgyly&#10;kLbJ3cTGb1JgS40P0MRxADd6VmKgTNVSEUo0HeVJpftKLRkFVjWe7PepLBwfJIfJLubvwmUmeVWg&#10;rZM0bjjWfzsyzrZ67ysJK3v9tyh/i6gV0uBfhJ0EYo1rd69Il3kMhGxCebfP8JX1U0i64G0sH+9N&#10;YstLlpIYLDuUA7g7peI4Me5xIKYW7Og+W/AqwBbEZ4G3jnKSmgKsX18oPSDnSIgtHO8j87RMRWiy&#10;nBBlSSJxLx1fM5km03yA5gVm0egxB4DnjKBGHAfgxMSzRg5lkm02ABejwB2tk69zoa3arz6t2q+V&#10;eVZ47+IuW2a5zgpqVxA7AqzwPlSALbt6Sp61VMszkl73cLlL6U5bSovq6Bg/CfEZIEspGd5WBTYA&#10;58pNlPh63cF2N7qxGje6ipowENccJ2+hSSzc6II9K7sAmKy0TqVhFsgGZlxny30+uGslwy9kod8G&#10;8Msutk2BfyjA55uuygWNrw3QXQDc2CR1TY3Gahsb2u0c7Zo2s7nbmtU+R2xciyLXXgRkYD5NAkyT&#10;Ygrxubqz1JjP4G6Tza6tlpqKEik+vIfYlhovSauc6bGyOkWnobxNyWkjCq1tnesn+ZAEC6WFM4qe&#10;XtzsFbOJbd/uQlsA76f8tY+Gj5mj/SUZN1kBTo+wwZsaZAM4TTuxSGgtmRhKPXSl5O1i6uhHBFgh&#10;LjtMAgtXejGtqwuAZAsfUDtm8N84heTVJPrFxw+lldJHssb5SyEZ0UrgLTcA73hngM+X7BO1c0Cs&#10;bvT5soNSlbuOWrM3TTUoUyIjnRPIetNzvYT/vQXUg7Whw1ZG64f7PJjWWPq0iccz6FqbmTBEMkb7&#10;MaGzhEaNYgPymxT49wMwgKsKO9hDSk+PrqkqnzSJr+dkrtuuVMjFUwdl+0qSn8un4T4fljuXDtGb&#10;fagdYAviZjqy2gEmBi48sAphWSlH9v5AgC/fvC1dmQW2KnFHjGyD92LLnXZzdKktJa67ogkxTYBp&#10;HG2LofW1UWXgrQPeC/q+fp+vzzddMWaps+01EHc2FLtOVdvEz4CM1aLCZ4FXlVjhrcFOU2M+e74W&#10;ZVY7Z/qxT1Nf1q/PAvWZc5VSVVEkhUf2U1NbK+tJQKxh7HHLVJ2WQnnppd4G2GtScL0zxqK8tprw&#10;LpJZu7G9mmW2m5W40vnfDgWmDLBunmSM8JEUklVpqjiUjKYRD6fx9VT95eV1Kp1RS6dEk/xh+ohx&#10;wsMKMLHwEdzpI3RjWXZ0H8pLr3RHGUnjXk1g4So7WBHucodp7LsN93yRzBntjSvLMIEqMLXzHHWh&#10;tZ2Stsol9EMvnRQsxXtXob6Aq4kr3Gm1aiaTajRxdWK7zezqa3vuZgJojwG39uR+qS3ZjxIfkEvU&#10;VSsPrAVeL+rvJMwY61zD/9aaicSJ2ArKeXOBdAIfYkkBfejMwpUeSX2YvEPmKDcAdpGMBFeZNz5A&#10;TtKtdPO8dmAV00JZYhJcN4H6Fl1Xt7TjCrutdV+7tWrN127auKF2DwW2rEvVba4ASJu1AWybutL2&#10;15rY0vesZ9sVkl3A+7DppDzCHlNXfq7KfLVMWi8UAG+B3MZ9vkUW+iYu9I06rPagtJwltDhNjoB6&#10;cANZ6LOFeErUv4+jwMdp5tCEVgGudIEmtHCfdULp4K4V7XZIR0yxgyStjPG9XL7Oo3PvvdcBbL3v&#10;qNCXrrcSL79qCrRjXKxlqA6325YYs4DuDPZ5YLZB3NlsUDtah4vdETfbEmFkrrXO3G5krS/UGTuL&#10;OuuzBpf6zPmzgHxGqs5VY8TKwFzJ+1WnjtLQMA43GrdaE1qo03Zc6NXJwbIsbaQBdsdaMtJ0aKlZ&#10;8OpTp44UYkeA95OU2rVmjsyg93oqdeBpAJyG2mgZKRWXWp9qU6mPLqPUdAx4C0jAaQNHAfAe3QOs&#10;AGzZMQA+7gCwBfLxQ5txpzusiESUzYh7KSGd0i4sSlSzFSbUcMNkT5PMWzdJe6F13JKurDGD8QKC&#10;5CTjiRXM/VbiOlcTC1eT0KoG4hrc6dMMMJxmkMERYI1/1WU+C7znALe25IBcIGtbX54vFcTc8+mv&#10;XsD00/LxQ1ge4CHrgHcdDSQ6wDIfxR3r211GM4o4mTLbDOLlmepKM++to41zaPfUuFi78Spz1xpA&#10;FeIWstE3eSrAtxVedZu1bdJud7V10m73FF7Myjq/nHnuiHcV2DYFFntkAAZmXGR93ZW1UYJqo4b8&#10;uKlEHl0uwo4D8gm+1tHGo/y7HEGJ8+Um8KpZAF81AOtkEnmDIj5o9wEvQ/0n9mYDcTYJWJsVdAJY&#10;wVVQc9V4bVk+TT8F+9e8HWBHwOtv3CVetpkFsvVaIe6IkbWubFNeK7Ot4HZkuTvi6q4AvoBSX+Tn&#10;O1tXAFuxc3sCzCTCcK3JXFt2VstRWn5SoFHhGto4tZVTrercGak4mQ/AY0ls+coOurw24UrvpAFk&#10;JQ0jkyIYR0wfTxKLcS9qwu8GMFnr1bMlLc4TBSb72glg7YO2gdyHGugoA/BhANYe6B8b4P3r58hM&#10;4t+FALyO7SQbUN/VEzQuxb2lHqytposBWGNgHdz/4QAfllP8ss3FNVaAV9gBXk/MrZNnawhPFrOl&#10;ZGJgb9N6mRTIhxn14ekksQzELBfIBORMVHomHwKLk8PlzLFNqBuuNJnp6woxKvxDANZYt+1qtc3s&#10;0H5/gE/IIxo42rB7DcfwAI6hwsTBPxDgQ6ismqW0CrFCa9lhPiSPUHt/r/F2q7zJmu7cNd+3gXyv&#10;3Rxhtl53uNbqZtvKU44Zbsd4ut0tp86s8bDaRV5bdgn41RRmS4UtoPU9x9jZem251Roj1+r0U2cz&#10;8TK91+apbra2b56TsqJDsm3eKNnFBNSuGZSVDMBB/HJ7SpQr43J+Axhmn2DGIfdSG1bbQ0JLzVJg&#10;y5U2aowC6zaOadHuRoHTUZg0u/pq8kbV1/RHA/G6WWNxoYHXrsCHd+M+q6HGlvLqZg01x04sR+XV&#10;Wq8qbyHbN9ROoL5FuNYVqOjOlSwVILZcNIYyDaWyjVPsAAOWAZie6KWTQ9iYYZv5raCNssao73dX&#10;4PNGgQ9LCS7gfEpEC0haqQKvTwZeAF6LAq+jt305Pe5jGT+M99COLXrDgyip0VAzk3/POepOo9Dz&#10;iNnVtU4fzofNtEhpOLkDdTtp3GiF14K4layzo/Lqa0fldXSbO5JU9nKRgtxJgV+nvJY6qxv9mAz1&#10;k2Zc6IZi4C1sB9i40MaNPiy3OqnvFY2BcaHV6krYenJwlZzAdVYFPoEan8CVPr5nBSpMcgs3uUBX&#10;KGH5JKryaZks2EOYBbSO9qMD3OFe33ljacoR5Eu415doIlHrCuCulFjfU4g7W7tCa6xMsqvD7F+T&#10;9KozBtzEzWdNCapOSgsPGoD3ZATJbmwr3Vw7mEOeQ1Y0evDPJcz5fRntP0CyZ05i0wZNG4D8RoCJ&#10;h3WYXwFO01/M4YOJgelGAliNh/WZwVSOtlOuB+DjlI8Kdmv2WcHFfd6tA982gC2IHV1ojX/fFeBt&#10;2azToXEim80b22hs2UIZbS0xqY5dKsALRjIjzEhnORnrUz8SwMUKsKonHxorcdU7A6yz4GPo1Iod&#10;wjqkoTr4gApHOONKs0NLISahNQ/1nke33Cz+7vQDcOPseH7583Gny1BhjYVtbvQfO8DX2Y+lMbC6&#10;0M30RaudP7kdgFe+AvAxAD5OVvoYsB4BXrUCdqIdYdHD0b26XqkLgJvu3BNHa7x9D8W9y3sYz2Z9&#10;qgrfutOlAl++cU8a7Ga9voyLffk6P3/jjtRfvy31LRjPS9dvGbvYoqbJMWrQ125Ivd0skPVZD9hq&#10;lhI7Pm2gv+pit8fLZLcvMKNs2fnLzWIMqNXq6Paq1e4vrR+jxKXH98m2zATZmxEo+7Dd6YA8I1Rm&#10;MYQQwy9ZhOvHZgNFvL+LLJ4+lhIRCSu7CpuyknZfmVhYu7FsC+1yaPVMjhgMwE4G4BnhKG6oJrOI&#10;iQE3gzG7FFzpHCavTmi8a2rA9iTWbk1kvarAx3R4wRgAs21D7QQxsDZrFOUR+6K+aqrAharAlIU2&#10;8+8xnQ+iFWSCd1ED3j7dBzX0aHeh5wPwiqmRZmfVKR0jxF5W4B3Ev2ovJ7HO2GvAjjFwnV2BTzDT&#10;Opey0KJRLNHDXV8/2UNyjAJrtt+PRXq+qO+HEjX4Qxnh2Z2eaRbghbG1I5JNHqa05EbJicUNAKyu&#10;9OzhlJcAeysbPa4zsaTu9HUG+XUTx12dNNL5X1Veyxxi35cV2JaQcrTXKrBmnXXood00JtZEF/3T&#10;lgI32hS4jRhYrZX415bIQoFJZN1gqEHtOn3R14DYSmKpApceWiWFqK6qsCazCvcqvCukkAWAJwD1&#10;KIsNjQHzMeA9rgsdeF8hNrZf58Nxoa/cfSSO1nTnIeDel6uA3dkaHFxoy51uvHFfmu3WxNOyxut8&#10;EGANLXfbrcsYGpgvA/LrTOG2wLZAd3zPUbWtRNgFEmIXGahQU4gtgB1VuRaIz9J3XUs9ubRgp+yY&#10;FS1704fJwVl0Rs0JkX0zw4GtnwT1/3OJZHNDmHsvCRv8iSTgTq+YlSSHaNZQV3onAO8EXm2xtAYc&#10;dEXK+kWTWfvjRCN/H7OALzUYtzmYnmg2b6ZQPkpnyH8a8bGuGzpO5vmolpFopzzK1NERTBNYqrpq&#10;nZVY37Pc6iIztE/SysEKD20lS71ZyshC52QlmRG+VWzg2JtOjD+dLSiTUEZ6oZfTFz2fhNHq1FgS&#10;VzrET/2XZ80Ry4WmcYMurdPHadpQo5HDMp0JriWJdY4kVh0JrFoSWWepAdeX5csxhkOyyCQvJUG2&#10;eoKr5BB7b2ZmewMNMmvZrLIKxR/PgoHA/j9HhT/Fje5NTDxQJgUyQ8zfz0z2aNkg1toxLZdMMc2h&#10;U2setn85g/N1h6m54krjUrdewoVGle83kLBysAeNtEhiD5sA1m5Wssrx6egyP6YDyxhjh4+vASr2&#10;pKW83R5fU4DL5PEVeqcpJz0hcdXWWMifb7N7l4mBLwHxRSCmpHSzjoaOWurB52irPHuQho69Joml&#10;ClyWu5r+8ZVSRBnpOLFuEVUAywp5fZyYV+0Eca/NUGK7KivICm+BAnzt/hNxNAMzEHcFcOPtB6jz&#10;y9Z866FcsVtXADu+5wiw9QHQgEo33rj9kjWg0o5AO4Jrvba+7+h6dwWwBbIN5uZ2O6/lKFbinsOV&#10;LgSCnXNi5cCsQDk0O1AK5oXL/pkR1G5ZatbvzySQdaoRXn0lwq272UIRR+F+4dSRDKUvkn2o8S57&#10;g0cHwMw0s8UxOdzFTORMoGljGkPu00M0G83KmaCeqA1ZaOLjLQtTcaFfD7AFqj4toN8GcHHudmJh&#10;fknocV43dwK9yM6yhh1YezNoH30FYCfTelpDxrnsRwN4vgF4iQLMTrKNKPBWHQNlqGQdm1c2Zwyn&#10;RLRMksLc+fv9mSR4MoLo3UvG+fUFYrwUlHg2sa9CrPAaM22Xmqn2ktycmUBbiOIVAUvJvwiAWwD4&#10;io4XAvGFUlpWAbh4/0qy/2tegtcG8WqUeM0rdowmH7WjrFw6RtLxKPYKwArz1bttcq31/itm1LmT&#10;OQLcfPPBKwrcFcCOyTBHgJtu3hHLFOLO5giyBbCjGrcnw0iI1Te3GLvUhKttV+OLuNZqCnI7wMTD&#10;R/ZukB2zY+TQnGDJnxtiAN6bHsbkjDMrYz4Wz57/TvwGMUtM61yoazfjTsd595Hs1JFygO2T+zZQ&#10;NqJWvAslNpNKW5ex5WK8TGQ1rk4jzUBRZkay3I0WylRc6KlMIaVE9OM5WHZmz8aNIvbdyf9jUGJV&#10;26O6bcMe/zoC7PhalddS3xLcZ0cryt2Ga80YIc0cK2eOkQxc6NWsj92DAm9P04QS0zOUkJYx0JCV&#10;MEg2zR5tAD6FqQJXF1AHppSk5qjAZ6j/WtZZgbWUpAp8qSxPDq/JZMXRYDakaA0Y9Z1CuyrNMptY&#10;mbSW9s2N7KC+xmK7ClbhDufvNGjAzyTOnR3fQ3sCcR/aTweaccOZuNMKr6rwvJGe1I89AVuX83mT&#10;KFtE5pfSTX1Jlyr8NgXWUpFVLrKU9wnD/jZ7vQI/ou77hLrv0yslRoEfkn1+gPus9joFVnivntZa&#10;sC0GvnRqlx3gFUAMyLjNCq0+bdYBbxGucjFKq3aC9Upqx83ebzw0WmW7BPjavUfScveBMUeQm1vb&#10;pLNdud2hwNfuoN6osYLclTXcui+drfFmazu0jgB3VmX92hHorlzudlebGPoyzSRqFsQ2kG0AWxBr&#10;U0gdJadcyjjbZkahuuo+B8uRrAjZY2JgJ9amsoq0x5+K00f/lwShxNHsFw4nJg51+jk7oHox85so&#10;hzavQInZUQTA23QiibGvxdPHMJHTyyjKxAA2UxDnTfLXJXw0cwD0lDB6fyN9JI8e66MKLy70MT5I&#10;1HVWF/pNbrNum7Rc5s7w6tcaD5/ApVaAl80YKTMp6agC76ELyxHgbDvAW+cmymniZQvgqu8BsLrQ&#10;urD98qnDkrtyplHgbNz0taz1tQDemjxMckhgbZ2VIJfL9hAnFkkxbmG0e08g/rn5+xrj04cGD9u+&#10;sOmUl2ap6trd6UwAzmRv+NzhHiw39JPK/UvkCVnhO5dKjQrfIxa23Oi3AexY+/0uAD++Rm80EFsA&#10;a+xrAewIseVCqxutLvSVGhu8qsDaD11xeJ3JRJcAcAn1XEcr5msF1xHe7wHwQwB+6ADwA7l677Fc&#10;w/Rp2bXWR6LgqrW08n2eV2+3dWlNwP6KgpM0u0Ky7MotkmUOCtwVwNZ7ji52l1ATN1sAOz4dATYQ&#10;aysnvdUHt61gKikCgAPl8LxQObEoBrVCgalNjhnGcvBu/0Z6//T/Jc4f/1+405SV+CWLZWg9ypmr&#10;EH6DZNE0LiswwL+buFgB3kkSa+Pi6ZIUNFhiB38gY9hQMS1Is84uAI0qhwxGgT1lzfTJcmy7us8k&#10;JBRiHSk07ZQ/DOAS3OeifDKdJLOWpsUbBV7LzHQHwOxpRoEV4PkJTmTgx8kZYlzdCa0K/P0APijn&#10;aKNsrCiQ/dkzugR4B91tm5iA2j57hFwqZdFbxSG5XVssBVwbiHbvQclO92r1QYV7m+V/03Tpn12J&#10;jUvNhst5AJwVhwoz+LBkor/UFW4j2VSDCjOo/x1iYCv2bY97iX3fRYE7A/xI4+Bmm2kcrBDfrT/K&#10;h5M2c2hXFk/i4GtnDtgB3mcAPpW3pt2FLj24TtQ6IO5QXUt9Xw/wwxdyzW4tbZ/x+rlce/BMrj98&#10;aqxFY2QD7hO5fu+p3MCu3+U9hRXT147WGWAL7Ha4FXC72X62Q8GtWLr5JskwB5jf9NoR9HZVvnZT&#10;Gq7eeMUuk7227JImulDlOtbfHtgwl/JRsORlqvscJkfnR9L0Hyyz+cUfG9BfhvT4E+n18/+3DPjk&#10;34oLamyDuCcrZD4F4vd59pLFKSPYtKmdWaw9YfzwAL+UB1mQlxrhIZMpQaWGOpN1HiipxMXTaA6Z&#10;PylW9q1fSpkAxTVlJLLQgKwKfEKTV6ix2gkGMQr3M3WEdf66mLWxJbjKlp3EdVYrwUoP7+L1ZpYK&#10;xJrxvdXMAe9Oo75NJ9YG+r51rexSdmnPZdRv5/yJKDAnPwDYNHIQC1eiyJ1N3WZHc0xiGRcaaygv&#10;kD2LUyUT1V/GEMNa1thu5H9vC00c2p66Eeh2zRsjjeyHbtJLDJX5/JIXM8Awj4z/pxLv9ilrd3UJ&#10;PtNaZO1nsBQwg93SM7nQMSthKBBrK6YXdWLbPPGKlGhpKtsPxJWmpPSgHtcYe9B4ypjlKuuzq+SV&#10;AvzkFavkPXWVUVpVXOwxyaunZKGfMZ30zK7A2n3laI80oUVn1gOW2927eERaz5Mxr+O/7xwZ6TP2&#10;lkrqwZfLCVdyV5LEWk42eq1ZS1Saux43Gag7WcnBtfSzAzR2AsgtM6Oi2HvXH30ult14/IVYEF9/&#10;qBA/k5YHQGw3hdeyzuBaX1sAK7CdzVLqtz0N1KrKWsa61dpuju9ZUDsC3K7GZLYbgVjNEeTOAF8i&#10;VtaBh52sdd3NbHDunCAD8dH5EbJ1ehDZULLI4a4S7d1PBn76b6TPB/8fGfjJvzFAh7l+JCP8ejH3&#10;2p1yCOdGuBk0d2IciS0mkVjNcpBxwu3MiM6IZiwxzhtX0IMaMGtkolzpOvKQHUtnUN9j9xWm8Kpp&#10;6UgBNrVfC+C9ZJyBWO3dAUZ983cagBew6TODgfp1lHP2zSCJBcDrgaodYFoW97CX+szxPWad7PcF&#10;2DELvWP+FJmDcmYzRtgVwDsBuAGAmwG4sfIw7uURuc2q2H1MTcUTCyf590OB2ZZC4i+N+nB6NLXg&#10;mCHUiT0oJ3mxUdMb8wJg6sRcnMihm+0G5SUt+9yjrfI+5aQfAvBTYuBnLcBqNwvgZz8ywCfbAeYm&#10;FQCfPIRb3ckcAS4C9EJ+zjwdAVZw1W4++dI8rz/6zMCrdqPtebvdvP9MLHsdyBa0FtD6tb62FLgz&#10;vF2DjgtuL2M5xuDWewpyVwC3KzXxchMQq1kg6/NVgFn9c7aG+mKy7GH3dD7lo8NZYXJ8YZS5FqG7&#10;rJLZYJkcP0wihw0y8PYFYldU2K3Hv+VCATugvHsTu/WmVtxNYrz6yPzkBLPz+vC25TTkR8pYH1om&#10;UdypwDudm0+zh3syOkdTBXAf2fkywO29z6rCDtA6qrGjIndWYEuJi1kJowCXsG5HZ5IV4Bxqv/sp&#10;k+1gIskAzCCDKnAmAB+g2ePs8b2vBbjqOOtzsDcpsAFYhxlK83DJJwOwsyyhfXOtLhGghLQl2dco&#10;8IakYbI7K1GayokJAbiZe0mqxFdZaHeX2u7OpSkyBhd6Ii2WE+nQmqKXHijHpYQ7s5aH9kr+/uYx&#10;cjif+0vz6ZTLIh7OjGH4ZO54/vlj1HiJhRtO/kCAq14BWNX4+wJ8uzZPbp5lPliHGnRPdAVTX3mr&#10;yEBbCmwD+HVmQV2ct0FK2D+mAKsS6/O9lrYXRoEtgBXim4/52gFc6/WtB8/Fss4gO6qz5WZbEOvP&#10;WhB3Beyr73Vkwa1kmmNCTUHuSo27AtgCWZ8NJLcsq0d9NbF1prqSX7iJspdVO/mzSWChvkcWRJq+&#10;3VQGEBTglIQADqwFShwxrUuPfyf9SWgNwNz6/EQiOPQ1Ekjjh/aRcOrE+syaGCsFW5fLfDY4xHDJ&#10;T7OrY0lgTQ5Sl9BVUiPJAmeMY/KERe47cZ3pwlL1tRT4OApsAez4tFxpfRYd2GzMEWLrPb3IoAAX&#10;0fShI43pAKyDDKrA21O8TFOFTYGHkBBylkN4IGdR4HImjzorsIJbfWK3sbdloc9QE64nC70lc6Jx&#10;oXWcUBV4sy4SYGfZ1in+sn68r+xdME6uVBIT2gFuZi90M11WLecKaEE8KpvZzDHGlzM6hByTafCY&#10;HMqhNGroKYQfM1BczUTPZdmCAZilAPNwr+cB9iFG+tqYyX3ApNC9BvZd2TPN1vOHuNCqws9x059T&#10;C37O62dXqQM3F7/VhW53o4mDFeBrZ0hksV62+sh6OUUzxykuQpbl5bxiFszW90r5GQVYz9xYCqww&#10;v3eVeFdjYIXYwGvsC7n1+DNjNx+9aIf5DjGy2m1+3gLYEerXAa7vd3a/3wzyI+LtB8a6AlhV2VGN&#10;LZgtgJuJn69QX1ZrpgPMgrgzwPVkqavKSmUTq3MOsCerIDNUjqG+RzEFWBU4Jcpdpo1is8boYEke&#10;GSzxIW7i2uvPpf/H/19x6fUT8VaIgXRsAKdRffuye5qOLSBelDJK1swYh0vYQ8aSCEsKHUg2ui/x&#10;nS4+d5J1cyYZgPMwbaN0BFiz0ce0pIRZbrOj8r4O4PZ4WONgAD7OZo+MUcOMAivAe4iBtyZ7oMCc&#10;VhmvQ/bayOEqeavSGRgA4C5i4HcFWBW49tQho8AbKaFpCW4pLvR6+p/fFeDmGn7Ja2nSOH9E1s8c&#10;xQejQgy8oU4ynjOmSZh2bJm4WMcQiYF1/dECpq2WjBrKLnAfKdo8F6hQ4E7w/tAY+LsCbMXBd3XM&#10;kDhYVVgnk7S1srl6LwCv+14AlwCwpcQK83tX77+Qq/dJXj3AbX6kLvRXcuvJ13LnyVfGbvHerUcA&#10;jbXa7U7b5ygxgGMK86um79vs1oMX9p/lQwJXuivXuyuYr9NQ0tmu3rGBqwBbYHdWYxMzOwD8EsTX&#10;cKtxpdUaNKHFsMSp4mOSkz5aDs0MMwms4wsj5eiCKNN6qLd7J0V6yNSRITJ1VJikjAw1NirUXdz7&#10;/FScu/1b8ez+p+Lb+ycSSZPHGCBO9O3HpYJPTUlkzgg2XmisxjTQbPqR55BJ1RtBc0ahQqyxzSeB&#10;lbuD+JdhBk1kmTqwdmChxsf3rDOmbZaFKLJaEW51MapbosrraCiuKnFHEkubOACYPtp0XMxZMf0l&#10;RwGezgaSKW7MO9OJxcUKLfNk0a54mA0YZ07gJpO80gSWmQcGZjWdCa7WxXaYowKfYxbYto3jAJ1F&#10;B3kelPOUkS7RibWOK4ZzSQAuYZ3OGv63tqDA2xgQ2cGH4nrmgfcvniBXOW7WzGmVK6jvFdRX7dqZ&#10;AuNK30CJ72CrpifgTpPQ4gNvQsAAGe9P/RyYtdFjBgvzZ5LcmsfZlkVjhtI0ovPHeBVjvaRq32Jc&#10;YJJTzSS0GhnCZwOl2iMdGbTbY1oq1Z4w0PD0FSMGVpXtZM/pzLJZmVFgLSU9bSqWp41Fxp6QxHpM&#10;XVhHDB0BtlRYWypVhRXgqoK1UkY/dGnuGinNW8tCfYBuN5sqd3apT+bn4Fmhwmrs8dYnAH8OwDa7&#10;9oD49+FXuNAKsM1uA7RlrcCsdqftC+D83G5dQazv2b5vga7P63efGuVWRX6bC/4q6Jr17qhLO9ap&#10;X1FjSlJXqS9bZkHcfA1FZiFBMyA3Am8Di/tOHs+VjRkjJXcWrjPuc+HiKDm+IIZfbk+ZROfUpOih&#10;KHCYpI6KkhmJ0ZI2JlJSR4fJ2HAv8er3Exny6b8F4J+J34D3JYJzm2P9B0mid18Z4f4Rv2woMSq0&#10;hFhzESNyi8dQv2Q3s96COsAy9wKOmeVup0F9BwBrHdhSXQA+ofBihWynLKIubLONBt6Tmn22QLbD&#10;6wjwScpIpwp2yTFmS9Mpt8xlsdwmjqnvSbMAHmID2FxocJcjm+aZ0581pg+aLDQZaDPI38m6Avi8&#10;HWCFWO1CWa5ZaJ8JwAto01w6ahCbQt1lO2uKdiZ7yxqGKg4uS7YBzDL3KzU2eA3ALI+7xmK8a7x3&#10;G4BvsCc6m4UHo8kzTKQMNzGIE7Nk8zWXkKHNMVhmrJbCdHDC06ztWTiSHmy2i57OXy9fssvqCatj&#10;H2GvA1jhffaKqauMy/yKlfEe2zgwBdgYAD8DXrWn9EWrKcSdAVaIb5reaDqyqAlXFaxjhHMVkK4G&#10;4NVsBgXidlOYN7wGYIW4w14C2IL4Rpuq748PsEJrqXXnWNoxQdY5WWaLpUmG3WvDHhpzdK1faTpB&#10;qVuoL1t2DaANxK8A3CJFBXtlS0a85KHAqr7FS+Nwo2P4RPfkpu8gFpb7StroKCxGpo+JNRCnj1OL&#10;knGRQ8Wv/4dA/KfigVvtS1tgBBf7koB4CvGuZrF1oVv2WNslwCWjiQv5BdMupaxEfqGXayKLMTHc&#10;6O8L8EnKSJbytj/zaItEgQsYKkiLYTgABd5EK+PutKHEoarAHQAvRLGOb13wMsDEvY6wdvXaUmBH&#10;gC+UHqIv+iAdaglmXHJOLH3j1JvXkDDbwvreLTRyZDMLfHBVKupLb3CXABdICyqsEN9lG0dLVa4s&#10;mBBBeNKPvnInAHaiPszgA0mtGWSoM7h8MReIF5PUUogXj+GYu/mQDJSLzBF/BcSPUeFHbOboSoH/&#10;kADbhvs7XOgfBWBV3VcMNW7BtVblbX36TbvdA2q1u/q+XY3vkrXubOpqq0q/rNSqyDZ3W+PoVmJu&#10;Nf26K5hffY8S1v1HWJsxC2THZzvUKPV1IFZTeNvV+Dogs3igUWvETDM1Mu10goztzlnD5eicMKO+&#10;JdnDpSArmqSIrVsqhZ3AMxJjATjOWPrY4TJz/HAD8fSxkTIpxl98B3wsg3GlPXGlvXv9mUlcpYUM&#10;QPlYGs8vr26+WI4Kr8CyGaDXRW9zKYGsYSfXMdzcwzRxKMDayKF2DHNUYFXhYmrDxSSvLLMUuGuA&#10;tYlju+Ry6X0qpz4zOYquh9X3MomkAK9lwGAF6qutjgsTPaV45xLWvLAmxyiw3j5imMF+B0lV2Bpg&#10;eDcFzpPlhCRJ9IDPJPbWW806SLF+og9/Dygwk09nCjawH4p7SJWHUOG8dgW+yoGzFk6rXOc6YQt2&#10;ndf3OZ3SxAmXjBEBhCeUllDgqSS1Uo1RV+fveSbudCZtlwtxp5eivupO6xmXlclh0kK56ktWwz5m&#10;sOH3AfDz5hJ5jgqrGRVmN3QbdeD7l44a03qwxsFqOuSvMbA2dZwrZP5alTffUXmt1+s5cbPRmCqx&#10;utMmE+2gvKW40KeOEAO/CeDruL031RW2g2wB7Pi8+/jLVwC2vffVS6DbgLdB62gmKWa3WwqzA9CO&#10;rvbN+7jfDx5jNojfFWBHJW6hQeQqK4GaTXnJFgNr59PumTFSSP9z0aJIA/CRrBhTx5xE7JWaEAKw&#10;IyRj3AjgTQBm4E2M4+tYA7Eq8qS4QPEZ9LG4AvHQXj+VSKePUIZBZqDdnDoFFp38WaYqzIhdNnOy&#10;Wcy8rqcn+DjD2r8PgNWFPrRhPgDrORMnG8C0Um6azJK5cZxdtQO8CAUuYcH4aXWXfwyAS3NZg7NB&#10;srl7NCmgm5l2Mv/tuOrLk4KkgiGGq8S9l7kUqPO9mn22XOgOgLnyx3nRFs6d3GDJ+70LJ+U8y/Zm&#10;xHrh3dBmSVmpHeBgICZDPdmvB8vyB7A6SI/bsUCPMcRZ5BvWpMZJK3/W86tncKNfjYF/qAJ/F4Bv&#10;664sA/Gh3zPADzQe/ox2Sbq0eN7QuBclvktsfNeuwvf5Wu0eia57ZK7VOpT4S7nP+2r3ANmyuyiz&#10;2j1VbfvruwBtWasqs2a6SX7dUaVWxdbS1X270Rl2S+2BJsMAGbvO4IVl2vpprBU3267ANxzU+Dq9&#10;2C0378o1dacZYWykG+sIR8gOZg6XkoXRtFBGSXF2nBTMB1DqthPooJo+IlRmT+SqQRI2fqTMGBsP&#10;tHx/LB1O4/QZhxLHShIQB7v2EM9ufyKxDDvoHaBFLGlzBNgc1GbR21IAns+8a86MOABmVQqlpALs&#10;qE4lYV0pcBFJLJsK26yE6SQTD3flQjONVHlkjxzKoRMMBV4wgnZJ1uceYBppazIu7TgXyki6MZJ9&#10;WON85CQL1Wp0gZ2OEhoF1uSV7RKhowK314FZaNeVC20SWVgzzRmN7NDKJtY344rswVpN7HtyU6Zc&#10;o33SNHBUcQdJATYxsCaycJuJf1u4TGjgZX1OC/BeP3tCbp6jNFR/Sur0GiJLEibSX56KK52mrrRR&#10;Ys7WsHN7JudMs0gULiYmXs4HxkI938L51K1zxspTRg+fXatChXWjBnO+bOJ4gn03gB2TWLY4+Dml&#10;pOd0ZKk9I4n1lATWIxT4wSVq0qrEKPA91FftzgXbwjsFuBYFrkCBy1HgcmJfNaPGRpFfVWDT6OGg&#10;wGUFqLMq8NWHX0hXdgWILdPvt2hcrDA+Adqn37bb/adfAzKwYhbACugDVLiz3Qday6zvOb53j+x2&#10;Z7sLzK1kstVeLlNpIsxWnurcFXaDePkmIFumEKsSX2MxwfXbd6RFY2IWDlxl//RRTqbkzU0g/o2W&#10;I5SPCgE4d16cpDCbGsehrtSEQJk7dYzMTBkrM6ckSvqkkZLOAawM3OiZ44abZ0YS6sxz+qhQiaUV&#10;MI4e6fQodkJxFzebA2LLcCG1rXApWV9NZi1lQ+R8Nk5sykgg0UQia0eO5G1XgBlmwI4BcWcX2uZG&#10;K8QddpLNHCeZSurcSnmSsKBKFXjtHLMBZNGI/mSgARgF3jqZ3VjjGfMjiaXTSEvHBUgZc6c1mrjS&#10;OWDthbYrscJ8GpjPoH5qdcXsgcZqi/YYMytlOyWxFGCdSLpIJntTarSBd2OKL8rvJ8fWpMm1ylxp&#10;qsgDcm7nVmocrDXgAmMKrGXX2Qnd2doaKqScxeoTgpwpyeluaV0Wz4IEbj7NYr56GfmGZbjR83hv&#10;KR+Q2ZSXFgCzuteHl00xi+ie02X1hBLTE2aEnzaSgdangox1JLN4bbZNKrAOySyrDsyMsGaiNQv9&#10;jB7o5/RAqz2jD/oJM8GPAfdxPcvusIcXjsiD8wVyH7sDvLd11Q7TSee5j1RFP3QFmWcdbFAzMBt7&#10;GWB1o01SC7dZzYL3nQBupsSkphDfwJ1uBeD7z38hd599a+yeA8AWyPdR464AfogiW/ZDAXZMhnVO&#10;gN3C3b5NvKx2i8TXqwC3GiW+AsCH13BYbA6JK/qfC+aHy4klMQAcRTKEMhJZ6GQOdk0fxXD/OIYC&#10;poyWmcA8K4URPUCePj5eUlHf9AkJGBCPi5G0+ADqvCRXAHg+O52WMcbXGWDtUJo/YrBszxwjJbjw&#10;+dtp6CAb/WMDvH9VBr3Y/XHbBzEeya7lLgBenhQs5Uy+KMDVbwH4nCqv3d4EcAN7sXJXzaZDSstI&#10;ehKWczYksDYS89cX75Ym+p+/K8A3APrGWbZfMHVUsmOpGcVMIQaexrimHoqby7Fy/d/anBwgS1jB&#10;k8W9paU0eiylxKTNHlk0fhzfPE+es1HjOSqs4BqI7fD+MQBcWbBe1CoKcl6KgS2AFdjO9k4KrEqs&#10;AF9DBa9rDRgQW4FY7d7zb+TBs69fNqDuCtY23lezvme97gpmS5kdFdgxCebYVNI5s32b5pQ7xMtq&#10;CrEqsbrULa335MadVl6Tob51T5o54ZK7YhYjhDFydG4oZSRsQYQcpZ3yMCOFe2eHswo1iGt+gcRf&#10;3jIxdphMGh4k0xNjUF7iYRMX22Nh3OlZE4fL7PFRbFMcRgLHpsAWwHqdIFvXuLJ1MZtMqW6JXDI+&#10;UPayNP64DjFwCuYIbvSRXarAdGI5lJFUfV8uJ9GVgxJ3VuD2Ro6DW40C78pOMwq8dLQC7CsHUOEt&#10;kzhuThJrDbF5NlnxlRNDpIr5Uh0nfJsCqwqfpV6sEL8J4MbKAk7BTpHJrI5dyGH1bA6sryRxt3Um&#10;Y4RcM1R3uamC4XbqwI24001Vtn7otynwDVzpW4D8+PJJOcYASgpVgulkoedoAivB2ezz3sHBus2T&#10;/CSLlUWZrERSgJeM8SGRx8J4urVOsbr1yxbApS78FFf6xwRYVfhpw3FUGDcaF7rt4tF2Bb7HFhFV&#10;YLWbuNAXiragwGulEnfZUuCOZ4cCW8ksfaryWmaB/M4A29zpF8au4tbeAOLbz1HgLgB+CNCPnn1j&#10;zILW8WkB3PlnHKF3VGoLZquRpHMS7FWYOwB2hPgGnV237t6TmzSC3GBtUAP7sPYzOXN4dqScmBeM&#10;CtsgLpwfIsWocSEu9fEFtEUuGC77MmNk0/QY7hKHM2TuS0+un2Rohno4NjJIZlAbnjU+WuYmRcts&#10;rtarAi+kS6gzwEuIixXgBcTCyfT6TosZKvtWZUoxwB6hHlywi6V2DPj/EIDVha6kE2sLlwfTOCye&#10;PcaJUUl/o8AdAPOBAsCrJodKNUknjYHfpsDqTr8LwPWn8qWYtUImqcS4ovZdr6OBo2zLXAb5SV6R&#10;wGoHGDVusg80vA1gs1KW28F3atVFLZRdi5I40eosC+IJT/BotN68g3q3QryGlk0FeAFx8FJKdqrC&#10;02nFzKIzrYERRC0vPWosJQ7ugPjHcKEVYHWhFWB1ny0X2gK4VeNgppMusBv6Dw5wMzGnWtO9Zwbk&#10;G6jpPSB+2Anih4D7mPfVLEgdYX4JYP7ZR2qvgV3V2QBMXG0lyxyfjiWsdrDp77YUuPXhE1EzSnz/&#10;ody+dx+IeZL8On+2VrbMZr9VBrDOD5MTC6gFA6/CfGIeTR3zFeAo0xt9dFG0afA4sSgeVzveJL52&#10;pEXKClzQuWMC2PzoK1NjvE25I52L9el0C9kA9sJ0CyTAjHXDnSUjS+lmISCP9+0hw90+4Vq9j+zj&#10;dlMhjRyHAVg3U/4QgEs0BqYOvClrIiWXPmSBnc2klQK8uV2B+aVnpexq9i7XAHAVN5R0E8ebYuC3&#10;AWwlsZpQ4HO5G9kJ7c8KHfqgGRTZwZresk1z5CaJq6byXGm2FPg7AnwDgG9xBPwx63RKdyw0teBF&#10;uMfZfCDm0PW1U69P0PW1aUoQ77tJGuds5tIrvRgV1llirR8v5UO4hUaSz26w/8ooMbHwjxAD2+A9&#10;Crxqtvj39w5wM51Xll1p+1quPf5Wrjz8sj2B5ZjM6nj9Wfv3b5HYuq8Qv/ilPHoBtC++BtwOgC2Q&#10;zXsvvsK+NPbo+Rd209c2a3v2+Sv28MlnxNMv5MGTF/Lw6Wftpl+r3WfwwjERZnv9mdx79MyYwmvB&#10;fIestdpt4mJ9Xmq4auZ3dy6YZNy7XemRpqUyfzZKDMAFc8MBOkKO6YQSVkiiS61IDaCLGfwvXBjH&#10;EoA42TcrlptDYbIcl3TRaF+ZTzP/QmrJS4mDs3Gll9NksEKPfJGBXkp8PZ9kSyou4ESfHjKKtT0z&#10;gHj/2ixGCTdR2tLVsprQsloqmQWla6ujI8vmQquVsJ3DcSZYX2tDRxUD/RtmJ5Kh7S0rE50kd7a/&#10;HMSN1ix0Do0cOiW0mI2Ua6nLVtMkX6WrdHSFDqdIq4FZE1idk1jqQlvuc3tCy37czDaNlEd56Iic&#10;Z7d0TkoEmWBXkmfE3mw6OTQ7hE6wUKnZOk9uck/oChA3VpDIIiutLrQmsdSNvkbp6HVKfOPcMRJb&#10;x1FhYmF2YRVtymJvmROJQRJyhCQ59HjvYFhjO7uvdfppFds/tKEmiWpC5gh/OrQCzDSYzmSvmRYj&#10;j+uOyOe404+Ji3XWV0F+1lRDYoqnPYn10tNhnNAaZnimGWiSVwqvZepCW0ksy5XWJJbjfHD9ST4w&#10;81fzQbsOW/+SVR7m0ByDCq9YAZlru1Ue2UylYbO89/0AdshQk+DSfukHL34BwL8ETgX1uwBsgfxF&#10;1wA7QPt9AL7b9lTajfLTXaz1PvGxgky/9b3WVrlWzyG0kmNSCjx5JLW2Z46VbTMiZecMtnSgzvmz&#10;w+QIjR5HiYtP4FYXL1R1DpGirCApnhssJwG9DFe7aP5wgE+Qw3OZC54ZKbtTg8n6+skaoF2FQizB&#10;tCard4Oy2C6RzMhcKnXMJFbzxLG5I4254b2rZkqJ7sXazRFozUib/mhdt8P4WHtL5VsABuLqw9sZ&#10;CBhjDmqvJeusAO9NZaxvEidW2FNlAKa8tJ5M8WmOoBmAUeDvDrDeRLLdRzpXmi8XqQPraF8mTRxa&#10;rto3w0sOzfLDAhhnDMRriZBzB9fQYUUpCRX+PgBrLPyIDRyFnI1J13q7ru9RBX4JYB8DcCrNOKNY&#10;uJDMmdi53KpaMGYYK3q8TDfX7qzx8oJbR88A+AlKbEtqVdvU+F8KwE0PvnxJga8++uYdFLgD4Cva&#10;Q41phvo+Wek2QH782S/liT5RZn3ajNeffY19ZcxSYsenowJbCu34niPA1usHTE69kgRTVX783Jil&#10;xOZJDdkyC+JW6sz3Scy1MXX1iCaRuxxzu37pPHd+CqQEBTy4LF12AfTm1BiG4QPlQHqoFMzB5Uah&#10;S7T5gwmmIgAuVOPrEtzsYqwEZS5eGCuFC3C950XSqhliFsZrR9ZSapTzaP8b4/ZzGc1Wj6ksDdDV&#10;qupOZwyn1XB1JutVtpLcUoA77iQ5JrLay0n2kULthW63A1tYGLdFVqXR0gjAOSyxy5vjL7unMto3&#10;UV1NmwIvGcnCdGrRZwr009zmQtewiva7KLCula3lKqFCfIl1OpW4zvPHeMvCEQNIlqH8s4ZK3iwf&#10;PBs/VvayTmd6qFTtXiot1arAAKxlpU4KrCpsmakF20tKlgJrbfgRS90tgOezd3spZTkDsJ6JNQrs&#10;Q+xNWMMH5BjtpQ4YxCCJ9n77GYhViXXBQt6qGfLtzdOUgSgLscFDE1vPGHJ4G8BmJxY14O+rwJdK&#10;+JB1UOBqMs+qxPr8TgrccO9zcYTYpshvc6EdAKYV88p9aslAfBMQ7mryCoCff/FrY88+/5XdfinP&#10;vvgW+0aeft4BsgW0Pjvc6i9ecrW7cq2t9x4+/fKV0pSBut3FtoFsrO2ZMYVYAVa7S8b6LvH8XUBW&#10;Vb7Lew9YZPCQn3tA0uvhrZty7QLnSQvzpWw7XVPLM2TXrESOoMXQ2RQHmAxBzGGPVqbCHCIlqshZ&#10;QE1ZyrJiYmhtFClcHEuXVzTrayM4Js6dYloL59J4MJskTAoNCYnePWWkRzeSY36yf+VcKdMJJKaU&#10;TuiSd5T41eEGBhwcZoOteeASAC5n4fvKadSoSWJZAO+jF1oB1iz0OuZ0NYm1mT7w04ylVSq4GgOz&#10;CO91AHeOgTUTbQF8HoAvc9jsFMvJs+iCWjKyn2ya5Mzfj7cUzBom+epGA/CujFA5vX+FXKUWrPVg&#10;TWApwGpXTx99xRxdaluLpXZoaXxZLCdy5ppF+fPpLbcUWOedd7AFc8tkH0IWb5nMQsF4t25cQ2St&#10;Ea6zgrsw0d9AnE6Th85nV3Na9Ve3zxiIVYmfsdnjqVmh87JZA/36vsKr9tRe/7VqwFoHttWCbW50&#10;eyaaeNjRhVaAaw6v4e8bFxpoa45sMPCePko4Q623Uv9/0sk0E60utLrOliv93g8HGOAffA3EX6LE&#10;ZKdRYm2jVHA/++o3DhC/HWBHmLtSaMf4+fsA/JBYWu0BywosJb77EIjVcK1vY7dYH6R2G5A1Vm6l&#10;bfPBw0fy+NFjecQQxb0bN7nCzpE0pphObKMJY0kaFw8SUOdo2U9SK584+thsXG1APsGK2kJGFNVO&#10;sCyvhCRZyQJUmti5mGTYcVzuo1nsxpoZyt4oLhbgVs/EtZvKkvPZZLl3LZwm5ZSQTmq8q0P+vFZz&#10;dKW7Arh4P4rKZsoV0+LoCANgXGZV4FcBdpFts0fK2aNbjAJX4XZXs0v6uwCslxlqgfc844WXyw9R&#10;pllC5hdFRIE3T3QBXB85gvt8mJ1jh9i7vSsjQk6zOvVqxREAxkh4fVeAr6PKCvDRtbNMF9abAE6m&#10;ayvK6QM8HRYq8FpVNxMXWuNhhXgmEOvXDce3yC/unDFnQ590Aa9C+2MBrLPBjaco29kBVnC/N8CN&#10;qKeqriawHOPhZpT13QwXXFXYKDHKrLPFZhCCZNWXv5an2OPPyEYTFz/7/BcoMCDzfNpuNkVWU3W2&#10;FPoZ7rbaUzWSX472RJNhz1Bp7NFTNZJgWBvKq/bw6eddKrClyiYphiKr3TMxMrGxGm72Xb7Xivq2&#10;qjsN0He0IQSQNWt9C5j19b0HbfIIoB8+uC/3rl+XK2fP8ot/UAq3rpZ9i2fIlvSRLFCPlF1pYXJo&#10;BlltkmLFmcEoNEa9uSQLRc6KkpO416VkuYtRa3W7j8+LZa0PGzGnR0nO+GBZPcZfdtKtdSh7qhxZ&#10;P1dK2eBfTvdVIbH6cUYLi/ZrLNzRXunYZnnq4EZZPCmCDiVGCTkulp/JuRh2QmsMvJ79WOuYd84m&#10;I75j7lgUGIABt1ITWLQrGlOX2p7MUuV17MjSUpKqr+nKKt5PR9YBppDYtngqV0q3L2RrpHZC9ZeN&#10;SYMlH3jzdWE+N6cOzAw2eYUaTopcUdXF5TbGWp3m6iOo7zFj11DYa2e4C4y14C5bdoPXmsRSF/oh&#10;t5GOrZtJaagv7ZNOuNAufAgOlV3cflIXehNnXFaM92Gv1iA2g36KZ9Obk6b9GEkcRGnNjTiYA+Ss&#10;G1pEBSEjEo9hbLDcoTPsFyjx40Y6toiLX3BK9DlnVFSZzZMGkOf2954xxPCUBNZThwSWpb7mSRnp&#10;MdnoNlooHzJKqHafDZV32VR5D7tawcQXLnQNY4UKsKMLXUUSy1LfKsIby9rV9+hmKUeFT/F8z3Kf&#10;OwOs77+L2eB1dKlxyemhbqbUdEtLQMS+j74gBsY63GnLreZpd6steK3n88+/ETULZANzJ5D16ydk&#10;ry1rhxqwOxT61cx1O8gmi90RJ7e72g7xskLcbg/JXt9/gDo/ILP9kAy3fv1EHhI/P257LG1378j9&#10;61el8Uw5v/z7pEBvKC1KAcJ42Yk67+Jg2v60IFxKas2ZYVKaFS4nKV8VU3su0ufCcGMlmiibT3MJ&#10;ybODMwL5Z4PZEBIkG1HUQyvnAO0Wtm3oZBJZ6E7tleY9VumUHciRhUkhBuDNKd4AHMwHgy5YdyeJ&#10;xVaOCd6ynOz4bjZSnsFtruSmsA3gzTZzANjKSFstlfq0AK5rB5izKuV5UrJ1Phl4as8jB7CBkmUB&#10;s4NIoAWYTPSBDDLR6VFy9sAK+qG1pZKSUoW6z0cAWN3n48Zs4Ba+YjfOFr0E8PH1sygj9WWlziBZ&#10;Qs+1AryTI+3buASxJcVPVk3yN9NLw916ygiPfjKC6xqjWX80OUSXC+paHl9KfYGUl3xlRuhgWTc1&#10;Tj4nqfU15aUn9cXyAnA/A1h92qwcU7B5DcC2GeCODPTLAFPqog+6TeFlI4faAwC+D7xqLQB8Nn+V&#10;nHYA2Aaxwowb7QCu9drKPJcDrsJb9vsC2LRfAvEV3YVF08c9GjuefkU8/FJMbIf4LQC/4PuWWQAr&#10;zF0B3g6yKUvZstuO8bMjuF297gAYdX7UhT0mhn70BNV+3GGPiKdNrdmm5PpntJE5f/yEf/7+fbnT&#10;0iwNAF3O3PGxTQtlDwe6ttAQsnVqCON9LNFjD9fxeUFyQjPa8wOlbCH10oXBUjI/QEr5+uR8YmqA&#10;PrEgnqPjMbIqmcELNnkU72WQAbfauNedrANgltM7ALwvnQPmKR6ykQPmOYz3raBOvW9RspwjA20D&#10;WOPg7wew9kBfBuAi2hW1+2r5aCfZPNldDlN/dgR436wYqWWQ/fcB8CYWBuya5ifbuIGsr1dwxnQy&#10;CqwAjxo6QEZyBWIU644msDkllcRhRrTeXfJhoCOE1lY/mRbiLBsyRsmLxpPyzY3T8ozleM9p9vhD&#10;AaxutM028gGqXhDdWg4gvxZgS2kdXWjrPXWxLetKkbtSYMv1NspM40cLSaJ7JLdUga3kVnuSC0At&#10;F/r5l9+KZY7gWq8taF/3fMnNdsh2dwVzV4mxDhe7I+FlJb7ME2V+6WtNdCm0xMj3eZq6M+C3aiOJ&#10;uuHE1vf43kPc7bZHj+QBCt3a0oRCl5lWx6Nblkru0mTGGaNlGxnu3VP9iKEDiBlZrseNphIaSkp4&#10;lpoy1XDquBgtimVkxwsZeChh3U5neC0FPsn9nPm44ZnMJG9jlPAw8fi+DF1tw5ZIAN5Iu+EKatMH&#10;2QKpClzV7kK/G8A2N5qWShRYVbi2GAU+lSeFm+a2A7wFJSxA+fPmBJKB1rtTYdTLY6QOgK8wB9wI&#10;8LYYmFgYu1JzzJiq8JsVmJU153Gh16sLTaNG7EAScq4G2t0caN9OEkvVWBV48YRQTpj2IxOtO8vU&#10;+nOvih53daWBeEYsO7XGBjHqGE5tfpikMEK6fd4E+YJE1pes5XkbwLZJpI5BBqPCOsxgV19VYMss&#10;9VUlthS4hiSW5UJ3PDsU+KVElr32+4oC/z4AbnygyS3c8HvPpbGVtbJArOWeZ2SoP7cntwzEX/6i&#10;HdofCnC7Kr9DlvuNZSqaR6yE18tPfV/t8w7DfX4ItG12ewjEbajyw8fUmNtIgj18yFgkrjYg30Gp&#10;VaEV6Md8/9HD+wbopjOniIV2MxmVJbvnjed2UYisxr3dQSa1KDNCTlKeKiNezqVZZD8ub6mu3DH7&#10;ol9VXwW4lAx0CVM7WeOCyHK7mCTWAZo49lCTVQXWS4EK8EoUOG95ql2BrRj4+wK8Xy7jEh/LmU0H&#10;lDPNIyTIiEWPWABz9UIBPsDgyAUmbn5sgJcB8GY6sPZypH0H3Vj6WhVYa855hB3DXXvK+ABn9moN&#10;4nSLnnbl6HrYYG44k4mO8zTwLksMlnm41dMAe+fiZPncQFyJAlsq/KoLrSOEnTPQbwNYQb7JXqza&#10;gjUksn4MgCkbNTl0ZKkSd1bg18XD7QksK5FlT341GYBJhOFOm9ZLlPj6XVUoXFvqws+//AvjUj//&#10;gmz1l7+SF19SenKA+XUK/CY1dvyeSX5pIkyTY3bT5FeHETtrV5i62poMM/a5zUiCWdYGzJY9esL7&#10;dmvjaYwWz4ckzsz7JMAeazyMq/3oMUku3G1VZluSTDvDnpPxVhf8qVHzB5o047372NMnT+V52125&#10;e+Ui8WCRVHKlfV9GrImFy0h0lS9mSooLiospgWyjf1sz0YXEukUksYqAVs1S41L2QRfuWCGzR9Gv&#10;TT/wwuEsdh8/hLiQOjBbKVWdNkxmvQ0NJbkrZsg5vcKAC60qXE1TRzVJraqCl8tJGgc7xsAdCsxi&#10;u2KsZD/7jvP5EJpJhxczwGNdZBc7qI9QWsvDizhgAA6VQ4xuXqLe2aw90W9Q4I4kVkcsrNNI17Ub&#10;S7PQ50tR4NkmiaUxsAK8hdW1+2YEAbA3H1CaxPKlZLVKvmqplY1zpnCTuBdJLGdO27hwxpTbVNhU&#10;1gZPi9LLh0PpT/dnvBKvRSGOxP1fM1u+ZIb4c8YIn5kY2BYP2xJaGgPrFg5bDPxS/OugwI9IYnWl&#10;wLc5dnb+KPDyYfZdFbhCk1j2OPi9RoWXWd/mR1+bp7FOAFuJrq5daK0Zd7ZXE1vqTjffJbl1R8+1&#10;oFgo8bOv/oL49jfy2ef6/DX2S+wXwPwtUP/CmCPIqrD6nj5/sIvtkPzqnASzkmG2LHcHzE+IbS17&#10;TAJMrav39H2FWc1SZn1q+coxtr5LuUqBVsDv4W4/aMPNfvhAHpAge9zSKDWbM4mD46R0XrRULo6n&#10;vTOBstAQ9lx5ynYOd5/kUl0Rg/2qxIUAbQFcRqa6iMXy09lgkcZGjvn0Cq+ZFMSlQK4ykJ3NoWS1&#10;hCkd7Ug6zNod7b6qygdaB6sEYsdykgKs0DqaqQMX2WaEz1NOaqjIBeAMAGa0b6wTZSsfVhVx8XFm&#10;EFloAGZxfu487iKRqGkyAw30RJs68MsutOVGd05oXTfJLVbtkIVuu1Aux8nMT+d+kq2MNIQPJwCe&#10;TqabUEQnklaN9ZMKarxP2MbxsOE0dfER5nhaMuBOwVVOIT6eRvIqjc2jM/g7nZVAAwrz0YuJieew&#10;Cy01zE1O8Pfzzc2z8hltlJ+hxM9Jcj3R+8CUm55jz8wiO1sbZUcNmF5owFVTV1qfVhJL3eeH3A6+&#10;w1odC+DOrZSvy0JrfkJjYlMH/ucBmOQWEF9BiVtwre+xBODZl9SK1RwBJi7uCmCFVmFTRewMt37v&#10;u8TIjtnt9pLVW7Lcz1Bry56i1GqOAFvv2d632WP+XS1zVHN1zU1TiT22fojb3aaK/eCB3Lt3T+41&#10;XZTTW+ZJ5dLRUr5wuNRkj6LveiQlGjfqmQNo9mB0jgSUQlxyQFfOvhwPn2DXdFZSjCRRU57OCpos&#10;+rJ1kELbOZfgOmfGD5V16Yl0Yenkkg1ebeKwIP6uAGsn1mWAzGNh3RJ6rDsDfJA2ygOAnJc1UuoZ&#10;izNNHL8HgPdyEmfXtGFk23UiyV+q9q5gC0c1h7jPmLh54fgISfTpy6y3i4F4aqgrAHMtgw+7GZy8&#10;0dMti8gdLBkbSqbag/eHSjkbS35584x8rrXgHwngu4wUXjxOxhkF/kEAt6uupb6dFPh1rrOV2NI4&#10;950VGLdaGz4U4qY7TzgkTvaWpo8n6k6rGn9FkutzG4gWwI4gv055u1Ljtyn0277fVZb7BYmxzqZA&#10;O4Jre63v2cwCWZ8vueP2r7Vmra74I3XVcakfMsP8gDrzncaLUr1tvlQtHw/EI6Vm+RgpWjASpRlq&#10;1qmmBPXh6qCbUeIybseWcPi52NSFcaVR4FLOi2qSazlZ6+SAPqgiS+zYBKJNFrqhYkPGaDZx0PnD&#10;EH9lnjZ+8OluKbDdhe7sRlu1YEuFzWYOdZ+1Hlyyl7u3B7lMmEyP9SBZx96t/VyCOEIWWhU4V1WY&#10;jLsq8GUG05uZQjJ90A4K7FhK6qqkZFNgWyeWKvCxdZm4wVoH5g4TH05buD+8j6N0qsDbUgLpAQ8w&#10;AD++UiP3LlXKZ1fPyi2SZDPj/Ulq9TEL9lNC8WhQYAU4nYRWBjesMumZXpTINBOWTqZ6TryPnOMM&#10;6DfXq+Qz9kI/RYGfoL4vMC0jveQ+OySxLPW1XGhVX0uBFeD6QrLNDi50B8hdl5G6VOA/HMBfEFd/&#10;Q0b7K2m8S624ldFE3Olm3RWtDRhaJyYOVrA+6wLgrhT3XcF91597m4J/Rizd2RTo58TSao4K/QxP&#10;Qc0RZkd3vD3Gxgt5xFjmY21IUZebclQbqny7sV6qti6U02smA/E4qVkxnjZMFgiwhUKv8+nlxPG+&#10;n8oUxuO2Mk1VxlHok6rEAHyCZyEw17BetnD9Alk9IYDWz2GUdXxlLUvs1iYFSMX2bDnLyGEloL8r&#10;wFYc3DXANHIA5IHlKcaFXgvAB7jFZAGcR2Y9Fxc6f/4oaTy2xbYX6zUAa/z7LgAfIUZNBeD58S7E&#10;wG6yNcWfbq9wc+dqx7RgmlUCpXr/SqPAdy9WyIOL5UB8TppZfzs9xgd3ui9LARRgmwIrwHp7aTZX&#10;EBeQa8imjr5gpK/MotFjaWKg1B/fKl/fqjEAP21+M8BPaOJQc4yBLYD1qQBfLtr0LwdgTWg12gFu&#10;MACT3ALiRtzpy9wYbqEn+REdW5rM+uIrWyzclQq/K4zf5+e+D8COQFvq/BxX3ALY8dlVbN1musjo&#10;LGMN0ROy24+JlRXkmw2XpHLLAqnN4fDY6klyZtVEOZSZYEYPx3N0PJMB9XR2Po/jVMvUSFfZhhKf&#10;4uK9qm8hAJ88yL0dstVrUxLofmKmme4v3bZ5gFbGLSmhUrpxvpyh3fLHA/hlBe4McC5dWDpSWLBw&#10;jDQXbn+jAr8N4Osksx6ePyUFqzWJ1d9MIy1naf62qdx3nkuvOa2pu5gEy5kYJDUKcFOVAfi+QnyJ&#10;TDIx8eXCvTI1aigL8shGdwJY3WiFWHuml48PIezwk1kku5ZOCpOrp3bLV7d0YfwfEGBiXo19X6PA&#10;35C46myd2io7Zagds9Rdu9BdudVaUtKMtBoutGV3tcz0zJieeLn3goaPb//KdG49VSX+CpC/+pbS&#10;k8JNoquTfQbwnUH/fan153gHr9o3vGez76LQr7rdGi/bkl6PaAK51XBeajYtkAs506Vu7RQ5D8QH&#10;aKuMc/5IIgdx9YEETBanW9LZOzWBHcwzeG5fMJG7s2wr5KxoRe4WyefouCrL8rE+qK6vbGBGVgfd&#10;V48nTpybxNA9sa/5WeZMMUuJK3CnK/L1l0ZX89iy0Z1bKa3dWHUnSGIV6pK7vXKZmeA988ebMcXV&#10;bLzUxNVRstDaSpmrx9Nncb5m8Tg2YuwkA62tlKzSoQ7czAyx2tVqasBq9lrwq11ZdGkxmXQVgFuJ&#10;Z3NXZpj4fgE7oJeRUVfVPZIVz+RTqOxN86N7zR8FXmaG9u9ydvTepTK5z3ZLtefXzpj/3qSQIZKM&#10;G52KG50R7cn5G87h0NQxi+ccJsOWJAawWRR3eiQnYtnwmTMtSu6fPkh2mvFD04nFVkoOqj2tJxtt&#10;N22jtJJYHXVg3OcLuTYzrjT//SfpfGOpnWMrpXGj2YtVdYSuLKya4Ybqo7jaWFfdWe+9Cq/C/PsC&#10;2AFcB4BVidUabj81U013GEt8TDz87GvKS3aAFWIbvMTKDvbHDnBXCm1zu7+wm839VtOEmEl4PWXj&#10;5qWzUpWTJRc3zJDz66fKhTVTZF96gkRxwiWQu0xxLh/KFJrzF4zywZ0eLJOHdTe3dLctmMwo4QZW&#10;lm6To+zaStHbToG92UzJqlWzl5rznLiKu+enyGlV4DxGD38AwOfbAWaYgVLS7nnjWOvKogDW1qrb&#10;fIJ20aM0kRzW063UgRXgyyyR/+EAcxR8RQbNGCTo+G9bigJv4vph3txY3OhQ2kbZBkIcXLnPAvhk&#10;O7wWxC9u1LIgbwWJPrLSuNJ6BjaDbLSWkeaxFmkOpaV5ZKaX84G3ms0rSzhrOoddZ1tnjZCnQPr5&#10;1TL6nW3gPr547HsAzPSXA8CO5SQLYNtTgVawO/qirdf/bADb6sMAjQJbADfeeWbLUlM3vk199cnX&#10;wPqNJrdszR7/EgG21PlNCt3helsxM8sDz1dL1fpMubQxQy5smC4X1qXSzTRG4of0EL8eP5Hw/kDs&#10;/L5M9OvJ/mkvupEGy0TfbrQIAvH8yajwFjZq7JbNc8bLdNbKZLMBRDuvdOJpBbXOki1L2Mm0Fbeb&#10;CwGHuAKAWSCrAmsW2lGBre0cjoksVWFHgC+RzNo+Z7TZg7WetbX5uMyFbDQ5zjTWEbrJ8gHryJLx&#10;0kAHlwVws4MCX6miH7oLBbZqwjpaeJUasFHgumKjwFO4zDCLeeC5xMGLGGhYm8Tt5al0Y+FCLyPW&#10;r6GR4zGD+o7qqwDfw9oaK7mfdE7y182VRL9+Zi47jZrwdHZPzx7OCh5Ans2HnW5YWTMpVFYlBbIK&#10;ybYuae/CJPnscrHpnX50QWPdoz8YYKuVspp2Sgtga1OlPo0b3am98kcFuFknm95othW1aloXtgFM&#10;bfgVI8FFcksvIj6m0eMZfdTPUeTO6qtfv06Bu3Kr3/be2+LmL6hBdzabS93hRn/X16rQFsD6WmPm&#10;58/ZN1Z7Sqpz5silTTPl/MZ0OY8SH2LTRTqL9KLd+khAr38n0c4/l3jXD2Wk6/syn5u5mcTEE7x7&#10;8EvtLJs4sl1xcANL+ybTlcT2y/QIGhwCmRDyl/2ZiVLLgehTB7iCB7g6+KB2ip9XiE022u4+Oz6t&#10;oYb2ZJYjwMB7CTd6y8wRAMxBMwC2FPgYo5RH6SbLY5jh+LKJ0kTG2kwhMT9shhnsU0nqRhuIa2xD&#10;Da/aUbmiE0skue4yjXRoRTrdVYDHiOBMtk6umDhM1lE+2sB/77JEat7Th8stlsU/vFz+ivoaiHGp&#10;HzWS2LpWLdsXpwBxb0nhz9LmDluvNCDHerBTy9240CtIBi4bN4z2VDfe85TjnGX9gr7pZ7jQT9iB&#10;pUqsT1XjN7vQOtDAat1SHSm0DfF3tpcV2OZOK8A1RzWs6VDiP1KAX5j2Sy01XWfQ/gGjiJ99Q8OH&#10;lpre0YV+G6zfJ27+fQHs6GY/BeAXL15QKimRyrUzpX7zLKkD4roNGbJnZiIlkGBJHR4scW49mLBB&#10;cUnADOcSRILLz82R63RG5caz3WMqw+vZydG4lt5yOJPRxcUj5DibNQ/Ti7w3nYsQazKk8tAaoOUy&#10;PBnrUurJZQCtSlyZp8PkuNbEwY5K/C4AbwXghcMHUkYawmhkqJxkd5iqsCqwxsCFKybLlVKOXP8A&#10;gK8A953aIjl3aL3MGR0gaaz8ncZ/98LEYSzP9zMeyTp2crWU7uXUZzkJrFMkr0hi2ePfl56s5tEt&#10;HM9p1Ng6P0nGccM5mQkm7ZVO5ZnBwP9MNozOxrKGE4ZQW15Gs8c8wJ6Pi13CXq4vNCtth/cPDnDz&#10;o2/pwrJZRzzcEQO/20ihzgS/PH7YtRJ3KLClxDq19KoC63vqWpPcAuKrNH3cZ9/W869+Ky++/g0u&#10;9a+B+dcktn6FaW+1zb4PtN/ln/kcBe7KvsC9/67WkQx7Wb2fkcF+QW35WmWhVK2bLhe3zpbzm9IN&#10;xDtnjmXzZaCkjojg8PVgmeTfh3IHyRZWp45AjROcPzAbJ2ZyEzgZZdLLfSvYfnlkLgsG7AqYnxEp&#10;B1MjUeNoyVsxjZWy7CUmY11O3KwzxCX7dIEA1+NR6Go2QtRgtqe6b3RsmZFDnQ9mnvUE1xlOMMxv&#10;9kTvYmn7Xo5702xCEmsd+7B0S0n5kuE0oMQw1MCSQPZsF618F4BtQw2OHVlWQsu407jQuher9Xwx&#10;rni+bF4w1YwNZiWwZYQPLP3Qush1g+dXqqX14kmsWFoB1bjR2AM1YFZ7yKL4hyS4numpFVbqLGcN&#10;0RiGHXTkcEqoC3unB5vjaQqv5hrmkv1XFc4mQz2HPup5IzhlSqLsC1bsmPlf7bzqYpChzXRg5WJ5&#10;tq4s9kRfO7WHWWx1jTsrsLrQeEJs3zDW/roLF/rHALjLFssuXenvArAN7KbWFyS3FGTG9thF/fyb&#10;38rnQNwZ3j8EwF3BrkB3pcxve+91AD/XZhEAvlJ6VGrWk8DamokLzXNThmxTgIeHyuTYYO4QD5TJ&#10;/j1l2QRPJmlYzRPjJglO77Mc76cG4MwoFufxC7aGDZhHMjkbQx9yPlnhw6y0yZtKmYXtmTtnJcip&#10;vRyZBtiTujDPLJC3HRIvYhjiGHeb9HpiIU0iJah0Zb5t26Vu+9DtHTWAfO4E00iUZC6wkaOe7HIO&#10;B9sWjCKJNd5ZitgbVr4UgBfFsnkk2gB8YvkkaWaH1psVuGuAHSeUrp8r4n5Skdy9VCUNxQfpnApi&#10;7hk3nVLbnow4qeB6g5aM7l8sxd0u5C5RiXmtpgA/NPB2APyAHVu6zO4BMM/jnOlojYlJaqXz9zoX&#10;93xZog+L+X1ZokcdXr/Wlkti49k008wf4yt1zPZ+ya2kRxdpm6RV0nEKyfY6n+aTXCzP9potlTcq&#10;9jEPrK5xFwB3kbDqMon1xw6wJrauaOkJNW66zW5n9m5p19bnuNSff60q/IdT4D8UwM/p5rpclCen&#10;meyp25xFLXiGnF2fBsCJkob6TooJwtUbaLqxVtLfvEpPd45lxxNuc1CffyMJ7p/IbFzKubh/a1Ho&#10;o2zJLFBw0/wll1bDA8wi72Kh+67ZI2gA4WzlwW3Ydpo/tsoRtmHu27xWtq5b1mFrs2XT6sWyg+fu&#10;9cslbxv7ufZtl5Lc3VKav18qj+7nuiF90bjda6ewVnfUQJpHnM2Sv4qlLPhbEm3WCB3nZE3xqily&#10;tYyrDG90od8N4Bu1xVw5OCk7FqSx95nFB8xZ581JYOdYgmzkRnETt4of15dTsinkuNibAW67bFPi&#10;z1pOy42aAm4Sh0sqQ/+z6MyaR8y7HHg3s2FFVwLPitLSFfu+WcuziCV5s2IBelKwNHNtQZXYsXnD&#10;sYzUAfBh4uSjcqtqP62sPyLA7TBTF7Zmg9/WSuk4L9w+N/yaRJZj/fftLrSlwJrQsr1upMzUdJtD&#10;36zsechE02eqxJSaHCH+Ia+/iztt/ez3VWBLoTsnwbQL7cXzz+XCMfYs02xxaVu21OXMktNrp8nm&#10;6aMMwBMBWBU4jcsHqydphtSbMgeXAClzRA/+SAL7/jvc65784nFChYmcYwtYdTs7ikb/SFQqjBMk&#10;oQAWIRvohd63bqnkLF0g86anSNKI4RIe4CsBPkNlqKeHDBnsIu6uruLrPVQC/f0lLDQCi5KIiBgZ&#10;kTBaJk+aKrPSZ8u6Fcslf982lu5tYo1PtGRywG3FOFezmbNiiW7nZDG+Lv5DhUvXTTMAq+vbyPxw&#10;k6kH21fr8DSJLDLRXbnQnZNaqsjNNSckO2002WNuHY/w4HQqZR8GNVZPisKLycWtxVXuBLClxDY1&#10;LjXgqinEal/fPCcl25dIComsmdpayQbRFePYUcZG0s0p3F4io58RPggFZqaaEtOi0T4sTmBVUVqM&#10;3K7ay9BDkX0Lx2EHmF9V4NYazoxqfbdTIquKjRxdLbXr6r33HBX4uwDc1cD/7wNgx/hY3WmjxLce&#10;yzWy1I8+p2uLMpN2br0LuF8Au2Vd/fwfBcC6F+zpC9Rsr5zNWSAXtyyX2nWz5My6qajKCJk+MkIm&#10;x4UYgFMBeO1EPzZMegGwt2SN9JJIl08koP/PiZEHyhxUYvk42gvnjmTQPVqWT4jiXGqgjA/3lcSQ&#10;YRLj7yO+ri4yuF9f6de9mwzq01ecBzjJYCdXGTzYXVxc3MzTy9NHfHwCZKh/pPgGx0pI1GgJjUmU&#10;YJ5hkaMkInqEjJ+YLCnJUyUhKlTGx/rIXBJKefPHyrGFiawE4sYULZyHabAoX58KwCx0B9yGHwiw&#10;ZqOvnSmStbOSzO4rAzC3gRXgsm2LcZ3LzG3he7jQrQ4K/DaAP79WA8BLJc30QXuRHHQzH5D78WJ2&#10;s95oQ3IgQyV0wml3FrHwCtzp+cTCM2mm2UwSr40Y9xnL3R+wvK5rBba50P9sAHfe3NFZhZteq8BW&#10;J5bGwowXqr02idVVcuszYmGSW9pDTXLrGokuPePymbrSgKxxsZaVXgfzl9/8WtQU4jcB/LpkVdcJ&#10;rO8XA3elwF9oN5eu3WWW+Gweh8Q2LZELO1bJuQ2ZUrVmquSkcp94VJRMiQ+TRK4NTAvrZ853rgfg&#10;tRNp/eMXdwQ7n0Jde8n4MHcuJfpLRgKKMSEaJfGXxLAACR82VLzdXcXDZbC4DHKRIc4u4onK+ngN&#10;FX+fYeIz1E98eQ4bFijhYahteLSEhkTwdZAM9Q3DwsUfiANC4iQ0YoTEjZgk8WNSJG70ZImMGy9B&#10;obESGhws8cHDZEo07nRSvMwaESLTI7U+S/15HSdGy8hCl3FHmC2WzcwEN5tSEmZt53iNAl8jsXXN&#10;vvjOLL8jG333fJlcLNjJ2Zpg0yJ6gK2gunfrMmWXp6ipxrR3uOJwh2TWXYUZ1XW0+yiwqrBRYnWj&#10;sRcAXLxtiRkxzKSlci4lurUTWc5HLiFXVwKnhZh+ck0UppE8W8bihBX0TWeZHvUhbDmZRKPHUQOx&#10;JqxeFwMrwLXHSFJ1ocDte7BeWi2rVQGbVfC+WtcKzHJ3a8hB54Ute9vKHUcFfnVCiUx1F2C/0lpp&#10;rw1bzR1veprGj1ZWwHIZ4unXv5UvfvFXJjut/dQWoI6q29XrrkBWRf/y92BdJraYgf6CDZ1fMIX1&#10;pakns4jgQSt12i1ydvtyObtzuZzhAsEpxvTWTB0tGaOiJSUhXEabHt5Bshp4c9iwsXaSD7OswyQp&#10;xleihrlJlN8QiQsE6NBhMjzIT0KGuhtIvb28jQ319OI5VAL8A3CPA81rN9chMhigXQcDt4uLODk7&#10;8XQWVwAfMGCA9OvnLP0HDJb+/V1k4EBX8RrqL8MCI7EYiUSRRwBx9PDxEhefJCPiJ0h0RIJEhkRK&#10;TFi4jIriKNy4CMlbPUduMMx/9dQBuVp+EDU+JFfYZmlqwswFN1IHVtPJJDXHTPQNvm6pse2O1jMs&#10;N5kLvosKH8rO4O+BGD8rjnh7BKdw4uXA7Fip3b5A2jiEdo/j3pqNvkP7ZSsQq93V5FYns8pLT69W&#10;GwWewVC/ZvU1y792YiCndsglsDI4N50PC+rNelkj0bsXMTCeTlKYSWwtJBOexZ7vo2uny2cM++tE&#10;ktlKeaHDhbYtuTssd0/nSt1xarr20ypvW6lTwbZQy8qBWO2tAOugf7s59ES/zYX+QwBshiFuPzFq&#10;fJPleY/YufU5fdS2EpMN4n9xAH/JZNK923KavVdn2JlVC8CnGVwvZndWDqOBi8ZEoWhhkhzGCBxT&#10;MsuJcVdM8Jd5NNwnRfigsN4S5OcjwT5eEurLa8D0dXWXobjDCu0wv2EG2IBh/uLp7iGuKLGzk7M4&#10;D3Iyr4cMdjWvBw4cKH369JHevXsb69Wrl/Tp20/69usv/foPkP4DB8lgVzdxc/cSF1dP8fDyE2+/&#10;QPFDqQPD4iQiIVkSxqXJ2EkZEjsiSWLjE2V0TLQkj4qXfTkrWUVbIFerirhWeII7SfRCn+I+kumJ&#10;Jg42a2ZfBljV9jrwXrMDrEP9N3lvf/YM07u8PoWeawY2ThJzF7Gi9/CcKLZTBsmFg6tZE0sb5SVK&#10;SXZ4vx/AASTIyKTPiTD17F0s5p9KF9gYAJ5MzTiLlTxLUWKNi1WJ59PiWr5jgby4zBUJHejXzLRm&#10;oO1lpDcBrIvdrbtIjnFvlwC/rhfaccywK4BVjV+37O51Aw4/tgIbgImLrfnia7RgthmI/5Lk1rsB&#10;3BXgX+Jif/Uj2VuVnHVCX6LCXzK8YRQYgNvu3JTqHWvl7Oalcp5d0KeWzyCTnMhgQCJ9vlyFIJm1&#10;djKnTseHo7qhkhzlLTG+rkDqJF7uqq7eMsRloAzo2ws3eaAM8wEuT01MeRlTcBXUQQMGGlj1tb6n&#10;CqyvVYEHOQ1CafuLk5MN5gED+suAgf3FeTCwuzrLIOdB0qcfcPftI335uUGo9SBnZ4Dmg8IvQNz9&#10;IiVYVXl8GiCnSuzoFImOGydhYcMlIiRKxieMlGWZmRxiY5dWeRHAFpO8Oo47TYcSpsprKbCV0LLg&#10;vUpL5R1qwMXbWBvEVcjF7M/O4bB3PhcxTpLxLuaGla7t3Z8aKnV7s+VJAxloAFYXurMCa23YMkcF&#10;Prkjm5jWy7jQqsCrJwzDfY4ypTAFeCcZae3D1pHERN++po9aP0j0lrT++2TSgrmYQYizXKH4gsml&#10;h7W6G5o6sJpdgVtP40KjwJX0Q6t1zAN3fdzMUl3H52s7sbqaE35p8fsfC8B3iYsxmxqT3KLpo41L&#10;iF99Axj2ePdtKtz5+/+cAH/x5Tdy/8Y1Kc3JlgpOjpav4U4Su6VPcgu3jEGAovnjqHWOlT1zklgx&#10;O0ImROH+uuPmop7u7kNxgd2kZ/fu0r3bhzKgf29gdJbBuMODnW3qalxkftbLw5Psso/4o8jDfP2I&#10;fb0NxB5DUFXM08tThg7F5fb2JonliRs9WAYMGmBAHQjcAwFYIR4E4M6A60LGeuDAATIQV7u/mpOL&#10;uKHKPkFREgLIkQmTJCBspAwLHi5+AdEkxUJx2wMkISZBVi5eImVHyEhXFcu16hPtsXBngI3rfMZm&#10;2omVu2IuE0Nkgtk8uYG92YfnhrGCl6X5erOKrPcBBXjfcnnUUEa9uANeRwXu3COtEKsLXbZrOa6x&#10;be3QzBgXJqw8OM7G4Xc7wDv4s2fQEz3aWwEeYBbGT2VJnkK8bHwoQyMBQOwlSxlHbGAc8HO8gAd1&#10;h94ZYEt5HS8U/usEuPVzMfPFCjExccOtR9J8i+sJDMV/QXLri+8B8T8rwExd3b7SJMWrF0r1mvlS&#10;tnK2lLLEroye5hOLJsjRhRO5zTSe5FCCJJBFdtdY1c1dBuDG9urvLL169JIBuLyqvAP79ZNB/QaK&#10;K1B7AbcC6gO0Cqyfj6+JexVkhVdNX3vwZ7ljXnZ4PYFXzZvve/PPuPPanZ9z48/Sp4uLK0o9ADe7&#10;D242rnbP3tKjZ0/pA8SDca/dvHGpI0eT5CJDPWoSia+REhAaL55+EeLuEyau7gEkzUJkTPxIylmL&#10;2IlMjbjyqFwmQ33FHgNbCmzBqwrcCsB5KzIlc/gwMu1hHPcONFckT3LTuVjvVHFN8kBqGJs0VshD&#10;+p3vUE5qvVDapQJ3brFUgMv3rDTjhTNohkmn7rt4hDuLAnS/F0MZnKDdwZ89kyaPsdxcGh/owkST&#10;E7PFTubqw0LaO1eMDQPiQJnDAffVyTFy4+Qeed5wzAZxlwrseGK04zJDB8AMndjj3pcUuPHh1ySp&#10;OhvusUPyqv11Fzuiu6oDv26XdNcutA412EyV1GbUfHVOuJN1ldDSRFZnayAubqDp49ajz2m9/C3u&#10;8G/kK5o/PkOV1b7AvgLsrzUr7VBaspRY39PvvYt9F1f7Te60Jri0JvwFmfTrDQ38cs6XY6sWUTdd&#10;IqfWLJSi7NnshJ4hKyaPkXGh/uLrRibZXUEaKv0GOEuPXv2kZ+/+qJ8ThkJig12GAJ4vP+clQ4iD&#10;3fh5Z4AbOMiZOHaggc/TzVO83LzE1QmFdnZFzYcCs68M9fYFYh9jfsOADKX2Bn5VZAVaE1uqvOpm&#10;q/Xjw0Jd7f7EyPq/P9iD/13vAPH0IXs9LEx8SXZFRIyW2JhxxMMTJJQSVHDUSPELGi7evlHi4eEv&#10;wf6ssJkyxTSINJGdvkIsrMmqZkz7n5s0A60ZagYUbtUdZ//WLBQYF5r9VauZ2S1gG0c5S/BL9Dg7&#10;/d/7pgEwLnQb7ZJ3WQDQSlnJMu2PVmtVsDuZruA5tWslCkuegYEG3YCiW032p6v7HCV5LEjYSc13&#10;Fv3QCu4kZoon220Ki/DSWBQwLyGQWeIwWTyK1b644tvTx8g95oifcgD8fq1tJvhOrbrQWxn91MNm&#10;mo22TDPNjHpiFWwLbTf9upOxlfL7Afw2cLuKj/9QAOtygAYdhtDOLfZR68K8b37xl/LZt3+8ACvc&#10;NogZnWQe+EZ9nZwpPkY742bZuWyhbMyaKRnjx0q4L7VbD1TS012c3d2l30CFEbd2kMatrmSOh2CA&#10;SczrTezrhCvbt29/Yz1Qx0+69ZBPu/c0rxW0AVi/PgDI910B3g3QnYF5wEAn/pzBxjz4sxRkHx+A&#10;9iJ7bYd4yJAhBmSNkzVr7c6/j5qbhxf/fsPEgyy1O260y5ChMgSgXV1RcBTXLwC3mgx1WOwYGT56&#10;miSMIU4elSxxcaMlIixaJowexeH1FXKumGz1mUIgJuF1msSWXi+0A3xTAWYjx2wOoy8YE0JDBQpM&#10;nbZikd6ciuTca7TsQyXP7ln6nQHWFTxVdKhlxg/DJdbZ4KEoKhcjFeCZAEyZam96PArsQRKrn0wK&#10;ZkdZOP3noSwcBGT9OjWcRNZoFsbTMLMYd3ou7vTexRPl/jmaS8hMP0CFW18CWLPRbwa4HJg72/cG&#10;WK8aWvYmmB07uRRgVVpHkC31/VEV2K7Kmp1uBuIbrLF99BmdW79AhYH4j1GBLXVWiG2vKSuR0Lpz&#10;+66cqTojKZNSiEv9qMMGihd1WuchHjKQmHagxraqoEM8yQqrW+sNKO5GZfv2HSCfKrCfdpdPsI8/&#10;6Sbdgbc7bnY3nj179ZEevO6pbjeK3B/rzXu9e/eVXphRUjLNCq+q96BBCjyuMUku41YDsiPU+lrf&#10;13/GdYgX4PPP8e/j7uHDe6rauNRuqLtviMTEj6MZZIyExSQRH0+ViOE8Y8dSR44T/8AwlJok3RJ2&#10;gpXQ9M8Su6vVJLdQYNOlhQLfoDyUqwqsAI8ONg0ruekhUkEMXKoqzDreQ4B2njtMbdSCv4sCt7GC&#10;p5L+77kJegzcmw8JdwPwQQZBFOACFuznzh3DvrHZMinIhXMtOsHkZkzhnRg4mNW1LIyPHipZwLts&#10;AkpMq2cW+7WOrs2QR+f1ZtIRuXcuj2EQVNUo8NsBPsXyhc72vQG2oH1XkPXnFdIGzRq/ttHDcqfV&#10;jX7Vhe7KXXZ0qzu+zz97Bzecpg9dnHcFNb7S+pgD5J/Ll7/8C/n6l7jUdhdZn1aDh/W0vvcuLvTb&#10;fuZ1LnZX7rTC+4Jl9Hqb+Olz3YD5jVRW1cmUKbNwYyPFLzAKZQsEDh8Zgvn6BJJoGiZDcJEVYIVX&#10;YXYnCz2A0tCnPYCVuPSjT7vJzz/8yCivgdbEqb3NawVVXyvoCncv3lP3WpVXn6rE+jMfffypKSup&#10;6rq5uRmltdTY11eV1d0osZsbmWySYK5D6OQaPAS32rnd9ANhEOo+aDBxNXFvYHiC+AWPAOKJdHfR&#10;2UWsHEkdOZBMtac3pS7KXRlTJ0kRfdo3adi4xvCClpOaUWQF+NDKmQayhXYFLqDJomoJi/C5xVzM&#10;2da8jBipz1sjj9SFrutwnx1d6dYu3OjHTDGdYohD1V0VODOeJQgAfEiz0LN0MCRODs4eJQ9qcuUs&#10;U1zjhnHbmUSW5UYrxBO4AqFwp+M+63bLZZxu0Q0f80cNk1PbFlFeKpb7Z/PlQuEOMtCszHkHgB3V&#10;1wL5XyXATdqtddvWtWVaMSkvNd55LFdb78t99k6pAn/9LSAD7x8LwAq69kHrTqzPgPhrymBlZdWS&#10;MHKC6YDyD4olDg0BLA8U0Ju6axDqFgi0Gquq+Zl42AO1c/MYKj2o2X7Yrbt81L2HfNCtm3zco4cB&#10;UdXVpsA9UORP5SNU2bjUgKuwd+N7+rUq9gcffiwffvSJea3/rCqwxrn6VBVWUxdagVZT9fXzo5ML&#10;oIei2kOA2JmstzMfBmoDNLFG2WoQ7ZlD/cIMrOHRiRITN0ESRiebJpAIVDkQFR4WEInC+8tQDw8Z&#10;HRcluTs3cMaVtbJ6vZDVshbAmfHM/yaGmo0ZR+dESs3SOHPF4iS3pPJnxhqATQz8nQCukYo9a0iQ&#10;+Rng5uJCr2QO+NCsSACOQoVjDcDXS3bJtzfOsvx9EdloTpeSzLJcaD3jMoETLlNYHD9bT5nq/aXx&#10;YYwjErNzwqWaQ+iPzx9nCcJOU/P93gA3sKtZ42CtB3fEw69JYjHz22i3BrZMGqMd0lGFO79+KaFl&#10;T1Q5us2dX3cksTSR9bK9axJLlbgJBTara3Uk0T5b3ATEjWSob9H0obXiL+nc+lITXKzu+YqMtaWW&#10;msTqyhzV9G3Ka33/bUkuS4kVXl1B+823v5Zf/fqvpKLqrETFjMBdDhJf/3CytX7UX71wmYFiiLe4&#10;4Ip6+YZKQGC4+PgGGHhVhfXZm5i2m6oqMGrM25vE0kCNhVHA7r36yicA+nE31Fld5T79gJfYGKDf&#10;/+hj7BP5gOdHH38M5N1JjJFZxnpoI4dDY4eCbExdaiB1U2XWmNjUkV1N0swVBXZCgZ1o2dRYXOFV&#10;Re+v76HCXqjwEI8A8cG7CKbEFBk7Htd6PG2asSS2KDP5BgExyTM+DCLDwmTjsgXEwsVmL3RLdYEc&#10;XEUZaUQotfBoAGbz5uwYqWb+uHxRHCo8gqaLBLkIwA8A+DZJrDvGymx2gddYq5qqsIM9aqqWajaU&#10;zCWLPHdkAI0ZrOMF4MNzh8uxecP5c+M40pYgV4t20C7JRg9c7t2L04wrPQGIVYGTggeTnXaWJFR4&#10;GsmwWXzQaLZcTf+8ZXRuXWJm+RodaZW5DC9g1Xl2kNmGUsHoplo5a48sK2OMs4z3jOlr7L3LLFp/&#10;Z4AdMtPfF+A3wWu52Opmd2Skrcy0rdbb2bpyqw3Ar/nZBi013WyTGw9Jbn3zlyjxX5kM9Vd0b9lg&#10;I/7Euqod/74A1uyzLn7/Bq/gl7/6SymvOCNxCYkkgIYBrg+JKlfp1Zdffic3APYgKYQCkyDyJMs7&#10;mFhTE1hWIkufffsNAjptwhhi3GqtDzvTidW7/yDpSVzcVxNfQNWtNyqNa/zz9z+Un/38A6O0qs4K&#10;dPeePXiqMgM6r7v14HtaX8Y+/fRT+eSTT3C7eQL6px9/Ir17atMIySxcd9MMQkLMQzPcuPeemL7W&#10;2HgQIGuyTdsx+/dHxfkg8vaPkmFBCfw3RfChFEGvdYwJF4b6BBMSEBYQP3sTKsSERcj6pVnUi4+h&#10;qMUkseYBWaTMHxfHJcIYOTZ3hJxdNlqqlo5AhUexxmeUXMhdQyulAlxuIL4NvGovAWyBbH8+aqyx&#10;AUwSau6YUHZD+7OKKJiprtHmOoa2ah6aO0qulew2ALedZ5aY+vGGWRO4QczCeE1mhbrLRHWliYcn&#10;Eg9PIcmVybmWZQCcTfPNXFR5Q1qsVKLEtVzHqGKpQuUhRgtRY92CUq7wYqd0b5ndSvO2S2f7fxzA&#10;Zr6Y5FbTrYdy9U4bVyDUjbYpsdaNuyorWTD/vgDWuFcV+y9+89dy7HiJREQNt2dvVXEBr58TykmZ&#10;qA/uq4s7v+jDgNjLfP1pd9xerHuPPrQ6asyqSucKuH6ocwTuLCpHvOwM+M6A4IT76jTYQ7rx533w&#10;CXGvQyysMW/fftR0mUrq3pPEF4B+9MnH8vGnwMq00kcffWRM4VXrhmvel5/tj7uuXVxWXVkbRNxJ&#10;sg0ZzDQTGfFBlLY0y20+HPjf00y5JrUGDx5KRjoCtzmRiSa6tCITJZTpptDIEcYCg6Nxy/0og3mL&#10;H8k7H2L+kCAuLiydZ8pBx9bPRyHDDMCrAfi4AXiUVGePkMolY+R41mgUeK3ptPruAG8AYO4GJ0Zw&#10;RypUtkwOl8LFY+m15kLGwlHstx4n11nZ8+wySwH4MHlMX3UbvdbLU0aYQ+ITg92AdwimEKPIQUNo&#10;9HA3jSdLAFhrxQrxWu41VZEwO6eLBBViElq6yuidAT57/bFcUHfTvhva5kbbXOjLuMdq7Wpruc0O&#10;z9dloLtyq7tS366U9rXvdVHzfZ0CvynhdYUBiCu40803H8g1Gj8eP/+lfPWLv2ai6be2ySaH2rBj&#10;gqsrt1lVsyvr6mc7u9PqPusSeFXg3/z2b6TsVLVERMaRhPIBUA+jkr2B6lN+6fU5ABgGauMEKqbu&#10;78e4wh8BoQLco6dmjlFd4NDsrysqrebkxJ/Tz4WEE242pZ0+qF6P3oNwsQcANOUd1NkJ1bQSVv1Q&#10;6U81dv7ko3ZwFV6F+GPUVsHtqY0auNOatNKmDwVXG0O0QSSQ4YiggCBTS1blVYj7o/p9+Pc15Sw+&#10;IGzlLhJhqK+7F2CiwIEhuNAx400mWmNgP+rGXjSBeBDj+/pQ9wbeYcDu5x9C95iPbFo+Xw6vXwhg&#10;0dw7ipc1yXHMG4+U05yhUQWuWprIUfREqWdQQBs1bADb1PdtCtxmFHizZAFvFr3ni0eHcWspSoqW&#10;jpPS7EQpXjxGjiwaLy00ZzzR7R4A/IDGEn3dSqlrzqhQLiH256D4IBnnP4STpmqu1IvdTLkpc0QA&#10;fdNAzDXEuXF+snHGWDnDQsGzKG9l/gbg3dyuupYK68nYk7ksXuhk71U135cz19qk7tYzqb+n1xM0&#10;HlaI//UDfPV2GwCT3Lr5mDu+X5imD42NvwDK9qYOhyz1jw2wKq/ug1a3+ey5izJi5FgaKPzFCXe3&#10;D33Kat00/lSVAzI1ff2RAoZ9gCv70SdaHuph1NdSNgWkJwprKbK61f1p9ugNyL36uvDh4ENiLBRw&#10;wo0L3osuKqvMpKWmT8haq9vchznhnr01qUWiCzXWgYYeJMMU4O7EzAqxDkK091DrMAQfMC58wKjy&#10;qhut5qxji7jPTmSgtbyl7rwqsIeHehK+0t8ZN98rnBKSzhaPMaUkb23+GBaKB8GHAX8nw1DggIBQ&#10;IB8hvgHBDGx4y/wpYyV78ijJnjRKcqYmsEAgUc6tGCOnl6PCy8ailGMBOOc7A/yo8bScZkvJgrHR&#10;sgB1XzImUrYmR9GTzuL8FeNQ4dGvAKzq+xCIn+NSXz2ZS2/0MDajDCAuduKY2mB6pl1kbBAQ41pP&#10;YxFhFmOeS8meZ8VSa44LkG1zJrOnm/1jZKPL8ze9O8AVTfekEoirrz6Uc0B8SSE2KqwAf2GsgcTV&#10;6+yPVYF1SbyaoxJrq6XGxldo9FA3WlX4yi3caQBuuqlNH5/JM+LiL3/518ad1mkm01b5hq6s76bA&#10;uOvE2l+TNPtC1+U++wq3+W/k/IUGA683Q/Nayx3AL3wv2hN74pr2IgHVl8kffXYHtI8BR+H9EMjU&#10;Ptb67seaJe6H6zsAN1XdaY1hKRPx85pVNhnmnn2IoT1R3ECUOJCnxs/DGEYYZCaMtENLE0y9+XMU&#10;aCvuVeVVV1pjYIVX499ufP0p73cH7B7ExL2AvRff68uHTT+gHsCfp+B60dDhQwJKxxd9vf2oY5No&#10;A2QXvueCMmuMPmAQiS5XknJDiOl9UNgg1DcoRvxJZPn6h/HP+JvMusbA3tTBwyJimTumpxqlD/f3&#10;kzkTOPg2ZQzLDkZLKTunz68eL7WrxgHxeAAeJ/Uo2j12Y92qs+JffVoJLU1ilb9kd/haAT5zcCtX&#10;CuNk0bhYAI6QbHqcd7IMsIh+9GPzx0guPenXS1Fg4uv7DFbcZ73PPQC+jxo/a6xio8oeElkeMtIb&#10;gP1cZZSPsyQGUicO86JvmksQER5A7M92D9z0WBYC8NREmFkiSEx8iptV5XRdacJKY+AyLmicJAZu&#10;t1xeY+9VAK5llSjxaSC+YJT4K6B92cxhsleMJJi9xfJN2Wj93h/KhVZwLwOm2ksQ83WzxsDmsBqz&#10;xJ2siX/uGvu3nnxJ++Wv/sq27YOE1teUnb4lO/w6WK3335aZ/oqtmmpfck71yZOv5S//8p+kqemW&#10;jBpFqQiVcaf8Y+JQrBuJpN5APIAMr8L7KUkihfcDSj8KrqXCmmVW9dQ6rT6NkurXQP4J/4wFezet&#10;7w6gc2uAJxlpgHH1JwMcxAeGFzbEHvsSZ2udmP9ty222YuAPPvpQPvzwfWLgD/jA+ACASV59+hEA&#10;f0ojSDcaQHoQ5/amfZOJKDrFtLd6KGUl7a1W0+RWx2QT/11kr7UcNQhFduFDy41Y14eNH1oPDo8d&#10;J+FxNHWEx5sMvA8qrE0sqtgaE/sHhEhwSDjji/6MKJLVnTiKhFCinFo6US6uSZKL6ybJOU7RlCye&#10;QBlpC1NIlXKztlRuK8R1uNIOdudCBQmtDrvN60eXbQDPS4yROSOp3xK3LsLd1fJPzqRYDHed+Lvt&#10;fJG0sQjgrs4ZA67aHUDWndXPrlZJ6b61MnKYswzHlY7zGiAjvMlKB3qQ4PIAYhdJDh+MGx3CJs0I&#10;asQ6EhoiB1ewQvgopSVgLaPz6iRWyp7uMuxk/g5sp7ESDtepvQSwglzV8kjO3HwqF4mLNUPtCPH/&#10;EwBuuGmbL3704lv5+le/ky/t7vTXPxBgU6ayA/z06Tfym9/8g1y61CLR0aOAN4BsK7EobqfGib1w&#10;kxXegbik/cjsKswKogKs8CrEap/QqGHVbNX1tewDSkE/o3FDf15/pgeq2A9QXAFAXWdvarBqbp4B&#10;TBQNMR1XVgJL1VtjYCuBpeAaiLGPPnrfQPzxxx8agD8hTu7e7RMD7oD+fQ28nh5uqKUqL24xDR06&#10;rtg+d0zvtEKsPdSmb9qMKzoTs9NfTVbdg5g3ICTeDnCihNErHRI+HFijcKWZurLHxN7ExCHs5woK&#10;CZMwf1+Znpggm2ZyoTF7MidoJsp5ANaDcGXLJjEJtB0FrpJbZJhtcfDL1hlg/Vp/vvV8peymHz0l&#10;JoDd27jrlJPmk9TKig+SY6sXsEOrSh5c5mwpyTRHgFvr2P6BEt8F7qe0ZB7ZtFRiPfsbgOO9BsoY&#10;X8pMuNJJrEQax/7uNHqnl7DoQLvJ0umhXsT/xvF1C+QsVzW0fFSKCpcCsZaMLHjfCLCB+NpDOQPI&#10;muC6qFcESXCZerGD+jbcA25juNgObZVvrAm3Dyt0lIbelsTSkpJlljtsuceve1rq21mBVWG7Ut7O&#10;7zUSF2sL5n3Ofn5BD/VXv0Q5v0OyyjSI2OeJ9bUq9Neo+ddf04/92a/k17/+OwNvEK6iNmW4uZEl&#10;JrusMat2QqkCO6GKqr6qvJaKOrrOlgp/qpDaFVgBNq2T2ojBP2cpuBPNFoNphdTy0wCSWgOcUERe&#10;DwFojbfVhVblVdN/XmPgT1BWdZ8VXoX5U77uBqxq3XndA9Xther2Ils9iDlhBVhBdhoElDRsaCxs&#10;TTr54kZ70pChzR6O8PYjxnZChV1o8tD9W9o/7elNbTtkuARFjpRg7dQKYIUPrrTfsGCe4YAbTXY9&#10;TIKCQyU0nPoxy/bGxcXK+gyOnWenSN2aSVK7Fls3RUpZYXuZw2ytwHYDgG/hHrcblwpvYV0BfOci&#10;p1gaz8mjqxflxM51MishGKUMNosAD8ydLE+A9AmJrgcXgZg/82WAVYltAN/FtX7WfFp2LJkpMR79&#10;JMF7kIwY2o+YuL9M8Okj0xhBnMxqpLRwN9otI2QhHxJzmV7KHhshRexC07W9pXgQJ4G3NFfVd5dR&#10;3WJc59cqsAJceeWBaHJL7TRutWapTVz8RwSwI6Rveu3oQr8LvPozNtCfSCP14lvExZ8Rs35Nould&#10;s82OAH9FHG1MJ5wA+Bdkuy9fviHBwXHAq8MBgabE049RQM0AD9KED7ApvI7gqppa5giydlJ9/DEu&#10;td2F1jKNac6wq7jGz5oM66vxLStxtKbcn7hTn32oxWqyS6G1Ja+o8SrAKHA3jW8dasC2OrANXH0q&#10;yD2AV93nPr17GnjVjR44gMV4zAyr8pqxREYOtdFD42J1mwfYldfWCKKdXQDP+wP573eiScWTDrMQ&#10;Rg7DYhNNPTiAUlIAEPuw7cPTkziZ2rgvr1WBhyeMwIOJk1j2ds1BhQsXTwHgZDmfkyx1G6fKSQC+&#10;xC2hOxz3bkEpbwCbZTeBV01d5lfcaIX7MhA3nWFr5B5ZNjFOtrBQsHBxMpZCaWoDWz4q2K7BuVKy&#10;2q8CjBttAC7BKC/xAbJudrJEuPaQ0dpySbNHFh1ZOSTGtrGcYR7QZoRxIpU54gVs9pjF18snD5cK&#10;zsRWHwXaQxrvdsD7nQBWiKsB+sJtIFaAyVKb+PifWYF/nwDbQCcBdqMNeyjX2YD5gmaPb1Fim5p2&#10;xMOvi3vbu7p0yshMGv0S5f1bOXeuUUJI0Dg50dxAF5IrCZyBmsjBlXUmuTPETZNYTrRBdpP3aZBQ&#10;F7jdyP5+gmlbpH7flsTqBkzUcx0GFHrr5BFus6q3tkdq8qsnUPclE92fGrHWlvsATPeeJMZIbvXA&#10;evN9qze6N8kzzT4b08yzNnSYzPOndlOIuwGvDWqFWMHWZ1+2gAxke8cg3GNnVVf+W5y0/ZIPkSF4&#10;FUOZZnIBaFv8yxRV/37ihA3U2L8PW0D60dxBZtrZXV1qVDcoki0esbjR9IL7hRqANdnnzUCHP+Wq&#10;4FDGFJlgSgwNknwuMzZuSeck6xSp3aAAT5ZLR7fJbQPwKbnOge/rwKnPGzxvcG7ldlcqzPt3Gvhn&#10;zpXIpqxptEGGy9apNG9kjGKMMEEOLksnji7hCkM1ADOW6BADW7Gwqq++f6e2xJx1aSUGXzxlBE0d&#10;bmwLHSY5KTGyKy2eD4SpjIpOl1kAPCvKQ7InUrpiAGJmNLu+p45ioT6H5w7vYcRylxQBsirvSy70&#10;KQAtB1BNYOnTsgpeG1NFVuP75248sZWaUGONj43x9eW7NnOE+jLustpLww7v7EJ3zAM3mNFAm70r&#10;tK9zoS0FVoVtJKH1OmsiDm7iv7UZu3qLn21pkxb6qp8w0fTtr39nd6d/Ld8qyA4Zasc6rzUeqAsF&#10;dAb5N3/zD3K79aFxARVYD09fMrEM4VMj1fKQiyZ6MFVMK8ZVANU6AEYdyfh+DDgfqosLMN20rANg&#10;vfpou6Otc0rbHq2hBX0q3NpG6UKc7U6s6eTiSW2Y+Jqy0kC6u5xpwXSlZtsfD0Bj8D6syenZj0EH&#10;zLzmf0OB1VKSZqE/1UaODz+U7tpuqfHwx+9Lj24fkYXuDrx9WCKAK40qO6PKLrjWzgP6iQtK60lr&#10;pa+u9mEZgKqyxr8uus1Dn9qhRcOHE56BK38vbtR/A4MiDLjqMvv6BdncaEpJ+jogMJRMNDVhElqh&#10;wbjS7OKanjhcKjfO4ZpjqtSun0YMPA2A98nVC2fkSt1pntVYFTBXosQoMIp8E3f5ljEgA2wzI8zr&#10;e01nmYIqlaykETIjiqUBieGymrLPAuDKy5nPvWGuOFw+aw6H36ETS4F2tDsor9rtupMsn6dOXF8h&#10;TaX5Mpuk2Oz4QNSXccfpsXJqCedWd8yWY0uSuCLJbq14rRFH0iLqa+5erZ6eSHPHDpJYqsS7pDh/&#10;txQf3g3ILNXH3nsdwI4wW69NzZjYWF1qBbme2NeC918bwAqvZY0tj6WB/+7G6/dZY/ulgfjrX/zG&#10;9C07KvArjRraEAK8v/rd38qdticSnzDGxLpelETc6C7S1/1xmRXcIeyqUpA/sJeHTIJKFVRLQdqr&#10;zNcfa0OFdkdh+uyuCgm47WrJ1xbAOnygpgBrgkrdcifaEvu7MLlE7OtOAssTG0KrpotOM6ny8+Gh&#10;iSXdddWjL250L1zl7gw0fPgzef/9n8j7H/xEPnj/z+WDn/+ZfMLXPUhq9f7kQ+nPh8kg3Gd9qvUl&#10;bh6o7/Fh44wiO/enXow58e/jRJ+2K8rrpmtt+e/VdT/O/O+6UCMerF4IH26DgNiFbjFtSPEheaXA&#10;BgVHGJAVYFVghVctkPcjIoZLIF1nIcN8ZA1L3s9uJJPL/umT2Wk0RxyQ5ssNcvniRWk4f0Ya6qql&#10;idOt1y7UAHI1SqxWZUC+o0oJxHewmySyHlyp43LFZlk8IUbWJEVLzsRI2Tl7HKWiInncfIaf07Ol&#10;/HN2UC1oHZ8K8C1U+A7Pa+VHZfHEBLrHQmQDCryfI3OV2WOlcdt0ad43z+zvTicuXjwmmJ8L52yq&#10;L3eLPWRDZorUHNtLQmuPFAFvYQHGU2F+r4w6sEKsSusIrb7X2Sr5WXWna7RmzC+4yVKrCv+BFNhK&#10;Wn0XJXaMgVV5LXubAjsCfIWsfCMAX265D8j35O6jz0x2WiFWgL81MOtABEMQuMsdiSsGE+iwekEp&#10;atzkqQAy2KiIzsdq1ln7gd1QJL/AIAOxVSpSYC311dca+6o7/SFZX00o9UDd+qBsvXUhO+6qNlxY&#10;8WpPvqfDB9rxpHVd7T02g/nawUXzxECG6we4MEtM3K1jieq661K6Pqrg6iJ/irJ+Qqb5A0D96Z/K&#10;Jz/7M+nx/k+lH6AO7PmRuA3oKX6uAyXCx12ifD0liisOEazfCWPBQDh7tOICaGAICJA4JpLCue6g&#10;74XwvUCy0wEksoahvn7Exd46/K/ra9WNxr0epLPH/LsMQX2HDMbNBmD9kNOGD/2g0787bRHV5yDq&#10;xzpvrKUlH5o9AoKiJZKkV1hIqCRGBUkuLmktEJesnEP99IBcargqF+qvSGNjszQ1NsqVxga50lAv&#10;zfUX5OqlWrl26Zy0XDwDxKdxt7H603KHJFbbNaAvPSybM8bLjhmj5TjxbyEnTc9zwfEhkD+o53ga&#10;Km4bkNB1PfbhCOJtRwU2APP9K2UFMp/aciZJsc3TGEnMGC5VNJw0b0uR5u1TpXFXhmxKDpZpKPG8&#10;xBBZiOueFukjUyK8ZXv2LKngWkchSnysYJccP7JHCrH3Tja0Smnj3VdgVbAtuC2QrcRWBT+vMNea&#10;chOusu6lIibuUGNVZpsL7Whvyzg7rtRxdJ2t145ZaAviepow3mSd68BvAreBP0ut8QaNHWTgO5sO&#10;QTTcfCgN1+/J7ftPTZ1Y42IFVwG2JosUaIX4FyS+PkeBMxculf40LqiSuPNLaeAdQLcSv5yB1DOH&#10;BQUbpVXX2TFZZZWNfs50kNrHuK4KZ3+g7csKm97Euaq+jskm/bp3X+AmprXaIxXkAbpGB7dVxwx7&#10;MJHUE+tD62VvMta9SUj1UfvkA+mPK+zap4d49usp/k79JYp90uPDg2U662DnTp4gy9JTZV3mTNk0&#10;P1O2ZM2VjfPnyfq5mZIzD+PrDVnzJIev12awqzkjXVakz5AFUybL7IkTZMroMTIinOQTk0URQQEs&#10;kme7B7ViTXR54iG4M8vsph1aZOW1Lh7CGZdQ4ttwbd6gP1yfqsKqwBqCqCfjqUb22pf4WJs8woFY&#10;O7ROMCtclLNMTh07LtV1jXKh8aY0XmuVxqt3pPnqbbnackdart+W6y035UbLDbl57brcunpVbjQ3&#10;yfXLF+VW40WpKzshu7Lnyd6sVClZniG1WxbIuS2LpGR1ppRvX21GFNWFbqU05Wg69aTKa5kCrK+b&#10;yw4bgOdQitqSGm8ArkCBr25Pkas7OPq2a6qUrEqSlOD+LAdwp2wVTvwdZSBOjfWXvetYdHjikBSS&#10;WCtEkYuO7pX3iutviwWxgmyZBbDjewpuZzt9lSz1reemnPSvH+BHZpKp4cYDo8S37j0150Z/YYdY&#10;B/KtJJe2Sf7iV7+VHXsOsnCOEUBqnfpLNxAFUfVQFVGghwWGmHKPJqSseFfB1dcfkhXWeu7PUV/9&#10;WhfHOe5p1skghddAjGkc3IuYVcHuQyyr9V1VYuNK88/26KXTRgzm9yZbjIK7sbHSnzWwUX6+Mjo8&#10;VFLHjJC5yRNkyfQpso4VPtsZ3zuwboUc3rhWDqxeJtuWZ8v6RQtkxawMWTZ9uixif9WSaVNkfnIS&#10;HVGJks4/r7CPCQ6QCREhXIIIktGhgZLAYvm4AB/zvzNsCLeWhrAVc7CTeAweRLnJNr3kxuywK6Uk&#10;F2JyEwPzQafuckCQzW22xb1hBmrLlQ4MCsd1DhV/bbP0JybW1/zMmNhY2TxvhuSvWyWVJeVSd7lF&#10;zl++KvXX26T+2iPsvjS1PJAWXbnErPgtNpne4fmg7TO5xwfzoweES7XnZMfq1bJ94Tw5AsTljC6e&#10;3zJfzm9ewKJ9dpVtWIKiHkaFtWZcQcJKQbab6e6yLRBQ5W0HGDXXZYTzRjIckTrcAFy2bLw07eBe&#10;1I4kad6dLCdWJQLvAJYEDGbnFvEw7ZxZI4OZNWZNz/AIyd/GOdiiXCk5vl9OYu8VXbolFsQll++I&#10;mgLtaNb7p3hfrbzhrpQ34nqb512puaIuNd1PZKnrUeJLKHI99Vs1RwVu0KRWF9aVMjfQLaV2meTR&#10;ZbLCal250F2p72VU1DKjuJq0ek3iShNWzfakVRPKa1PfR11a4/WHxMEYADdet0F85fpdc5f4l5rc&#10;0rliltI949zL19/8TuouXKGWGSvOOlbHruQBuIBWv7KqsLrSfYhPtafZ1nDBFJCChnrqoML7miSy&#10;j/X17gOgxJk9iIO7qxutWV/KOOb9Ppol1nZKnd3la5599M/RmjDlpZ6UhfryATCEta8h7NQaGRUl&#10;yYmJMmPyJFk8c7asXbBYNixeii2WdQuyZGnGDFmUMV3mp02TjKRxkhQbLcNxjYOGegA8mWTWynri&#10;tnthQ4lxh/brIQHO/STQpb/4DOiFcveVkCHOEgSg4Z6uEo2rHTOMu03e6mYPMc9Q3g/2cMG1dpcQ&#10;BiHCWJoXwlxzMDAGK4x+waZ9UjuvfHQmmmUGZlmBejC6Ppe/P1eeqsIBhCVhKHUMLZaR0fESRVlp&#10;Mmq/ceVaKS2plvqm2yjvPcB9SHKSQRa6Da/xe3WDHM4thnVuY60M6NxniKeNO9lfMKFWX3dRtq9d&#10;K4fWr5QjqxZIec5CucSmynoW7V/YskSq2NndXFEkty7VyXXi6ht1NIsA8C1U+bY2d+hgg0Ksyaxa&#10;LkHQBdZEDLxkot5PDseFHiEHZ46UimVJ0rRzhlzZmSLX9qL0q5NYFD+QBQEsywvU64hB7PyKZD0P&#10;VzeCvWTO2FgpoUusnH1hJ07kynsnLtyQwos3DcRvs9L6O9LZTl5CwXm/7HKrnCbZU2+HuCuAu3Kr&#10;FeiuAbY1cCjA9dwHVusq9n0dwO3u8BuyzQq3AdiesOpwmRXgtldMoX3VgPjmfWl78qW84Njak8df&#10;Uuv9G34Zvubg1wwzAeTrH0ym1x3Q+hPboTT2/VU6x/sBgKniat+zxru2hFUveZ+6bDdKN301G4xi&#10;du/BFJBdPfsCbV+g7Qc8fXjdg+9r3dZMCvFBoL3J3brr1FA3aqz9xI94MzogUMYpuPHxMp4LCaPD&#10;w2RsZISMCArBTfaVEGJwH1zzoSSwXIiDXYh53fjfs1k3vsefM3iADMP8B/cHzoESjIUOGSSRni4y&#10;MshbxnDGZUyon4wLD5IJkWEyZXiMJMdxCiY+VtJGJUjqyOHGJsVwYTEqjJ8LllGhwTKCW0ojQ8Nl&#10;ZES0jIiMkfjwGIkDwmgy9pGhMRLBcEMkHVlhIdESxAIDnUjyAnQPOrK8efoDvKqyTnJFx3KvKXak&#10;jB01XtJnZMrO3XlyquqSnLlwXS4iNprPuArALYR+N8jd3KbP/y7XRx4+/YU8fvYXLFXg4uXnvyFO&#10;bpH8PXulYNsmKchZLmVbV9OWuV0uH9gkF3eskJrtq+R+c6M8a+Nu9Y2bcp24+hrx9NWLNXKVVs0W&#10;4mKtOWsH2C2FmOflihMkp8awsTJCNk4bBcCjDcCNO2YYFb62O1VO0UE2JcjZADyOHupJwZ6SERdM&#10;m2WkpKPIE4PcKEeNlHLi37KSI/Le8fPXxYJYQX6TlVy8JZYVXwB6TL+2XivMFU33TZZaYe2swP8a&#10;Ab5MPHyZ2Kr20jW5zraPr7/9Ha7z30nOxv1m08QwsqOexHO6HUM3ZTjrfKzuhcI0DjW7qlBHK9Ns&#10;Wib5WSed3iHJoz3J3bXXmLhUodVmCe1+0pqrtjHqiJ/WgnvxZwyiWcIJFXfCjXYe0Fu8XFBcL3eJ&#10;H+YnY0gsjfAdSkufG725vOfNqhpOiU4IDpLkiDCZyu2iqTHcxI0N5+sgtkl4yyhvN2ZbXSUeQKNJ&#10;XEW5DZBoJmyiXPtJ7BCdtBlMZ5GrxLo70WXkKuP4ZxL9PZm68ZWJ/JnTADc1Po6LiGxwTBwt6aNH&#10;S+qIBJmWEM/34mVKLIAPj5Vx0REyNjpKxvABMzZuuIyJieOWUoyMihkuI7C4yOESg8VxBTE6Mp6s&#10;c5yJdwMpManLrK60ZqnDAF8VOA4lnjqFm8GLVsiuPQVSfOq8nKy6jCt9xyQjb5F4vff4F4D7rdzB&#10;7j77NUsP/1KefsFc+C/+Xn7zV/9BHhAeFRUUyon9h+T4Nso4u3dKU2G+NBTsl/P7NjGIv1kesnDw&#10;l7/9ezr1fmfyIS8+/5oed1zxew/kDlBfa2qQZhJkjZSumilbXSg/IQsnjSWJpQCPNACXZ0+Qy9vS&#10;pIFElgJc5gBwIgMQ4/wGS0oYB9xHRbCbi7W7UT6SQi/12lkTpfr4ARvAbzKF+wRg67Po/NtNYS5D&#10;kWtxQy+qcmorJK6Kpcidn5cdWiUd2ya7eu2owG9KXKn7/GMpcGMLLrNlDgrcYDLSGO70hSt35Ayt&#10;kQ1X7qLE30rB0QoJZzg9JMzWCtij9wCjtP21I0qnizC9M/SJNmNo4oo6q2aZNYmlMGvboxOK3d3c&#10;I9IyENlmriz0VqWlB1nBNR1QAD2Q+FkvDKrKelFr9eN6Qoy3pyQRf84bO1rWpE6T9dO4bIhtnpUu&#10;eSuXSSmqUrN3F1f9uIZwgksHhWx6LGT3chGrW/WX9MgBuZjLwW6OeFfv5AoecVfpptVSunWNsbIt&#10;q6WYhEr+kkzZlZkqG6ZPktVTEkm4xNL4H8olwiCu24dIOrusZg6PZp1MDPXP4ZI5ZrTMGjVSZo8e&#10;KbNGjuBDI5J/T2LmIDLXLKnXD5pRoSEyMiyURFeIRPPhEhkcwoE09mcBayzlovjYURLP+tlYlFYV&#10;N1SvJ+I+q+nXUQAczbWH+OGjZcnStVJ48qxUnL0iF6+0kcxqkUtUV26Sr3n04jfy+DOGSr78G3n+&#10;7T/I57/8B/n6L/5RfvVX/17++h/+C2uI/0rqztVL+YlTtDGekCpgvlJeKvXHC8hC75LyfbvkHgsh&#10;vmIg5cVf/L18jn3123+Ub+hx/+Yv/oFegb8jP/KXjIt+Iw8fPpG7ra2UsE5L1qTxDEhEywajwCOl&#10;cpkNYFXg63unS8mKCdx2pmeawYex9E0rxGNQ46nhPuzn0guIw2RGOMvm6dZaN3OCvJdb3SCW5dU0&#10;ilr+6WY5cu5qux2tvWYgL6x7uxWpMgN6GcBXNbaS4CL+tPdKdwXxv2iAqQtfvNIq5xpvA3ErrtkT&#10;Ka28KPEjkwF4LHueRtBv7C9/9jM2WaCstpKPLXP8CRC+z2DA+x+TpCLD/JP3WWmD++tJPDiYMbye&#10;JJ/60/g/gLi1N6UhdaFVebVlsT9/Rn/iT3OriGz0ELLOw5wHSmIwt3kmJcq2WWl0JWXJ0ezFUrR6&#10;uVRt2yjNR/Pldvkp+nhr5en5OvN8cLpG7laSgKmkmwi7V0UppJIOImK7R1Vl8rjmlLTx3sNKbvtU&#10;0FHE6RO1tmq6kCoYnys5KreL8qXlyD5ppFf33M4cKVu/RE4wBJC3eC4XJFJlW3oKNkW2pCXzQTJZ&#10;1qeSIJuWzLUCTsOQ1V41JUmySZwtTEqUTFQ6A7AzAD09cYxMIhk1JiJCxkSizrRMDo+Ilxhc6QQg&#10;HhE/BkjZKx0/WmLsMEdFo9SxCea9EQnjJDlllmzfe1QKyy/J5RvqNr+QMn7fb/L7+OTz38qzLxlW&#10;+eU/yre//U/yF3/9n+Vv/uE/y7//j/9V/ut//5/yt//0n4mHX6CiN6W24jwZ6bMcUzstjcXH5ULe&#10;flbg7JdHJL1++Xf/Rb783T/J13/1T/INMH/723+P/ZN8xYfBV7/mQwFv7GtCql/+6m9xtx+SIU+m&#10;SYPe7ZQEOTAjAYCTpAEX+squNLl9IEPKVk2USVx7GKWDD4CrrvRIzwHA7CzTgXYht5fm6c3i+KEo&#10;ua+8t/tkrVi279QFUdtfflEOVtYbO1BxSQ5V1QN1kxTU2OwIgB8H8OPnANtuJ2pb5ASgK+RFCjvf&#10;Lzx3RSqBuJY4s15dauySxrT2BJdxsf8lKTCZy0aswf6sv3pXahtvyUWU+CKv66/dk/S5yySKcbgI&#10;Lg/oSpjuPfvJn/zZT2m8sCeZyBRrX7EOCeikz89ZUfNnP/u5/PSDD00X1iA9OqbjfbQafqIzuLjM&#10;2p7YqzeKy9d9gbk32eTePQGaks/gbh9LJEe654xJkO3zMpiUWSLFa5ZJxYa1cmHvDrlRxP7havpx&#10;z1bJw7Nn5DHgtpFhvQ+892pq5H51pdyvKpd7ldzSrT7F16VyH2Db+PphBfd8sIeVNogfVAIxgLdV&#10;AjiQPyg7Jm1lR21Wyv9OUZ7cOrpfbgB0M9cVzu9C6VHusrVLpZANGkdYhZO3YLYc4N9z7+w02ZY2&#10;WTarzUjBpsrWjDTZMTuD4fZZsiVzjuRQilozPV1WTpsuS6emyZwpMyRl7GSZlDiR5e8TZELiJEkc&#10;M0HiATYqSpV3BM0yiTJqdJKM5tTp+InpMitrjew4WCrldTelRbsFKQ+eJwH79IvfUZ//G1zfv5bf&#10;/u4/yH/8z/9T/tf//j9i/d//5sV/A+S/+dt/kkcsQWypv05S6qJcLS1hScBBOZOXK18w7PLX//5/&#10;yK//jg+Av9UPAex3/1F+zZ/3S6D+9i//EVX/e9YY/x1u9t/Ik7bHsjA1FQWOk3W0Ve6bHi9VyycA&#10;b4Zc2zNDbh6cLVVbZpl1PMOH9DMAj2EUcRQW79WPrR79ZXaCN6tumY4axcL5kX7y3q6Ss2LZzuIz&#10;YtmOIqYoMP1av7+ntFYOlJ03dhDIcwE7n7hC7TCfakcA/BiuSrspwLgsCnUxaqwLAy6QSb5IZvk8&#10;GeFLbItU+y4A13MyxbJLTAypvS2JZbnSnZ9WPVgzz53rvc2813yDUoKj+8zrhmvAi12+ep+a4gNi&#10;KlXeO3JJs9EsB9i+/4hEMMeawC+PbpR0wQ3+yc9/Jn/+s5+ym1mXwWkPsX1Uj0mfD3CH//z99w28&#10;1vyvdmMpvL0YCuiF69yNRFT3Hh+Tdf5Y+pFQ6tuTzRg9tPvpA/Hq000m4nrmsDv5yPLFUrFlA6dE&#10;dshlfsGu4hbfPsVZzWqa7s9UG3tw2maPzp2Rh2dqjD04TcdRTaX5/pNaAD93Wh7x+vFp5mJrys3z&#10;KfC38VrtEar8pKZMnp0ulccG5EJ5wrOt/LjcB+IHpUeN3TsJ0NjtQk6k5O+R+v3b5PxugN6yRk6t&#10;XyZFKxfKEVzw/IUAnTlDdkxPlk1TxsvmKeMosfB6eqpsTp/Oupl0XPQMyUmfJesz58maOXNl+ey5&#10;kpU6U9Inp8qk8ZNlbGKSjBo5HpDHEv+OZTlCkoxJnCoTJs2VtFlrZMmaA3K4rJ4k6At5ALhXSGDd&#10;vE+Z77f/EXj/Sf7zf/lvYqGrT/Pa/oaC/A3q2dLcSoNHo9yoKOfvN1dqDuTKt4yF/vv/9H/kL//+&#10;/5bf/f1/l7/i+du//a9GzdV+/bv/hDv9j3xQ/M4kyRpoJslCgeeOVgUeLbtnxEv5skS5CsDX986U&#10;q/tnSSObLksO7pE47yHkIFwlcSgJLR+y0n79ZSLjh9NCXAhJfAlJGHpI8JH39per4tpsH8G+2t6y&#10;OtkNtGoKr4K8vbBGdhedMbarELBP1MieYsDG9pack/2ldQZstUMoeB7qrWCrKeQK+MmL11ndo/3U&#10;KPE/M8CXAVStsYuGjbcBrGBfbGoF4FsmBm4G3tMksSZOnc3KF36JRkxgaXm0fERs+2/+/E/kz+hk&#10;MutvSDh9SA+xjul9gAL/jOH4n6HAWjpS9dV6sE4O6QB/Lxr8PyXO/YSh+X79euE6o8S9PpYBfT4R&#10;J57BZIMziC/3LZwrZ3ZtlavHD8vt0kK5W15i1LS1glKG3TV+CKRtZ2sMuPdQ3NZKmvlPcgmwuJDE&#10;zAk5feAgi9X2ScVumua3cpNn9245h4tYvYeZ1B1kXo8ekdYqlNqAXiWPz1TK0zMV8uzMKXl+hov2&#10;PJ/WnJRHCrRlgP3wFBfqsdbiw9Jy9IDcOHZQrtC/e5EE0Nlt6+Q08XS1UehsOZ49H7cfmOdMl33Y&#10;TuL1zUCckzpV1hHHr8Wyp0yV7NQ0WZ4+UxYD9bxpM2Tm1BkyLTlNJoydJMPjiI+5QzyKI2pjuU08&#10;LilTklKyZenaXNmZXyUlp69J63MWKvz6P8jDF39hIPu//6dNcy1w9anQqun//Zf/IexM+0tpJFl7&#10;p6FJbvPf33SiQKrz8+QbDrP/+/8i8rt//B/y19jv/sEGsZr+2Z9/+zcmw6299Jea78rZ0+clKyVZ&#10;MkfFyNrkkQxGcJB88Whp2j5dbuzJkKsHZkk9i94/f/JYCnIPUnJzI4HoLBOpCU9lw2UGY4ezYzg4&#10;PtybGNhDUqM9bAAfqFCX+ZJ5vs4M2ICqptBaMCvIlinYO45Xm6/1+/pzCna7cpfVypGay4woPjAQ&#10;q5m6sL1cZCWubLXfV+1tCnxJodQtHGoOiaw3ve6668pWRuqswKq8lp1vuC31V+5RhmKvFpcflqzc&#10;zJLyMRI7fALx7wiyyO7ypz/9ifzJT/4tAP85DRnvy89//nP52c/oK/7wA7LPH6C+P8NNZrcU0GoZ&#10;yQzgk8TqhwJrvKw2kPKNDgn07M6wQM/3ZUi/TyXez11WpUyUsk1r5crRPLldViT3cHWNAfDdcrqA&#10;UF+F2MCLoqoS3yw7KfUF+VK1a4cUbVjPVom1cnjtOtm5KFs2zsmSNTNmyQqgWJkGPPMWsHeZOujq&#10;dZK3jnWnZGOvnaSjCPj1w+DFhVr5/GKdfHGe12fZjVxbaZ4K9bOaUnlCrKzq3EbmVV3tu0B8jwaE&#10;28dwsQv2yBUma+r3bJDarXoHebXUcAupmnLNyRUL5PiSuXKEGDp/0TzZnzVHdmfOkp3Y1tmzUOJ0&#10;WZOOaz1rtlHjxRlzJHNqhkxLmipjRo7DpU6SpKRUmTptnqSmL5eUGatk5oKtsj23Ugqrr0lN/T3W&#10;Cf89Z3b+ljM7fy3/+b/9T/k/UOsI8P8PcNX+1//6Pyw7/DtpaHwk5xGiGxcuyI3qMmk4kc/qV1zo&#10;z7+S//jfRf7+P/5v+QeU+G/+6X8aeL/gz25tY3KPD3r9fdHfpdvUmW/duCuLqK1njRnOHusELhwC&#10;8JJEElgz5M4+AEaBL588QNLrmTzjZnRB/hGZnDCczR2cKo0Ppx4cJSsnRsm6yZGMHgYyWIELvQfA&#10;FE4Fd79lDmpsqbI+LYV1fCqcCqnaPuJpBbxDpW1AW7brBHAfrzRWWHuFEUWaM7Td0l7rdQTYqv2+&#10;/HyzC/1jAtwZXuv/GepCX2i8I+cu3TDudAtTUidJcsSPnMRaVGIxLg3orG+37r3kT/7dn8if/xQF&#10;/smfyE9++mfyU+BVgH+GW/2zD95Hlf//zP0FfNUJlv2L1v3P657u6u5yoyiKwt3dPXgM4oEoCQSC&#10;hyBBE0gIFiRYiBE0QEKMuLsHdyl3aZeq7v2++3dyqEDRPT1z5753ez57zkmwQGX9tq29FtNkBlBm&#10;7rMCWVU4uqipNjey7dgDtyFTtyFTt6eEHs76xnXyGHpEL0netVWKKU+rTsUawK2hT61l8FTNsEkB&#10;XE1fq+DVKD4eK0lMnWM3bzTixDbWIDu2y4U9u1iHREh0yDbZtTJQti9ZLmFLlknY0pUYqq2VAxs2&#10;y5GQUK5vQmTPmiCJ3RYmGUcpzRMT5UpGulyHcngnKw0QX5BrKeeMuHoxUa4C5KuU2FfIylpmK4jr&#10;Th2ThoRDUhu3X6pj9koZhPwiFBZz9oRAjtgi6ds3SlrYBkkKXiNnNwbgixzASoXeec0KORa4XI4E&#10;LJODeCUdWhUgh9aukcigdbKf2LV2vWxZFgiQ/cXN2d0op2drj+zkIe7eK8TDd614Ltog/mvD5VRq&#10;laTmX5ai6tvy4Zd/kG//+Ff5HSn2b3/7u2j7awaxZl99/yW9bWFho5zle/xczAn8mRKl8GSsZFFJ&#10;nDywB12zW/KH7xXA/zBK56u3PzaIIQrYfOY+mn0v34ROe+9zefjRb+UOJ6WraAuWzp5JD2xtlNAJ&#10;q2BikYHLd3tKQYSv5GCtevXmh1J7+ZFcRnqppLxGziackvj9B2U//+02ejnIFueJEuo8Wna4T5Dn&#10;wmISjfLY3O+27Hm179XQklrDAGtz7KNUNmVW82sapfMlA+TPArUCO+I4WTmOjA2At0ed5uemSHIB&#10;PaVm22bW1dPkjf+3AlhLIgV1PmJ4/suC2D/aMkixkQlMngcgl/rCL38pv/nFz+TF538mL/zqZ/LG&#10;qy+SgV8zgZi+VwH8lqpbNJfP3ZGfURUO7YHV00hJGYYGM5laecqjYS8t4FxuL5kpfe92KSOjVZ5m&#10;iHThpDTQp2p/WscQSkFcdQadJsrnCtYeuceOSOr+CEncESbnd++UFC2N2WmeCQ+Tc2TiU+HhEhOy&#10;VQ4FrZcdy5bJVj8/gLxUQhYtJgsvkb0AN3L9Jtm+PECCFy2RHStWSUL4TsmNQ8AtKUluZWfI/dwM&#10;ucW+87oCOZWMDIhvpJyR68majROMbNx4NlYuQ+ZvOI61Zuw+KT+6S8oO75Bi1CUK9oVKLkDO2rlZ&#10;MrZvkDRIE6n0yslb18t5IjE4iKFckJzaDLOKiOcbOS54s8Rv2yqx7GgPBYfJ9rUbZTHZ2MZylkyf&#10;bkUlxKR61hyxn+Mnc+YHyMLV2yRsP7OAW18hXPiF3Hz4mXz81W/li29+J3/9HgCD2h9HWJTOf/iL&#10;NALG87SDx/YfBbB7pYAKpuT4MclhSHeaPvUKO9/3P/ud1F55aGwg9GFe2XCb89FPjIHWp1/9Wb78&#10;7nv5+vd/N0rxzz/9UgJ958lCK1MJvctbRQIQ3tvmLvlbWSftcJdsDM5v3f9KLl/7jDL/Y2m487HU&#10;wwy7ipLLAzJ+4r7tssZqiOxyGS7H8Gl67mBihhwgg0ScoCyOp/QldgKy8Ojzsv3YOQk7BsB53U4m&#10;DQPoO7Qn1mGXZlrAHaHZN0Gz74+lsjHoolz+V7GX/ZwCWv/sMwwIjJKavljXThnEszOwiZGlcYmf&#10;o5GpE+6nDhpa7oHNva6+mo4RngyDGvnUsKrlx+bBlXl4pa/J9PLaA+t/tBj+HtMomydPQRIVFtE4&#10;PTLHzd5uBCN/exuuSmaKRX+E2X/zM2n1wq+Ns7yXOMvTkroN66Su3Mj2gsTfCeC2o2RuzdRZ+2XV&#10;tXqLFVPXju9x8cOhN+uWqHUrJX3/DimJZ0DEGqeOiXEtJV2tDpjoS+sBcjUAriQjawmtmffSoQOS&#10;xb5XIy+GXS/DrTx2v9nHDrMOwdZj5w5K6U1yhKwWtW6NkeUOLF8ikdAqd3GYEL5kiaxjErxiLv0n&#10;Pekqpqjr6EG3Ll4mUSFhkpdwUq7DSHpYUiy3c7PkNln5RlpycyamT24upxthITWcYsCF26BOqytj&#10;I6WM65oyTuRKWEEpiPM43VMQXwrfKOlh6zkeWC9p4VsklV30xe3BkrwjVC6Eh0ridqxHtuNcsB3h&#10;Nx5CsVQTkZs3k4mXiDUEkbETIXSwE57If5NpNnPF3n2ZrN8eTRl9DkotjDkA8tm32qd+y5Dpc/n8&#10;uz/L7/70d/kL2fRvpOIfQPL7H30p5xPTJPpgtERu5wJoe7gUxRxmqr9fsg6xH9+3h76Y4wcm28WE&#10;CiE+/PQb+eIPfyQr/2BMtDX099JyXP/36eefyYpFvjLfbrqsBsBrnWfIOkesUFHTzNzsTOUxV5IZ&#10;/OkE+8bdr/DK+lKaAHHTDVw1IYkkkfnXO0+WnXPGSDTgjfabLs8dh4AQn1EksWkFEpOabwrKWx06&#10;6SDqgA64AOpOwKuZOpSMHXz0lGw9dsZ4HwppISyKspi+V3+O9sG7GHopODUUqObYd+KimEPBHXma&#10;DE4W1odHXFqhMaXW1VK6grIZqP/s9f8fANasq+VzUnqR0duk8X7B4rV8s+BrC8lgDDpNk0aOIHv5&#10;SXV8jNxmaHQr6YKUxUZhzG0vnV5+WV7+1S/Jvq8xlTZ5D7VBDeNtyu1WcJ8NlQ3WQm8argdtOW7v&#10;LJNGDZFVrFritqwDvDulLOEY5bLuZFnvAOBqSmcFrYK4hgys7/VV+18FcemJ+MehGdkIPl8CuBXQ&#10;WYcOSeqePawvtpLl2OOuX8dxOSDmyujIqpWc5q2UnQpiTw8OF5igOtnJEhcX8bNndzvHXbZRcp/e&#10;s1sa09PkfmG+PMjPlVv0xtchLVxJBsBaSrM3vkwp3cikuo5JdY2COJ69dPR+qYRNVHl0j5RyJleI&#10;FrMCOX/vNsnetcUorTN3b5OMXdtYSW2V1N3b5eKucLkAYM82g1iriXMRe6gKtlNSrxVn2F7Doa6O&#10;gZk1djwgnmYv9nOXyNK1u2Xd9liJTyqR4voHEC++lUaIFtcffSmPvvyTvP/FH+XTb/4iX/3+e/nu&#10;j/9gcHVPoiBvRO6MkP3BIRITFiZF0ZFSFBvxGMBF+WXygN3vF9/8Sf6k4Ne+ubl/fryP+nGgLb//&#10;4x9lDS2ANUw3X+vJrITG08dOkFUIyG9w5bhh/QqpxYDv/S/+JDcf/Q59coghD1hDXb8th7eGYM0y&#10;WsJccaBYMENi8IE6smCqPKfA1YhLZ90DkM0Rxzephn6srzGp7H2JqJQ8OZLEZPlClkSSvfedJgMD&#10;RgXhjliyNeVx2LHTRokcBtA19L2WzbtizxkltDkUzHtPUlrza3fHX5AjcFYv5DMo0p1xc5b9fxOA&#10;Nfvq5FmjkFXYYR5g0+h9p0y2kdHKx4WEMRWRtQiy1w3WNR9mXpJHqaly92Iy37gJsmauh7z+q+fl&#10;JXrj117hQJ5SWsHbFlUONSN7l4GWStd0pKzux5XOtDGjZAXkh7iQ9ZJxYIcURtPzno4zgFvPKsec&#10;geu0hCYDK3A19L25/9XhlTGNPgOoKQE1KthllsTh9Ec2LoqKkqLDGGgzVc1i6pwFQC4x1U7cDPMq&#10;aA09aKAcXrlCQjkLXAMJYwkA9oFJtcDOTnzt7GWhvT3SL25yaN1asvwhuZaWIncy0+Q2JfW1FPph&#10;hlrXmFRfoYxuIgvrzrg24YgB4gqysAK4AgCXcaBeclBLanbXvBYdICvvZyW2J1RSFbxk4VSAnLx9&#10;q1zcuV1S9+6RFOIifXwyD6DzfO0nQrfKQldXGcqBw7DhHPuP5nIJgTxrOy/xW7pF/AJ3yfKNByQp&#10;Fzrl5Q+k9PL7UnObXfAnv5e7n/1RbkHCePDZ75kq/1nKEP3fEx4huzcHy94N6yQ+NFgKOOErjNkl&#10;l+jdz0TsklvXbz5RdmsRTs5tjicHY+b++rPPPpedW7fCOhsknhajcFacJIvtZsjh3buNnbM+QB58&#10;BhPs4z/JJ5BErl+5KhFcgi1ikLUVE7eDXlZyxHOyHPaeKAe86YEVuD8NBXX+TyKOz8UD9seRznsi&#10;rkVEp0D0SGJtdI79MIA8cEpLbFZNAFSBu1N7bgBtjm1HT5LFT5n6YsC+hyyekFpoKo9blMrmjPv0&#10;639VQj85gf73S+iWO1/z5FlLax1eaSbWH18aGCwTpthAsp8iw/mm0auaKShrWKG+uGDyBNnl6y05&#10;fJPdYArcAIhOhe6UQQyqfvmfP5OXX3rROM5vryd/qHJ00LM/QNwRBY2+yMxMGwt43Vwlav0aSSML&#10;lVBuVp6MNoZUCl5zGP2vls9EA/vaH4M9LwMsBXBlcz9czupIo+x4nJQCYI0y1kjl0cekNOqIFB8+&#10;IOVHDkjp0f2SB13w0m5K1m2b5cT6tXKY8nSzx1zZTBm91G6WLFC2lLU1ffksWFSOEuDkKNvo75Lo&#10;sy/z91UA30y/INcvMtACwJcTkVmlD25gmGXOwlpGGxkY2ZtyJtOahc0gbgngdL6ODOLSHoZoRDYD&#10;pOyD+wHSPnjJuyQFECugz1BeB3h7yRAVglcrFtQshw5TJcuZYjPbg3XSXvFZFiIHj6dLeslVSS2+&#10;IsWAuF574o9/J9dgTjXhk3UF8cFUbohDNmyRHTyYDqxbBX10vRRE8VA5tkOyDkKl3LNDHt2/15xo&#10;Fbh/bwFe/fjp1ZSW0z922Ye2b+PCaCSeTpMl2N9dvvjsC/k9P/zR13+QL777k/zuu79IU2mp7Axk&#10;5z1ztGx1sJBD3tZy1BfTNpwRD3iMlwOe4/4VgHMB8JMRl5orT0d8eh5ZGmA/Dv24QI5z/RFHxtZp&#10;s77GAUp9jU7OlagLED9YJx2CdqgZ3JyBFeQ7tCQ/fFKOULqnwafWodY/A++/0wP/bwJYgawAVpLH&#10;af4O1g5e9FszZQwHCyMGctGD88A0FCemQH+c1K29zO7XS/zg9CaQyeopaYMhI3R480351a9+Ib96&#10;gSyMntS77H7bGybaOCJwxNAXBY0p8H8XznWWfatXysVwps0QIao5H6uh79XS2RyNF05BvGAvexHi&#10;xRPBzpdVj66PqhI5LqdkLjuJKgTgNUclWVijis9XJcSyq2XVA2urFnpkLWVu5fGDUsrxuO5vs/ft&#10;kCRIIkdXLJMdvpAq2Mmu1jKactVr+gw417Ml0NVFgthx7oBFdWbrFqk5HW9k4Mv0wJcpoa+ci38M&#10;YM2+VfTBWkbXxB6QalZLT4O4iDVTAQObPHr+3AO7TMH7HCL/YIRkR+6VSwzn0vftBLwAeF8Ew7kw&#10;hkTeDBERBVC1DtwNh6GDPRZ1y6l4Lnn5roIpt07WbNkrKZzAJsAiPM+FUgEXSaWNd/GPpoWDlJML&#10;RTY+/oxsZBK/nf8GB9csk1MhgYCX8j5aAbxLzvFnf/Lh+waAfwC8pjDlX/MU+2kQm7fL3379rYTD&#10;SQ/iqigqwF12LPWSw/sOyNe/+4tRin/37W/lIg/XzXPtZP3scZweTpa9C23kyCIbObwQEPvjzUT/&#10;GzWPDKyZVjNofIaW0PranFXT8uhLn4x4Pn464tIBdXPEpmYD+mx+HZ/TX2sGPB/rrzN//onfg5vZ&#10;4xr6dZC9NWKSsyXqXIbEp+RIMvTEjHIM2Jj2pgOcDAZWlxgePQ79mM9rmIdZLYdYTwJYB1lPRk6L&#10;fW/LgVUm9EgjOP7W10v6dXCskAL7Sk/SNm3bi4uAlYzjMmYU96jD0ZUaj2SMBUfyEznJs+zdTTxH&#10;DRefsaNlyYzp9JIBnNdhoQlAX3v5FXnxpZcNBlY7rE26odPcFR2oPkjfWIwaJb4cx+9YOp+MvUny&#10;D+81dqgGKcLgIpOBKaGbIFIYLKkUes20i0SyXE5Nao5kSBuU7ZTx1WTfylPNu2H64TLNwBq8r6Cc&#10;1hWUUiRrTrHuOcXuFuA18qBo0FIdRYrahBiGThw7REZI0lamv4ErIFr4yka3uewzbcWdiyKvmVNl&#10;9Rxn2QAjbPs8Nwmf5y6n2VHX8ns2Qb28ei5BrtADX9VJNH+PBgY1tXCoNarJwlU8KCroh0uZ7pZS&#10;Tpcw2CoCJPkKViqBgoO7pfAw4nRELhTNHCKXz+VwcJHJj6ft2y3Ju8MlCQBvZF/cH3XPvuh/DULA&#10;bxCmbiPIwpMmWELwcBWfBSvF22+VREYnykESRjQJ5DTfc0lI/abikpGCcoda7CQmXpRguOQ7V/pL&#10;JDTQM6FrAS89+jEqgMPbJenIPvnkAxOANfeawgTRp4H7I7vLRA9JPHlK7CePk03edlRpTrLBc44s&#10;mucn38AK+fqTT9i7r5Xl9McbZ42XPe7T5eB8WznsZ2cA+CDAPew3w3BePOhnjSIHmTMhs1BOZBU/&#10;AeB4o1z+N0IzMADWiEvL+W9HPKXKE8HvcZxI4Pc9bgA/B33qUknDDjSdCXIGADTTKI1X/fjfBvCP&#10;V0qPr5WeAeAsyuNLCtqWwSVSBiBOJwtfSCsVF49FWGDOxIhrEi4Ew2QYtMmJHKdP7IleVOd2MpuD&#10;dT/O5FbNngVndSaeOONkorrXk6G7oZahptdd1Qq0C0f+XRG1Qwdq5GDO+2BXBfkiNbphpWQiJVqm&#10;/SKlcyNAaDx/HCojaxky71UyrpaqV1PpNRkaaVy/lGbENXa0jalpUCWTGG4lQu5gsGUws3S91BzG&#10;qsnEe26gJG9kmt3Ix018/rIGbK5GMncDGbqGgVfJkUjJ2Rcmqds3QbgPlAgGdWtdnbkuspSFdlw9&#10;ec4FwC7QOp0kmNi9wAsudhjc6Eh40tGskKLlKvtgjcsQOxoBcb1B7oCIEk3Z3syhVh61RjFne0UA&#10;tvAQfSeh7wv4XB7vFbzmyOLfyAAwE+rkXaGymQqgP/+2vdDR6oX2V2/+XQf0G4452gSZjta0j+9y&#10;CB7LJHjHIdkRGS8RtHAnk7M4SCnjv22VFNZcZc30iaSTjIIhkuxe4UcGVgCvk7zo7VIYFQqAYZJR&#10;NXz+yccGIP8ZYH+SgZtL6PTki4ZKyXzMyZdz3O8zY7KciY6RpooKCeQhuAQ3iFCnqcjYYpG6xBHb&#10;VAc5tsBeoheSeQHu/vmwuHA0PLkrWDNwc8kLFVCzbxzZ0NTr/pvxvw3gZkAreA0AN398WmVRWPk8&#10;Ad7/XwIYMKfBe84AwNsjYmUSq6PRXMaMQPJFzauHcRA/EfG28TgTWHTvJI4jWSMhMbPG2RGbShtx&#10;4oDeAjUMC4ZcI9CB6sfRQn/OBvsjr9OXb7SR2KtYTWSgwZXOgXUrGM7Q9/INXgObqQHwKl3xKv3k&#10;FY3kswaAr6cmG2woM3AfA/hSulxOzyQLp0o9mVgPFqoAcbUytogaMq1GJdm1IoHMTl/dCJAvA+Cr&#10;lNzXz5/hz+PPAdhNfL6K3WfpsUiyYTjH7JvlItn1+LoAiVg8X4Lo01cB5LXoXq1ytAfUTrKR8n+b&#10;h4tEr17GMcN6BlFoM3OiWEfGbTh+RJrgSms08r5eOdOU0rpSMoO35KgeRLArZupbduwAD4+9RgYu&#10;5HNPg/gxgHeGkYXDZAN9eG/akk6dEMpDvqiHIdGD1Qu2LBM57/T0XiKOrnzdIRGy58hJOcTaNO7c&#10;JUMHvKjmupQ33ZUHn/5W8nOLJWT5IokIWCiH1yyWU1tXS96xZgDjU5TM1/vlZ5/9twD8A2slM886&#10;gl22Fz3wGsep/BvOlqPB66HG8t+fz21zRLHSm2HVIj6/yBZDccALiI8usAW4VhLi4wKVk4Fhw00T&#10;gFtGNGVvNOLjsZQVT0dcqpbFT4VRLpsyrzkT6+vxDDIo0fJzz8rQ8c1ANQP2n70qkM9cKpaLKo3C&#10;UcNjILcooR9n4maec8sd8D97n/0UZVLLaKNsJuNqmLOw+ePkzDLx8ltD+Wwro1hTDEGrST1wB8Gg&#10;GofW0yguh6ZwSO8+YZQEsAcO5Jt6IWoUcyZPQq1irKGKMR0FilF4B43CT3csShmjhw4XC/bHHlY8&#10;WZculLPsPrOPRAA6praUzdpHXld2E+C9lnoW4J5n15rEoIhpb9YlyBSmuMkOVjPxlXTOBdPSjQxc&#10;A4e56hS6TKy1So5GMpzawzBoOwOq7ZJOxroUES45B3ZL1t6dks2NazHDoQpOD+vImtd5aFwn29fD&#10;PioDwEWYauXzYMmEx3yOe+A4MtNefwTuGG5tAMRrOA/UPng95XQIWTjCz1uiAxbL6Q2BrIa20+fu&#10;g8Rx0Mi85qgFvNoPa1RQSpcz1Cpj36nAfQxggFukIObVDGKjhKZ81hI6la89CaKKcsLXMmTrpnfU&#10;asmKXJGhQYZQ3jD64QnjZ3CtBFPL0Vu27T4quw+fkOPnsyXhQg797zWphzVVd+MjWFpMoYvKJGSp&#10;n+wNWCAHV6FuuWWF5JJ9NQPn4reURMXw7Vdf/rcA/L2yRfjfZx9/LGt8YWTZWBjro0Cmywsnj4Cg&#10;MUEiOPQ/On+2HPMHsAtnSdTi2RK91EkO+M6WUA9bhAR9JPNcktxFfKDh+mdaQjf3vc3Z19QD6+DJ&#10;BFQFcQyA1oimN/1JXMwC8Jk/iZiULPbJWU8A+/8OgBN40CSwwtJIZgpsBnE6ADQD9/9JAGv5rEcL&#10;B5mST7PxkNETrWUkUi/9KZ974sc7BAWNsQi2jeDo3npAH2RTpshaetk1rFmW2lqLN8oTTkjYzJk+&#10;HUkbZGPGjmVYNU6mjhvHK+Jvk+C3MhyK27BG0iNCpYhspXe3jZTMV2Fb3bh4xgDw1WYA38pIlrsA&#10;9h6qD3fzTHE7J1NuIJWqPXE9WbfiRJwUc4CedyiCa6BwSYMMcX7zOkkmg2YB3jw+l7t/FyskgAGp&#10;owByQi6Uy2yAkBnODTFAr2Z1dRkA18D/LWHVU7h3K9xdaI/BgXI2aIkcD4C3vMhH9s73klCvucat&#10;71pnOwPAuzkZ3EcpHRu4RDJ3BjNl3s3vE2lk4h97YBN4zVHJUEuBXImwgIaCuDRqv5GRzQDW13wy&#10;ch4g1jZDAawEj3PbQ2Q5Ol+dON1UmVzVuO7Iik6z8CAcHRTA02c6iR1nhsHhh2T7/hi5iMZbKueF&#10;Bei4KcHj5vvfscr5BzI5ZbKVOcQ+fI0OIel6CiG7xwCOYh9Nz/7dfxPACt6bN6/JEkQBfayncoU1&#10;h4xqJ2tsJjJlniYHeX+MTBu9mJJ5IQGIo8i+hwD0bi9i7Wop5cFy/4NvoFt+LtVXPlQiBxPj5tCp&#10;s5bQx3WibJTGOrT6cfJsLqvNwDYyNJnRGF4RZiAfS77EWeGPYf68+ee1fI1r2QNrFjfCVD4/HSco&#10;681xTnsWeuLM5jI6AxuU/zGAKc2zm8Pof5+RgTUTK4trSeAWE3jHTDXUNvqoQDvyOKOwDBnHXe64&#10;rh2QPWFA4WInWyiHgxwdsKW05YTMWtwx4XJnoOXDDtVlxkyUJ+jLALLNxAmyiJ+3N2A5hIqNUkAJ&#10;WUn2bTRokvSlvBr8YkB8DfG0GzgN6K71HsynuwD4Dq/m0Cx8Nf0iAy8UERk+FXB8nrptk8QxjDm2&#10;ZD7yqMvkYuhmsu0OA7CFMLXKopk6R0cBMLIeJH1dJZUwILq0fYuch5OcGbpRKgFf6eFwyY/YgoLE&#10;OgAcIOeCFssZysvjK3AWWOorB7nz3cEB/2ZXewmFfLJ7gYfs9J4j0ZSiyVwdZVJZFJMxqzQTxxyU&#10;OrJxNSCtAtAa1WRm03t6Y/SeNKpQCamMPczXSAUAkFtmYQPAOsRipaM98Fm+Xm+UPzqhb63qnR05&#10;EGmPImdXLGX60qqMYS88k1NDxzkcRuyJlp2HT1FlYaNTfkNK6xCze8gx/se/lz8yCa4pq0Q6d4Hs&#10;X+ELD3sBJ5BLJPdICH/+NsnBMTCJr+WbL7/4lxnYTOZoLpy5L/6jBAWsEG8kevcs9ZGo5Z6yHfuU&#10;7UyjD86zB7SOPAztGFIhi8v7KIB7wMdOQt0dUETZIlcomR9wongdEYKmm5+SgT94EsBPrILStSQ2&#10;l8XNr8/qi/9JD2zOwPpqBmzLzz0L7I8zOeCPTjJFLBk+JjnTeNXBljniUrKR7ilAuofjAsCroQMu&#10;Y8hF/Dvls+nn1BNcjRDmklmz7dNDrJwy3Bopny3t3GUUmXcslpcjsfPohQB5T4Ymk3EFmM7pl92w&#10;vuz2bGWnu5Nsnesoaxxmy1J64CV2s2UR+1M/+9nIqjiL72x7cZ063Sipffn89iWLJBYZ1DTuZsvo&#10;DXVVpLveJthMly9yvkfoocBNwHubA4I7OZfkHqynuxrNGdhcQl9mIl1zDmlTzguLuA1O5bj/KBly&#10;neUUWTpjEqoOlkbvGuLtQx9LFuUqKRlqYgYMp0JYTaWHmAgfOySlR6ANAoqzq5BU3bBCigBv/u6N&#10;lNBrJWNroFzcvFxOr/WXmOUICSyZR/hS9vnIPl932e3nwYR1rkQu8sYlcDnZOhC/orVIp26VSrJn&#10;I8BtiufvqWDl9clQ8HJTTNTAPKulnK9kxVUK6Euagay9cLbuqrWygOiRvH0ztpyrxXrMUGmHAP57&#10;7NQVvB1Q+NRSuheU1fHj0dxymCNz58H13h0txxJzJLWQXXDdI0rnT+UGGfhj+MvKplJGVLC/n+zj&#10;Xvnw8nlyYt0CJuAbmISHSA7idhf59/num6//CYAVsj/ufE3zaeFw4g8ciQTKUR5oUcsQNJg7Q8Lm&#10;zODfizJ5iYvEEkcB79GFdnKIAdZB9r47GGiej4qTTx5+KR9+BkML6R8VIlD9ribK/eYSWgdYSugw&#10;kzJ0kKW9rU6Bm8PIxs8YbP0bQ6xnTan/FaijNXtfgETeHEcSUyXqfPpjULcEdhxl/dnMkscDrv+n&#10;AJzPjjASEspYWFdjMZ4eh2LicFzyuuPn05fLIVuE3FxG9sdxfaKE88QMn+sgG+mBl6ugm65aUIJ0&#10;nTTBEHhbAXPJz95R5kxD2I2P13H7GkH2PR0aIgWUqspz1smwGbjmV+19tXS+k/0jgO8X5Mn9glwj&#10;HgOYdVI1ANbTworYI5LDeuUkFz0bka1xhZo5BTnXacMGo0iJeiTZfy7aVMuYlgc5UAVwqhfLyusC&#10;rKZc9qu5sJ9SmIifXTFfzq9bLJewvcxGkfGSAngTFcM6f07ifCRmKQD2nyex3PRGUXpGLp5ngPfY&#10;cj85tXaFJK5fhWPgOh4A2wwA1wPGBkBc818AuJIMrCDWqADo5fx8BfJjAKPbdZGHTCJHD3uYGg9F&#10;jL4NSifqB2UGsXo+9WFLMJqB4yw7V3Hx9JetZOC4ZPbA2TVSeQXtKsB7DzG7hwywFHq1lVUSvJj7&#10;5GXz5fAKABw0H5WRDcwBQnhwhOJaeIAe+J9lYBOpw7xWMt8Wf/HogcTQIh30c5MdbpY85GdI5AIH&#10;HoDu7Hcd5JDvLDniN0v2zJ0mh+c7yMEAL+xfLsgXX/9ePuLa6d4H3yEB9BSAUxgIJZOxLlBCns6t&#10;kFPoO53IKpUTUCgTYGkd1x2x7mhbDK9altIGyJ9aIyk4Ww62/tvrJcpqzbDm0OyrYc7KT7yevyRx&#10;UDtPwhBLRepGh1vpRjalvH4qnpWVM/l7Pz2wapl99cc0O+v+OHDjThnJPnE0w6vRGGoNgizQg6f7&#10;qL69jJtNf6hxO1xtZa8HrCTkQ9cgnbIIcLiNHoU0ykCZ0re3zFZ6JABe6OgsnlY2KDSwdmGaG7lm&#10;lXHyV8xkuPapzHsFQsQ17m6N7AvDSQF8Ly9LHsA9vl+YRybOeaIHvsqtbgOH51pGVzFlLoT4kLR1&#10;gxzCOWEr96iLWP3Y8jV5UhU4UtoP4vhiVN8+HF30FyuGa24TJshqJyfZR1VwigOKFAZWKZhanwKo&#10;iav9sO9cKWkIm6cA4HNB/nIyABeEZfMk2t9L4sjCcWStmOW+xHyubRbgEugvZzYslzTK6AKokeWU&#10;vlX0sdUagFFLZo0aSubaBKVamgCrUaWHG82ZuJqPK/k5moW1B84iA6fzQEhmX55IX78RSZ7uyA61&#10;MZRP0MoGxOq33AW2W98+2LpQMdkiyePqtVh2Hjwhp9LLJQNGVh3CdjcefWPI49xH20ozcE1FJQ4T&#10;82QvD6ZDlLqn1vsyAFzHkG8LvXeonKfF+OaLT/9JBv67fP+P743fx5yHH9y4KTHMH3Z4OrLbtZHd&#10;2JVG+tpBynDloTlLIucT82xkn+d0DhVmywlcEfcHLpD3Af0nv/0BeZ7fGwC+/fBrrp3Q10LPq/E6&#10;PXAJ/68QWc08ZDaz0TLORHIzAy6yKmekKLDpCc8z+U3kYugMfefpbFWdLJYTHEGYwG2aQmu5bc6q&#10;T0+k/yd74p/shwG1uXxu2Rsn8GA5fpGHSHKOnOAQIwmyhfbD/5sA1t43mb+3k+diGYV37ahxUw0t&#10;4v4Ii/eAGjl5+FBxGz9KVk2fIIe8XCTSnSnsbCtZNW2S+I4dI67sf22VYomPkAPMrEVQDxeQgf0c&#10;mNzyTRe6zE9icT/IZNdaAfGinlLZnHXN4L2Bd49mXzOA7+dny8OigscA1h5YJ9G6SlIAX6OMVqJH&#10;PWsgzVxZsJoSWVVErcRtQa1PtAqgF58+fhL2JkNkGM4RQzhn7AYXuzOqIWO5jnLFsjPICU8gwHmG&#10;b6bEVQvk5DJvORswXy4ywErdwJpo7SI5uXKexMMmilvsLceX+EjC8gVyYiWT2wA/7l0X8hBYwsH+&#10;KqMcL94XbgIwJfDTANYy2gDwiR8BbC6l9bUK8FYAdO2FzRk4nZL8Ag+nU5wb+tvPkrZv6ZEIumMc&#10;g2goiBXAvRkyDoLu6uYxX7wgc+w8dBIWVq2UND2SajBwDwWNr/74g3z+2z9zTfQPqamsQMLHU3Yv&#10;9pT9izELX6e0WNhY+4IY/AXDxApniPXPAGxiZJn+x2FEfgHKKUskFLmgCHf6Wna4RxYDXDyXdqJO&#10;GYHvUoSXpRyYZy0xDLASljrz7wirbZGH3Lp6Qz777h/I15oysAL4BoqXjwFcQ+lQCaLL0Aoq5i9S&#10;dPV9yW+6j4UoxmWoCOiZn+pY6aVQOruyFL6ZkxjonGfpfQ4lxrOwV86g3HcmtwTRdwghRhRIwiUI&#10;IkTLVdJ/JxM/C8AtgXuCFZXGSR4ip5rjJJWCfnyRh00W2VejJZD/JxlYs3EuTLAoVAknznBEKmcm&#10;BPkp0PRGsV/EdAut5ymjRooz0qgbbGfIcf/5kM1RYbSzlgAEzL25TnKAYmk/eIi4YF/iNm2KzId6&#10;6DOLqx5X1i9+PhzTs2eEpK9nflUQL+pTzssVPY5H8V8z73XAe/NS8hMAfvAUgO/qQEsn0bpOYhJ9&#10;MyOFnTEUSzSs6tgjl9NXZzNFvoBE7OGlTI65MtqAXM0oTLX7d+kjo5nS9kNovrNakSJv2w35n4Fo&#10;cM3s101W4dET6eci8Us8JR7erkYig50k+t9zaxYaAD5OT3d8Kf0umfckWfc04E3kx88D8hR2qFm7&#10;NnGwHiqlZE0DwGTQpwGsU2cFcU1zxtUMbAZwlQJYy2hAXEwG1mGWrpLSAPA5SvMY+MrWyNK2UnVP&#10;APyOapAhjm8GcB8FMHRXJ3S0PHxXSNi+eGYl16Tu9udylYufuwjRffvnH+S3fyX+8gMZuFw2K4D9&#10;3ViVOUvCWg/J3r2SK6kAyCyr5QyyQN9++ckzM7C5ZP7rX/4sefDRd9Ii7WUqH+ntLJFe9LcLnBju&#10;wbbzspcIhlc75qrNiq3EY1B+YiUGaksdATgsLf6dbzdclS++/Yfcb5GBnwDwTRrjKxC56x99LTU0&#10;yuXo+JRwZqVAbpmZL6m2c+0NSaMX1LI7hVJVS+8kCP4XmNqeQ15GI5EVz1lK8cfZGoaXZmyNBPrs&#10;lmEqxbUENw/Mml+b2VjKyIqnHDdHAqW6OcxgPsnnTrFiMoJ+/CS/32l+3yQuhtJ1p9u8E9bXDABt&#10;jscT62eW0Lr/hTRCaImdxd9zc/hBGWdhjaE01ElMp7V87s43fCecFKZAmbRCLD0IZcjzAUslHjrh&#10;Hs4HA6ZaiDc7X0ec+uawKvJCsNzfzlGWc1u7xBVfITcPCUaFcf8qJsP7oRCehGChmlMIy11O1uP4&#10;i0ycU424yX73FqC8jZXHPY7o3y/IkQ+KcuUhQyxTZMs9DLnu5aTLPR1yka1v0jNfuYAwHdKwKgOr&#10;GawICuBFBj4HmbAeQRwgAKJJH/am3RHQ6wmHuz/ZajB9fVcE57vD2x7XDRUQfI0CLCfLHsq/w/Od&#10;JUbBvGiuJK5cgCyqH990moEB8DIvOUU5fZYy+xyZORnwZoSswjpkPaqLm6XkwDapYJJdht9tJXTJ&#10;aqbtFex7FbhGGa3MLGOgxfSZTKwMtLrTrLDIyBV8roz2ohRSSRF9fS4Azub3SN4dbFQWkfC0R/bq&#10;KW+Tgd8GvCqI0Ia76nbIFHVB9aQvNNWh7Nt95i8RX/91ciA2SYqaHkgVw6vrnBY+/ByFDm6CdQIN&#10;fqWisES2+Hig0eVGxeIgcevmMkVfIhlhi7EvXSpnOHX85ovPm7Ps90a/27Jk/vbbr+Qi2lnb5zGN&#10;d6e3XcC/2TIPVkRzKZ+tGVzZy150nXfMmcmayF5icD6MmDeTAZYtlQwfs0I6wM+9hkj8F7/7O/35&#10;t4jw/VhCX739qWmIdf/L7+XOF3+Vm5/9Wa4yQm/6CDDzF6oiK1cy7Spj2qVg1hI7t5ESGxBnVHOz&#10;W8U1h2ZkgHwRcJiAXPsYxOfIgmfxpNGS2xyn4Ju2DC3DzRlbs/bjYK11glWWRsvJ87NXS2RiyCeP&#10;AyDr+1McTiRmounLQyVdGVz/QwAriFN4KC1du43SGR9apGL1VE0BrD62HfnmtxgxlAl0bwmAEndx&#10;zXI5wzplP5S41ayMvFkTuRHzLCZyseMqocjWrEEuNcBTpVJRXoT6dwTt5izIExUq7doM4CvcEitw&#10;b2eqbM0lI8wAvpuVLo8A7EfF+fIBffD7DLLeZ4j1IPcSkWGKrFQDxDfI5GYQazarYCVTzqBMb2wP&#10;MWzav2yxrIR80Q83wvb4/fZDSH4E3+y9KD/7s0t1n4kdJkQUZ4ZegVYWfDPO5irGTqLh8J5c4o27&#10;3nwysI8BYA0FsAm8Sw3wZjOxLtq9SUpwmi/ZHyKVR3YA4p3GWkoBXM7lUwUkkSpjoEX21dC+V8vo&#10;ZgDXnoKPDS+7nL22CcRRiPhFog6J+DxKHqcpn8PYrfbna3/zjbcQDzTZzDwGMKSOPmwKhvDfbWt4&#10;pITuRsgvq1qaKEebGArd5vv+8z/8Q34LAn/HUa+CsaqsVDYxRd/NA2v/InuJW+0iqVsXEH7I/kBO&#10;QQLo6y9MTCwdWbW8A/6Oz585tFe2+bjy0LOTqIUukrDSk0EfDwPK50O4KhykfI5ghRTJa/SyuRKM&#10;H/Byi158frqcXsG/7TJ+DqV7Y2kZJTQ9MAB+gIqmuQd+DOBs5DVz2IHlNT6QXJ5IuZcfSp5KhPCa&#10;z8fmVwVwDnIhWXWU1YD4ErSzdFzd0gCxqV9ufAxi7Zm1vE7MqzBArKEZ2fze/LEC+1T2j6B+DHYI&#10;5frzzVlcP3+Gz53mAdAyzuiv1+zOg+BxkOVPMNA6CYBP8XqaYdx5BnOpqmX1rAzcvD5qybq6pMOw&#10;xxm4Xs5yD+3qs9wA8Gi8egYPpnyG3dOxQzdpy1N+oq6QUBB0G9pPTrBrPa3DD7XiZPK8gF2vH8QN&#10;3QUfQSBOARzo5S0rUbbwZ5C1BerfidAtUoBgeCU0xtpkvSwyZd+bGWlI1aQ/Ds2+GroDfpCbCXhz&#10;DQCbIk8e5mUSl+R94hEgvg+Ib6nMDdTLK5TSeqBgHg7pdFcHQFEA+CChDDD36RYyANnanvTAA1jD&#10;zMUGZXtgADYe8/DoGSnu0EM3zp5GOQi5nvIvzm+unFrhIyeY0ip4FciJlNQK3nTAm7WdA4BdGymb&#10;WR2hYlF5JJzh1U4TgAGf9sHlGHAbID5KJgbIlXCny8nKOmnW3l2BrNm4ilVSFUcZ5ZBKFMD59MHp&#10;UDvPAaR4VC1XsXPvzProDQVwK9wuAPA7asf6OANDtqEHdndHuG9NsERFIU4HXVLtcOpITJ988Vv5&#10;K8g1q2c01VfJOm+2CT6z5SC72bjl9nJho6fhO3wxmMHd1rXy9WcmLrQe8pvL5u8+/1ROsWMPZ414&#10;wJfSmwHYWaxJj/gxFAS8h/2cGXLaGuCNWuAsB8nCy6YMlAVjukjg9D5kXku5uNaVFsVJDrNWqs7L&#10;k8+//cHIvuYptA6xHgO4+i4lMwvhbAS40gBlctUVOccQSHWcn45EHWYpOLVkbo7zvJ6HH6zxZBlt&#10;Aq4ZxArCpwFsAqhmaX1VgGvWbg7N4Do4oxzXV/29k/gzWsZFzY58rSlkV3Mkk22TAWAyX1eS9un8&#10;+vM8SJL5utMAsZbQ6QrO5gMI3QM/CV49YjAB2Nw/H+JqxYJLlhGQN4aPmoSr4DDIAT2ZcHZm2tlG&#10;Rg8ZIDNx4JuB+XUkQ6zTZOAwlvUr4D8vmmghSzi5O7gSwXUE4rb4+bM2WsAk2l18bWZJMJnjLDze&#10;YrKLArgOAKs+s6lsfhLAClxzaBmt8Qg/2/cLNAvnkpWziEx5XwMQP9B1k2ZhSumrXC9d1t0yInim&#10;veoRHBX2SxHaTgmU/fthUx1aifIG0j0+UyaJD64Iq9kVr4DbvJjhkBteR848qBZNGsVhOSyiuVZG&#10;Fk4AuAkAWMvn02TjpPVLDPDm7KJs3qvEja2UzKEGeGuO7SJgY+FrW3Vkj1RwmFB6cA8/h2sjzgIL&#10;9nI6yMorg+P9ZEgfegedxdBLp86VOpEGwKXHo40SugCQp+1nMIc07fFNq8VvlqW0VvleSn8FsCHf&#10;i+NFW3XEQCChL0O50ZiNj2cWMX7gYJk+YjjGaxPFw8YS72KqJbTAwjcESVQE5BCORE7wta3FPWGH&#10;r60c8LNlR2vL320u03dvSdrgK7Hrl8l3zT2wGby/45IoAReMrfgTH/F1YfDny5qNNdQCelrAquVz&#10;hIcNWZkd70Jn2UMfvGHWBFkwrpcsm9pH1szoLXH+0yVjg6ucxzPpCIcM5Zcy5Kvv/i4PPvhW7tDm&#10;3sS7SffAj4dY3/L4+OwPP8jDr/8kNxihNzz8RMpRw9PMm1V7mwx7TS5yPncBU6jzfGOfZcqrq6ZT&#10;gM94NQD4ZJyi/zyZSVYktGQ2T61bls8/ltZmECvgtX/WwMIU0GqcBXj6514AaGlI7aThJJhK6Kuh&#10;n8WALYNyPl0HbcQlyvsslautuSa5dTckr/6m5BI5qOvn8WO59PA/ltMmIkemAdiW10cmAOsQLI3y&#10;eeP2SBmJbM7gEVweDed4AQArUb49AG6NauQAXPrsxuFK37mtbLScBIDnSRil5wpKZ/8JENTpfaNW&#10;r6bXXSPb/NFn4pvF39mFKx4H2c5qJxV+chlKklXsbhs4D7zMkcK1lGRE4lKeAPHTAL4PmeO/ArBm&#10;4cf9MGeIeiqoINahUCH9cD7T6XwVXA9aBevHQ3Ygqr5vvjcUSB/ZucBbAp1mizdOgs4YoTni7+uG&#10;kkQg0i67HKdJrAKYwVbCcqbPAFgHWhkwtPJ3bUBZYytZlYwbTbY9BvsqepfURu+Wuug9BCeSAFgH&#10;WgXQNbO5ec6ALZbGKujC+tUG8SNqlVrDLEYAHhJIMMSRCD3lU02qKIgux1DGOIhKSbicR8kyYTNS&#10;OpznvYr65+ucaLZuhTSRAeBWxo11Z0ro3vT2o1njzRwxTGaNGsGEfTjHBFwEWQwX/yncXxM+kzEP&#10;mzxK3PF2WmwzDecIG6iOWKDMt5S4pbZybrUjU3cXputzkBvyk4e3rpoHzXK9qhraJaqekHjiMQQ/&#10;v94f9psHl0Nk7xXe9L+QZrRknmdHRndG2H0a1qEDZaX1aFlvP15W2wyRIOs+DEGnSnqQg1wIhI21&#10;wllK+R74igz8PvYvd1l1/QTAfyX5/4Ua/s88Rr6hg//8u78amjzXqLfrGFeX3fhYClgzZXHwrKWz&#10;9r1JfNMbYAZcCrYzaEOZQWwCr66aTHGKnfJJiBYq6p6gu2UjWr43fe4EhwoKdAPkZONT/J5n+L0T&#10;dThG5tQ9daoCGCmbDJWhVVcH9VyipM+leii4fE8KMBbL5+ssuvpACq/el1LU/EqvP5Ky6+9Lxc0P&#10;pFxf+bj8yh2paEKnF/3dvApAjNHzJTUpU4sUjrnTjbPBKgPoZyifFwduluGsjoaPsZDB+NaqR63S&#10;895Dz6oNpmRd0bZyosed1r2LeI0YzKAHipytlfgzFZ3PscLCSZNlwxz6KVQfty+jB/b1FY+ZM7Ga&#10;dJK96E+pVnMJZ3u16o4AeC8D3qv0wBo3tQ+mjNa4wxDrbsZFI+5hZfmAYdVDQPw+/fAHBVmmzEt8&#10;kH9JPqSEfkQGfpiZIveVN00pfUMF2Ln9baQMrY+PMsrVYj3N27NVcuAqZ7JPPY+UaxRsqt2swvbg&#10;lrDHx01CXGbLJkcb7puHiT0Pq4UjB8oOh5lycjFDK1hYCZTRZ1YvkpSQtYZMbBGKFeX0t9WcCdZz&#10;rNB0nCukeH1/QGo4VqhGgaOKEroY1lnujk2SjIzsmbUM/2B8RUGc2AuLKxwG0jaGgVt9PWUTD5aQ&#10;hb5Iya5Bn5p7YDTGSrhiyqYUTw3fZAB4xrCB8soLv5LX33hdWr1JFtZ1Ev9tOrIW64aXVE8EA4eh&#10;lDIJH2JrCCyumK95TxktC/HfXW45XpbNGGtM21dYjpHFfG4lWlXb2NVuR3x9nzf6zYus5cyKWXJ6&#10;+SyjPz3qD4hxl0ikYkhinhDsZi/b5thQLjN5Z/p+eBFTZ0gax1f5cIzgLbs5zt/vbicH5sMVd5gu&#10;TiN78xDpJ6vtJskmp4my2YHKxn4YD8SZkr7eRZIA8PEV9lKEosqXX/+A9hayP+//CGBlYqlB23O6&#10;btYZmjbhrL/ga4p8C5n7Q0Sq737OhJrau5ZGv0xLbdTx8gGK9sE6xDJIIM0DLHMJbQa0gtocCm4T&#10;oBXcJoCfQNlCwwRezdbFxl7ZNKXWHbN+3vRzThL6YNAJt/45OjBTIOtqKwvpTwVtMX17OXq6VdhY&#10;1GImVffoc2l49IU0EVcQLruKxcXlD3glbn/8hfzur/y9v/9emm5j5qwALuX3RI0hXQGsQC6souSu&#10;kxhkgXwWB8qQkeNl+GisQoeMlB44ySu7py0i7B117UKp5ggl0hb7Tsve3WWz0yzZCRd6k9UMWTl5&#10;ivhhzrUQ7vMuDMfCli2VAHpgDyw21+MYGLNpPUqRSNtwMaTOCU30vgpgzcAaJgBnGJdHd+E4300H&#10;jMR9QPwgM1UeAtJHuelGyWyOD3j/EQD+QAEM8eM+BJB7APiWcqkpoy+TgZvIYvW4OVTo3S0HAblc&#10;GWVTtuaEUboioHeOk8Y4hlxH4DNHw6g6zUFC3IqFkO4txXtAd1lnMVIu6KqIPe85DLAVvNn8HkU6&#10;mFI2GZmyARKJ3gFf4/63CSDXofJRpRpYZN/yyB2St3MLgy58nJhax0JXPOhPBTCPc0RXG1ntaC3L&#10;7azEF27zHA5BXLAq9UO2Zwv/fkdDt0k6gva5nPRditgm0bC8RvPv/qqqfr7+qryFZK9Oo99lHdYO&#10;Sd6uWLMO7t9HHBxcxAUBeDc0o+fP8ZJFaJR5z4TKOnWU+EwcKr6ThgDoUTgfAGB7HASZFm/joH4v&#10;HkZ6i5uwYjY7cHvmHLOQdLUFkFYS7jhdQrkmiqYkvrgJbjj78qN+rhx5eMjpNb6Uz6yOfJwonz3p&#10;g91k9Sz8kifACxjWR1yxDQ1UADuPl1DXsYB8gpxZOVsubXaT5NV2zBTsJJ/NxOc6aEZX2rwD1v73&#10;MYBRxH2C8oUipvwJDdtvAfKnv0NgC27ojU//KE0f/FZqHnwuFejUFpPFCq40T6V1mAWQdJDVchJt&#10;7mVNayXK4WeU2aZsbRpimQkixmDLyNo6vTYBX0FszuwtM70+IPT31z9Xh2j6NejXooAuow2o4jD7&#10;Cpcbtz5FJIyq4h5iZY/4i338u7/Kt0wsdGDxITS1SwwyHoMXAGs2Vj70eb6+wyhyOrjNB8ATZPDw&#10;cYbXbxfKZ703VZZPZ7i276D3bMmayH0qFpg9Osv88SNkL258ietWQ5tbKAu4810wdRoZeAkAXiZL&#10;dY0EHzp0IbtU9JzU4qSce10FcKMCWI/0/wWA73BKqHEPEN9vzsSPWCE9ymY6TbzPKulZAL6Ne8IN&#10;WF5XUd24fAKZV3rJKnrJMk4XS1QBQxUgud9N3YQO14bVcpGb3/OBZJkAiBiUtSkwsHJ3BMlxWEJ7&#10;XSzlEn1gChzpLLKgyt8U6wmkHuqz+mnixvg6f9YtjjFuqqDdiSMGgKsNACMlizjApa3roGcuMTL4&#10;4UVusktFy12tZa3jTErYKTJv+kRxnDiG4/fhMo3sb81A0MUSh3sPL9nGcC2afjMFqZ0Da1dKH6xW&#10;X0amyAAwWfht6JRtaW/UT6onPzZ6UH9ZtnSFHDhwTM5iUlBEZXcf/avDWzeLD2X0UqvxsnD6GHr9&#10;UbJ2PlYuEFMCnC25qrKhp53B18UEfh6l9HLAuMBSDntMkUi3yXIAPvOppXMlO2QpDzNPOebryGSe&#10;VRrgPcghQswSN/5+XtBM57L3RRBw8nBx5mFhNaK3OI4biODDBNniMk7C3cbzPTNJzgQA4C1zJGXN&#10;bGYK9pKF1NGnn/9ZbvN9fBOTNHP/+xjAP9XtYRLHJ//IN/h3LLY/+732x6yZAPEVuKL1eJ9WYUlR&#10;SkladE0n1XcNwofZtEyBZF4rmbOyGcQts/KP2VkBawLwj4MunV6bBlf6a82ZVz/WVZUC1vyw0Ff9&#10;88xTcP25RslNf5wMoNMot7Pp5fMb70khBlPlfN11D3iCqafrJ9/KB2gC3/r4a6OMVhCnknnTedWe&#10;+GRKgexDSXOqjbMMY/c7mDXEQAgcXVDS6ExPpST5HnjzvoV52Sie8L4MUmyH9JO5lJhHoROWcdUT&#10;G7BKFpGFfcjC2iNtJ4P4OTrJ8jlzZCcZOeMgliUAWP2K6tn9aga+wepIAXyFj7WM1vc36IVu0R+b&#10;M7AZwPfIyveJh0ynza+PyMyPKJ3NYc7Cd7hkuqU2KGThK5TRV1jJ1DPpraLULTvMMImBUS5nhJn0&#10;ouk4HCZjmHaeHfU5hlyJkE1OUw6mbFwseWFr+IZlv7stEFcBpsyshKroSXVfq6QRVfe4xh3xDQ4x&#10;7iDwfvOCZn2AbTgz8GchXqfZN3ULhIjAhZzQzZV98xwh99tKMGWoAngRswTPqeM4wRwjNrDcpo0e&#10;wb59lMEcs5k2U5ysbcWHjLwTjvfmJX7SvvVb8vLLiOe/8pK0AsSt335T3iU6A+C+3Girz5DtpLHi&#10;Aed7IQSa4JWr5FzUMTlIy7DSZrysRzRuFf7GrhPHSTbujbduXJaN8Lq9+Rr8APZCsvJ6+2kc17tJ&#10;FKSLSNfJcmjOVDm3fK5kbfCT09zsxiB7c371AoPwsn+eA8QMLzjoXDOxRtrpZoUG9BTxnTFKHPH6&#10;tRndTxzHDJCAWWMlZO54Zg/jmE5PoDy3kqwQV0labQN1dbakMJ3/EJ7GLb5fr9351Jg+m8FbR2v7&#10;nPnk6cdXk73T3/7+g/zpbz/IN3/6h8HFfPAlICaLXcE+0Qzi8tsfMcEmG9N7KoizyMZqWqZZ0ARk&#10;KIj0riY6pk6plb1lDhPxw/SxgpVgaKUMrwtkvyTK12SGSGZwanY1+l8GVcoOU6ZYHr2vgrL46kMp&#10;ufZIKm59TAn9KZUCp1aPFKRwRolr738h1z+glMZJveHOB1KN70z51bvIit6R0qY7SIzSN3OqlUb2&#10;vViAp7GhvlEpJy7myY7DCQywLGUoAB6i9ElWEZ3pfzUDd0Qapw991Xs4CPbBgNvTZgbfAKMwo+on&#10;O33msGtFggbng4P0vZvIuofWrEZHebEsAMAqkH5kPbQ8zviKUImsSjzDBBp9KybP1+l3FbxNaFrp&#10;PtggdADgG0yob6O3rHETlpW+3iXu0zc/4Ab4HkcMDxTM9MoP6HvNoSX0XRhdZgDfgNihWfgaIG4C&#10;dHqbq8f2ypAqQj0jF8pjtoJ44xo40HC0sTc5H7iU/s5XLgQxqAphULVzo5TtD5U6MngjA7HLrKiu&#10;AFqlft6AgH87/bzcTjtHv36OBw+ATkQyBhDXcu9bhP5zBn5I54KWs37yhkIIoQG3vm1k380u1lxw&#10;IZQ3ExoqU2J32Gz2k8aRhUcgszsaAE8US6647K2sxY7zTDd21NPHjJA3XnsF14tXAfCLAPgV1khv&#10;AOA3pBu+ynrgMJ0eeeFsbq75M4K9uVXmFjfc25Yb5lk4I1qjtwyAbcdDdR0jebgQ6v+++/pL2Ql/&#10;2YUqYCPyvkc5AVQiyx6UJI9Be7y41keyNi6U4xwhnIB4cW4NV1n8vkf93Ol7fY0LrVAeSOvRfQ5x&#10;mc7x/gwcBUcD4MEye1Q/cRjexwDwNixSdnmNp9eeICeWzZDMYBf4BDYQZGzkHPpfD2n/bjzCiPz2&#10;JwZ4lQOt/e8zAPyjO4zeUvyFVIxtKhxRLBS//Z4SFBBzFXHlIzIxEpzVsLYqFMQ4vRVAv8xruAuw&#10;bsOnvgGIIXoAuBSAdxG7ziTA+ETg2JakwbFAUjGABTxJZL7kkhqDrplKBtXfI0NVKdU/qYZJcj2g&#10;ZWdXSPleegMg4u1aBw2ukb/gFTR9b/BwuffVn+QjHKe++uOfoMX9Tf7E3+Gv/LXMi3Ytm3Vvp5/7&#10;4w9/N+hzH3+DJSR7wFv8I1U03pCsIrK+9uYXi2RtyH4ZPNJChiJROmzEBOnbfygARgYW8OqpWk8s&#10;Udrh2dvmrVfFcep48UQWZfbQPrLC2gKBdA7ZcfpL3rFDjgaxomBNEQxxIxDwhgLk05zv5XKLW4LA&#10;nMreNCj7ip73KmBVvasmaHhXsAC9psMsQKqgvQUx4xavN5CRvYWM7F1AfZ+PH5Cd7188b7w+AMj3&#10;6XnNcY810l1+3V1OEm/DzLoFgG/Akb4BiK9CkFBpG73NrWG3Wk5JqiDOZ5WTiYid9sNaUqds1PPB&#10;Zex210jRPlZDh3ZJPcC/ylDsMr+Xyu9c58+4QX9+mwrgbjYDt0x69Syup9KhhV5AzwtJWVWhzI/A&#10;ZWHjSno8P4lil6z84FDK1S2OzAVYUa2exd4cC84luPj581D0taQPRtHEetwYQwhBQWzDZH+2iiNg&#10;/jVyyEBWR2/hOfWqvEEGfpt1Uut33pD3AHF3MvDYPj0A4ShZ6TCFB6kVl1JzjB71TOBcuNruErPM&#10;ma/BQoJmjcN7aoLkZ+U9zmd/+v3vZB/Svgc40jjE8cEehNWPIe2aEuTNVNpDjpGNzy53o0pxR7eK&#10;G1644EcDV0oxK69zO9Cppt9dMQ2xf8AbRJb3thhM6TxI7Eb1F7uhPSXAdjT3vgrgcfTKE8nA0yVz&#10;i5OkrOOhsJLBGSL39+9z6ogVjK6OlH31BICfJcile62/8QN/Zqr1B77bv/0zzmvQVD74BhB/QU+M&#10;ELYOt+pwH69kuKVsrWKeCEq9zG1gyEXJeqmaQVfldWMNlVp+1VhF6as5LpZdEVOQpUvZ2xIXEa5L&#10;ZSqcXkWm5dfrYYVGTv1dg1SiwC1hklwO1bOaMr5BB1M8TG5Cg3tIb/sJspxf4zb3RyqHv//DvJ37&#10;aY3xzz7zNzxy/oKp88effy2peDYdTy0XH/9NMnLkFBk1chLng+MgcAw0Suj2gFdB3K1HbwDcXt7k&#10;yW8BkcMbJQ7HUYNwUB/HKsZbEnH/O7FpMy6A6+UwU9TN3lhmzvOUo2gtp3M8n8tEtYIVUj3WnZcB&#10;61VMuDX7XoaRdYW4Coivw4++yY/d1HtgQHgLYsZt9rp3OFa4x+v95njI5zUeEPfJhBr3+PlG6Mf8&#10;vLsQOu5Q4t4GxDdRpLwGgK9AlLgMzdI47wPEup8twwWimFO9fG5tC9FkLmPlU8nUt4r+VSfLl2FH&#10;XdGJNr9X0wWcCXlwKFNMV13KFLunF1PNcYdyXnW8GlDUrKaEzqGPVsJHrD+KHdAz9YIrzMlKtjpZ&#10;SjAg3kQGDnK0MmK9yyxZ5zxLAh1scTOw4gRzqjizo3axtBQnwhKSzHCOSToyaX4Dt8fXXqaE5vVd&#10;ANypzVvS/b22Mq5fH3TJpss2Mm84Q7I4ytrkTf6StM6LoZErvG32tL5TZSuZ1QP6a0GuCcB/wCYl&#10;+9x59uMLJdLTSg65T2EaPVuS13gYrzG+VpIcxK53NWeU3PQmBsxjIr5O6opKjF9/v7FWgmZPkRCn&#10;SXIEPvUODhZ8LAaJE8Mru9EDZPawXpTvIyTUbZzs8hzD/S8l9NJpkrVZATxbTq1m6k2l8+D2B9wq&#10;f/G4fFYQP87A/w6A0Zg2svAnWCg+/JqJGNPp64C4kca6lgyotEsFsfmySUFsvmwyXTeRkZvBrIA2&#10;g1rBnEa5nVZ52Yh0SCQZsLt0XaW/3gxcpXKW8kVXKHA16/KXaWKkfoMLkjtfkj2/+5t8Qan/HU8d&#10;njX/UtrzXykImoGt0L9HNs8svylWDvM5HUS8bpQFFMrx0rPXAKOENgO4BxKmXfD2fePVl6VXu3fE&#10;gwzsPn44pdFUDrf98bvZCNE+yCiX9yFTuh79qF0wn86qA8LRQ1J4PMbQbq4jAzcCVAXxFTSdzQC+&#10;Ria+xuevsk7QnlLjJln0JkC8hQvDXSxV7vGxhhnI+noPwGjcVdA2x08BfBwQx8l1wHhNVSMppxXI&#10;emzfgJROPcwofX8Z0scVPn8Vc7LLaEZfZUh1hV73OkohV/i9r5HxTaCF/f9pXAUAAP/0SURBVMVa&#10;y2CEsc7SVyWX3GfAdsNghGG4xg44NXilwd46jDjbHgTdds+dDcHBgb7RxbiVPQywj3BPrLfER5cB&#10;Hs4t97LaCmU9t471lj/TaX9um5dCOpk7G20ySBldsGF9G53tN155Wd6knH6n1esoc7wtXdkUTIWP&#10;vgSZnyA3B+R+bOAnO8oh7m/PBbrK2ZUQbwKc5ZifJRP2Cexmx0sZRyGffPKhRPHwCvHkeshtpsR6&#10;WpJpnaGPInXjY8ngylEubYJGusRJYjnAT98wX85tWCA1VBvm/92p4yTRSY/2J5PlWcn52ojvlCHi&#10;NO7ZAN7vMYYHg4Xk0gOnrbdjus9ZYWig3Kflu0aivNLc//4bANay8x8GqVszsHqgUpkKeJFHZOG7&#10;ZGGjlDaGWt9IDewQM29aQayAUyJISyBrRjaHGdAK6gx6ZuVWa1yi9NYVVQ69rVI39ffQzK4PB/39&#10;a/lLND78ilWQlsvsxXBF/4C99eecgf0W8P7lfwTeJ1X09R//rz98L7+n+qi+8aFMtnaHfTUF+RwO&#10;GAaNQsO5r3Tq3IMnPj0wbgq9uHLpg7rk21y+tMYP2IlBiY8FHjZerBUoQ3P275OTwcEoG66RPRDu&#10;t/h4SdTGICP7KoDL8CpSANdiB6o9rwJYy+eWGfgq4L5Kj3wdpUiNGy0AfJsMqBlVwwxkI8s+I8zZ&#10;1/zzNQvfIoveAowK5BsAU+M6cRVQX0cR8xa6XDpF1veGLCyv19B5VrG7G2T261xO3dRBmgFcZYJx&#10;5qjBscX7HFtoPCzMgQ5KFmYPXcghQ+K6RdwNQ3LwdJA9c7iD9YSlxC2xniCeXbeM7MjxPwOudI70&#10;U5iKXyCrnSNO8flohPTC5rvBGLNDTH6WLEJMb9LoMRwsdODyCFM4NgKtmEK/B5g74nyhiqGb12/G&#10;NCxezhw5IrF79srZA/tQIvFEb9katRF4ysvgdi+04pB+qqxlJXQIauZehndhc5k2e0FY8ZnGkQpA&#10;Z/97xAuuMq/pG32NLHx6mQMl73wILAvkzKYFUpuf+hjAN6rLyK7WnAwCYIC/y8dafCcPbs7AA8Vu&#10;OPx525ES5j5OdnqMln3uoyV2wQTJoge+RBZOWksfvGWxPLh5Dz/jL7Ab/bGErgdjteDjuWdn4GcA&#10;+I84kQPg92GF3AM4txloXSVLNQAm3RNrFi7nD1CwabY0nSXCrSYbaybVstocmpXNYDaXyfqqWVd/&#10;vv46/fUKXiPz8uTRh0QTVLIb6rOKj829L/5C5v07DxUGbX/+nisSXYeZBnAmevm/q9drtsX4UZr7&#10;h3+YGLGX4EmPneogw8dOk6Go+/cfMEK6dutjALgTe2AFcE/UKAcOGSade/SVV196RSZz1BBoP1OO&#10;M6DJRUwu9/BBFA23IIwWiEB4gJGFz+Dtk4XtZ16cif+s6hkK4EYArCDW3lfL0svEFUprBfA1BTGg&#10;vEqveQ2wXjf6WMpg+s9bzaEANUIzM8f8Gnf4OY+jBdh/BHEC5fRxIxTIBphVxhag3gC4ugbSuEP2&#10;vMME+xbCejfZJxv9OFn1dnPZbNA6Aa4ZwKoQ8rAo34gH8LRvUFqrumbO3hA5yZolil3pfk97iUT8&#10;IBbxu1PsmM8E+sPEwoExZI3khCNfw8lePieIuTpYo5zP4vIoDeLHqc2BHGHMl2Avnea7ois2QbrS&#10;xrwDF/o1sm9r9sAd4EF3hUJpacnuNpGZQn2T5GUVSgXSSI9uP2C/Gs2GwI2drgm8UTgeHOCYPgwQ&#10;72C/G+lqKcfYAZ/2s5KkVZTdi22ZPs+k153DRN5VYufbMMTylJyt85kVzJPsbX5yPniRVGQkPgbw&#10;lYoi2c0q6QAPgFh2x7vmsdfWDEwJPWtkP5lFD7zSAPB4A8D73cdIzPzxPBCcjbi4zhL53nlyva6J&#10;HvhraWzR//4bADYNsR5nYABMqykf4EZ+/+u/Ubr+Ra5jBNVEL1wPxauGJ0QlE2AziJVfrRm04DL/&#10;WM1AVoCagtVTc+TU3zNAawZuAcbG5pLZnHkVvPpnXCXb6+XIfSqAD3iQsN6l5/2BQdsPxlDKpD1k&#10;Glf9+wBu6WljMscwU9oP4ek0dJyVDCEDDyIDPwvA3eHY9hs4RLrQG7/80qsyBFeGdRzBn0bF4nzY&#10;Zjm9LViOqA7S6jUYgK2WYxA30hCPy1eZV4TTqyiNawGqltANlMpaRjcC2ka0mZuIHwHMewB4BTrk&#10;VcB7DdBep4e9wb71ZnNoRtW4Q7QE8G1+noYZtE++8vPJqBqPgUzWvQ54b6KIaQbv/TT6aSbZxjRb&#10;g2HVHV1doYT5QNVBOK7QzKsA1lvle3odBXgflRQZoYqZTQA4fQfHB8u90OhyMUroBIY+p1m5xUM/&#10;jWNqexJiyPkg9ssIAGTiFVwE37lEp+MoYBTD8MrZi5wN2tTxiO3tXOgBV9tFpiLJ24Fs2xoj9Lfo&#10;f1VSp/3b70ivbj0kZNtuKWOmUlWF6CGnplW0aFcbYPFxuhhD9oyePwPgTqaMHy+7IVRE0OdGekyV&#10;BDLvhSX2krTcUeIArva7uiqKR+o1hsydyhArb+tigOvLxZWP5G1fyN3zYqlm8m7+X2NprkTS+0Yt&#10;mslqyVZ24wesAHZu7oHthveSAHpgzcC7KJ/3e4zl6xlP9nWhD3aW9HVWcnytu6Sc4r+9qnCQyMwD&#10;rH8NYAZAf/37Xxli/Q1j4h/YB//dWCd9BWA+1AwMIeIOdow3ycBXP/oWksfXUs9Aq4bBUhVED+1V&#10;SwGwTqeLYEjpqkf3sHmNWlY/ICNDAuHVFPp5frz58knBq2V4BayqShzPTZNmel767WtkXyVl3Ee3&#10;90P63s84Afv2L5gn6/DpcflsEhT79wFs8pT76f+JbNwRK4NH28gw+t+ho1Cg7AtQ9YSwU3djD9yx&#10;Ew4LDLEGYKbVr+8geYP72U7vtUYyFNIGh/r7kaQ5AHkjgp43GmPqKKw7T2OsnY2RmK6OjPIZAKsB&#10;WS0lskrBNmgvzMdNOhxSwHJieJ0MfR2lDs245lDwarTMwGYg31Kwtsi898jI9+mVNTube2Vztr7D&#10;A8EM4B9fycaYkd02Mi+/jmxrgJfV0D3EBe4zlLpn9LxwsdVSlAxrFhT4MfMWyPslhfJhWbE8LC5A&#10;9iebQV08t8jrjOP/OOiSZ9ABi1uB+wGXO+H0qPs5BInmeufM2oX0pYv4eSoKsAIRvc0QRTAWg36p&#10;Lg2ZUBfPbFrHem6hcXAxDgZc63fepAdm8swxQzsYWO8gqzN9mrXkcVDTpJuLggopLqqUhsabUlfF&#10;nTi9/eEFs+hvJ8sOp7Gyw36k7HUaLTHzpsgJ+uFzEDbOLuWgAMJGHIA9R/8bDy/6BJpV2SF+EFi8&#10;0AlzkjwAnLsdvawdcNq3LpViWgvz+LSxCIug5RzpL5sFmUPvf8nAkwaKM1Nop7EDxWFEL1mFWXe4&#10;22g01EZxJzwGmZ2JkgGRI38LffBaOzkeyFoKudxs1pqXwUM92KjBM1jNv+swZntmCW2skP7OCgaq&#10;4e8hdHwLOr75MxmYIdZH3Ca+/ztTPADIt+mFr1FbK8AUaDX3Pjd2seWU0mXXWTFdhfDBdLqgSbOx&#10;SvcoaE2AzedzZvDqBNsom/kCyxDYNoFXaZFKicSx3FgT/Z4/70/8uX+Rj2CJUcU/A8D/bun8Lzxs&#10;eITyW8vKzZGUzrZG/zsMA7M+fYYaAO7QScHb1RhkdUcTWm+DFcRvc1r40ovPy/BeXVgnTRZPrFXW&#10;ujAwoXQ+gT3liW0hmGqbiBsK4AosP6tbALgOModGPWD9vwdgSuLmrKuZ+AHT6oesnXQ6bUyom6fR&#10;pp742QC+/QSAWVexirqfwYoqEwon02UdTD1k2POwWVRPdbkUyI8A6welRQZwP64oNUJ1u27TIzdg&#10;cHYRUby4pYAXOVo9mnAbNVSs+3QTL/a8a+GP7wPYJ+lzz65Bg4tjBo3jaGudD1phWLsUqh8SmtYG&#10;gFF3XImI/CBolK+/yfrordelHQBuwyFD587d5fAh+nl48ZXoeRcXV0kNBy2VNZeluqJKsrCs2b9g&#10;toTbUcLaDJb9LmMkynOinF3MZHmlI3tdTv8M8JJ5ycRHycpn/e2kMJSD/iAP2WI9CNGGsVIYtgD6&#10;qY/kbPeT5C3+kgNNVU3C9X/1BZnsjl0AsInXbADYAgCPHSAOo3WN1IMMPBSm1yjZ4jRMQpyHyhaH&#10;gRw8TOQmmAsofy6+At0lFoprfFSsFLKlaYDOXHvtI6m58oHUgqVnAvh7HWBB5PjDD6bhEL7HpiEW&#10;5fNHv/87h//fstK5K5XQFWuMDIktI73wZcppfW2k1K1/oIBG5eMuAy48WMuR7ClRQDcPuYoAtoLW&#10;DFwFr7l0LjcIGZ/wMPiMzE7vq9n349/CBvsDmR865Dd/lU/+8HchEct3PGD+8LeWGfh/B8D6954f&#10;ECZDx1JCD58gA4eOZ4VkysAdMCTrgGB4O2RLe3D83h8jrX5Ea3jRL+D9+/KvfyHvvvWydHnzFVlo&#10;Q/mFXKzq+p7ClDrnGJIwai4G91nJGzXNFqCagWsBtMb/FMDaCxtZGDXKm1inaBilM9lYs7Bm35+W&#10;0U8CWMvoO5TQt8/FsaYyZ2ATgB9cSpKHWTC8oGo+YsKsJ4zva5kMaDXbmoH7UXmJAWDzq2blW/TI&#10;l+mtL24OQDLGHd6zO/5RPaX76y9K5zdeloEd2snEPn1k9vDhsnKWFeeN3qhj+stpgHsBVcx4pHri&#10;AvyRtcFNYuc2BlqoaqAosgDpoq7t28jrr70IcMnAXCC9/uqrMmeOh9y4fl8aIPwUFVZIfn6JlMDd&#10;LyytlipK+iRcJvYtsJPdDiMlgiOCo4D35CJLSVzGNRFl9X6XCRI9DyNtymfNwmcppbOD0fhi4BU4&#10;tZcsGtWOknssE2P631ATgC9y6J/J2eNflcrI/2p40B1a7CQnls4yALyPTK4AdhrTX2aP6COzBneF&#10;LzCEo4nxstKyjyyZ3EVWW/eE+DFQNjqM4wTVUxIjtsopjOWO7WMYmnBaqvBuqoe4VAN4a+Bd/ATA&#10;uj/9q4IXG4jfUZoy5BUMzKFU/l0+BsCfAeZE2Ep2fivEa9VGWbghVJZv3SNBuw9LyME42RFzRvZj&#10;2q32oTEwmfR44Tw7VSV0ZMCgytXDA3a5GmWU2hVk6yr8WbXPNfe6DTwAFLRKGLkKcK8hZq1Tb82+&#10;977iWuq77wUlIAPAPy2h/3cA/P4X38lMl0X0wDPJwBOl74AxZNsBDLG0hO5mDLHegwvds2dvGYav&#10;kZ4Yvv7Oe/JrBlkv/ObX8uvnfy7tXntZAlG7iEN3WXvhczuxMQHAJWrrqYBlYFXPyuhxCa1lNNGg&#10;E2lzCc2Q65r6FZGVzWVzy9eWPbACWMkZN3AFNANYX28BaAVxy175WSW0DrB0Cn2b/vcORmp38fW9&#10;w9rqLvtnIwMD4AcKYD2e0AsoMqsZwGbwKnDN8Vl1hQFuzc53tAdm0p20cQXnePNkq4uVWHR8Rzq8&#10;9Gt5h3+nHsj59MG5sT1HCP0xOrce3E8CHGzkAAcVF9C8Sgmh9AbAWnJfQIEjHobYbsgVNmOHyztv&#10;vAL76mV5l/63LdlXbVXOnEYEkGxVpoL/GblSUlIh5RysFORwMMMN9J4l7hI8e4zspnSOpmw+6W/D&#10;VNmWO+dJEj57hAHgw0yPj3pOlWQIH5mblNs8TZZM6Cx+Y9ujd9ZDdruOY4gFeMMoo8MXGgDOQE3k&#10;r80ZuAI23EF/RwTq+L2bM7DPpAEGgO1G9iUDd+cSagjKKKzRFszgsL+7rJ7Zk2xMOY1a5Tl6/hMH&#10;IyU2kjiwX46y0UhJSpP6xttSz2ypGtLUEwBW8H7/9+/pfb9HWoTeV6mUAFbB8jG6PB/AxvqEjxPQ&#10;uRrn5C5jZs+RSVx3WDjN5XWOTEQ0e5LjXD52lykunjLDzVesvfzEDh0iJ/+V4hGwUdxWbBC3lRvF&#10;b8N2WRG6T4IioiX06FnZdyodNwdE6bIqYGVhAQo1UymS2gMr0+qWcYzwN/mQSTjcbiER/9sANg8V&#10;/t2+WH9+QWWDjJzmJMPx/9XyuXffMYC2D70vhwzsgbt07WFoD3elFx4xdKQMGDhCXm/TXn71yuvy&#10;4osvyyuAeADfSNsWLZLTYdvkwq7tkhaJcXbMMeNwoZpeV7nP9ahvmAFsGmARLXpgNRy7Qq98lfh3&#10;AXwdA7PriLqbwwTiZnADcAWyeeBlWiOZQsF7jfXRLaxA/zcA/GlVuZGVDc1qhPbqIIwkb1ppyPAc&#10;Q3ExmL7XHr2wXgycOiID24UHY7f3OklHQNyFNdB4nC4WzJjCXTJiAfgrpbJSSljBPGHZIomhN95M&#10;zzygYxtINL+R1jwE2r72mrwBkcPb21tuXn8odSSMPEQXc3MK6X9LJelUkkRuC5VgpG422I6VUMuh&#10;rIimM4lGdYOzwRAmwptsR0mo/Vj6YXyduUBKX+cpqWuwvKGUDpxBlpzSTQJmcnxPRHA9ZAZwDgC+&#10;sAkQsz//E5du+r8K5gUK4Hh/ayqI2bLLe7rMm9ifEpr+lxLaYThT6BlD5MACSmUGats5agiePYSj&#10;Bgs5stwVFlaoxAFejYQDeyUGT+LoQ0ckE+HIWlattfV35DnzzNXMvPoz5egfid8ave/fKZ3/wfSZ&#10;0pme9xGZ7xMyciz3vBYu3jLZ2U1mcJI1nXJFY6qruylc3GQKPzbFeJ0rk53miAUAn4YiYG9uan/+&#10;5rvy/Nvt5ddtOsqLbbvIqx05COjWT9r3Hy5dMWTuwdBoIIbMY3FBmObmJ47+q8Vn3TZZFX5Yth5J&#10;kIP8h7jx4ec8YMjAOCL/gQfNX3jqmZdHxgjLQOsP8sPfQfr/4H9H4pNk8JiZMmLcDCiUk6RHr2Fk&#10;3h4AuLuRgbsy4Wyj33TIyg5iCt2//2Bp276zvPzam5DqX5VXfv0rGd21qxxcvUou7Ak3ROt0dVQA&#10;caOSDFvHrlezbwNUyHp61DoGVSbgEpqBmSRrqM3nZfpYHWZdAXhXiWsaZNUbWiorIOEht4wbcJyv&#10;qzkZcYOrI42bfO6mkZlNcYtfp3FTd73NcZM97w38e2+diaGMNoH4HmsjZXHdIe5yAaXXTw+1hNbb&#10;40Kmzs1Z+INiBlaUphofl5XQ+5bJx1UV8gHv75OBVQ63hslvKgqVKkV7SiVq4VfHczCxGJD24fCg&#10;Tye0q5jqv8cKqAvzBIshEB6Q8pmDvG0oZmCJHPufZj97CMmiPQjNO00aIe++/Ctp89oL0oYeWEvo&#10;brDkLqIh3gifoJDKL5Mz1fxsZJaOHpHdq5Zjso6botUYTj2HSZyvpST4z5KIOVMkaPpQWW87TLY6&#10;jiQDD5XTC6dLEQOqC6yKtjpOBNgcM8xSXbDestamlwRZ9ZJdc0dL1lam0eELGGIxhd6yUJIYtP1J&#10;b3L5Xz5zh70c70dhzh1LCR7GmspnYl+ZO7Y3A6weHL50keUAWH1+o3iI7Jg7VvZ7T5Lk9c5caSEe&#10;uBnXjMg9EsvWIhZt73jex0Tuk+MxcVJIW1DXRAY2jvnJvLpH/T0TZx1acW3H5JneF5W+L1Dr0LPC&#10;j377NwPAH/O1HU7KMwA8xcUVALsTZFvCDOR/9mo5x1P6j50kv3jzHfnV222Jdx+/Po+Kgsav+dwv&#10;Wr0r//Hme/J/vd5G/uMNPn6nozz/bhd5oX0fea1LX+k/forUXL8jrIANLrNOyv9M36G9+2NLCwPA&#10;HGX88Gc5iUXLnqNx2EgmIWaWK3llVVDRbiFT8rF8/tV38jvuJ/X6Sh9i+sv0obZq/Q7Aa0n2ZQc8&#10;3EK69xxklM2duEDS/e9jAHftTvYdZCgeqvr/a6++YZh3v/yb52UyChBxm9dLMrTEdLSfcvAqUo5s&#10;NeuhegUuIK5jhdQAgHVt1AiIFbyXdYilXr2Egvcy/asRANcAMcC9Sla9zq2ogvUGdMgnQsFLtmsZ&#10;1zg4uAHTyhw32YNq3MDm8wbsKo2bJ6NMcSoKEB8jE8cCYtZL2jtTSuvl00NEBN5XsQDV3WJI80j7&#10;YNXkQqP6QwUxoQD+SAFcXWWA+BHaXXeRxVUDs4ztQQYT68J6wIt+dCwRvZJeduoESufW0ll9jd55&#10;W4b07C6+Tg7iZjlNLIcNwhxuMkqaKGCuQtcaudeAubOk13usjV54XtpQPrdp9aq8DA/a3QMyBaVl&#10;sXpccYZ65tQFiQzfIdvxhtLTwEDL0WhPDZPdbtNY20yVzShhbLIcxk3vBNloNUgi50yQlFVcGG1W&#10;sYLZst5mpMyfNFjW2U+CVTVS1gLcDbN6yaZZvWWX2yh2wF7wxv2kYOciiCeLJYk75z/8/o/GJLo8&#10;L0c2wuTaQKke7jFDNrNj9p7QG5HDHiicdOd+HABTBRyidD/oh/6Y60gulxiWrZ7N0G4OpvDeEod1&#10;TDz2OPFM3+PhqccB5JgjB+Vc4gUpqaiV534Pof93HAH/lrT/HdQrXRkp9/lr4kvok3pOqOD9APDe&#10;Z3j0iBI2gnL3vw1gVw+xcZ8nfcdMlP98o3UzcNvKb95h8EPpqaHvX3y3A1m5g/ymTTs+5sbzvY7y&#10;crtOfK6jvNKhp7zSDsCMs5Ar9z8wAPwNX+/vqBhYBxtZ+G+A2MjEpjkCjKrvZc6yLTJgqqsMnclZ&#10;IDHSEn2rGc4ywdZDLJ0XyGy3xTJ3wWpZuCpEVm3eLetDD8gsF18ZY2HD+mgyhwyTpDses2YAm0H8&#10;VqvWHPf3loFoLA0aNIQeuaehR/zKq68Zx+W2yLecQe85RSenHKDnU9aWNStPmgFcq2AGIErceBaA&#10;zUA2wNwM4CvGPS/MqARKXo7mrzE40TCD+DpAvUq2ezquId2qcZ0fu84BgxHwmq/FHzTiZsJhI24Q&#10;17nfvXGa35OsrKuqO0rVhDKpZ4vvM4FW8YAP/i0AVxqsrJtoXJfj6JcFtzczdA3H7/TCKHDEIgJ4&#10;TJ0psDFZYWcrFjz0RvfqLt6Yhq/0dpd5nGhaYwcznZ54Oe8jAXE4IgNWowZIqxd/IW8D3rc4Xnid&#10;S6R27TtJ7PFESktIQ5ynHjlwVELXrpWtWKCuhdK43GKArJ0xFP/dibLBhqP9yQNki+1w2ek8TrbZ&#10;DJdD9LsX8UDKwLwtEmH1pYjN+UwchKLocE4cpzAtHksW7sekuJ8E2/d7EsC7/BnQ+ckZ1E2+/vo7&#10;g734/d++lyIGgf7ThspGeNanwwIwAOgjc8b2EpfRPfHR6ooKCKDFQnSXB6qlU7rKltn9MPcezuni&#10;BNkTuFgSDh2U4/TBJ8i+BoBRu4xFwSWaU8jUtEvynPa5j8NYFwFeel6dOn8OgD8GJR+wOnpoXCP9&#10;RR78VmR7LCJvZOBpyMTMRBp1ppuXEeZM3PK1ZTZWAPcaOe4JAP+6NYOfn0RbeeGdtvJSGwDctr28&#10;gkLiq+06yhsdusubHbrKCC5Rbn30GRNyJXKwCyYDm0GsyoLfGwA2Ifg7/hE3H0kW96BImbMyRDxW&#10;bWP4FioeK0Jk7pLNMndRkNh7rxA7z2Vi5bpQptr7yCSbuYi428sI7CgHcsAwcMho6cT0uT0i7pp9&#10;uwFUfX0TAKtplgJYXzvxOXUBeJchjALYbbKFXNgdLukwsvJQqChhIlxOJq1R4oZanzCBNgDMjrbB&#10;KKF5PXNSGul3zcBt5Nc0kHGNALSXKX+vEGYAX0FZ4wqDkyfjsFwh22lcBZjmuMYlkMZVjZj9zbFP&#10;rsTsNeJa3P7m4Mf5tdcAuP6+2ksbBBEqhnsI7j2AfaWZWNVAlMShGfgjLZ81+5YWyydMoT+uLJdP&#10;a2uMDKw2ME0wyNTAO3cPqh/hOBWGruWccAWcaEAMgPf5uHPWN1e2EmvhOK9wdcAMzhoh/IkyZVAf&#10;BOg7Y5I+BjF6gGXP5Lm1Xh6hwPHaS0jJvmaQaFxdPaWm9rLkZBfIfq7ANqB9vQV+9SrrcbJi8iDZ&#10;OnuUbHfi9pesFzB5oAQ7TJQI54kIEA6G3zwVyxgIGWh3fXb7qhzevBrZm77igeG2Nxpg65ynyjZK&#10;3I2z+3OcMICHwADZOXekXArxlAIycD4ldBTqlUege3711bcGfv5CK/zFvduyYa617FpgT/UVye81&#10;XFzG9hVHSujZQzsD4BHwsm0JK7L6AAma2Z110khOT/2lnjXdydjjcuzgIYnHZVJL6OOajcnA0crw&#10;O35cnvuGzGuKvxtZV48WvqDn1cz7MaXzB9wCP1TyBhI7d/iq7nz1N9l08KRMctYhlbtYunv+twDc&#10;e9T4JwD8PCWzEZTNLYFszswvkpk1K79MBn6TTPwGYJ6IKsODz78x/pG0SviKXl0VNpS/rJlYedzN&#10;CZghnH69F8R2wRbpOmyS9BphIf1GUxZPsJZRFrNlzNRZMnWWi0y3mytWSK3YuHiJjbMXFEpbGThi&#10;ovQfOtpQ4ehoHDA8CWAjA7NG6tdvoPGq4O1Kj/weWtFvcJ00H9+hi2g4ZaL+WMjxvAFgJsr/CsCN&#10;ALgBhpYJtC3Ay8e1ZNsG+tkmANWIOuNlpGgvo22lxwYaTWg+mwJPX8Co0RS7TxoBp8ZltKg0mo7u&#10;kcYju4jd0ojM6+NAs7mRaCDqcXGoR2GjgXvfK5T+Otm+xoPlJj36bYB8R2+PORu8bzCw8kR7YHMZ&#10;bfTAAPjDqkp5n/e3WSHVM+EuRkqngFPEAhwOc8NR/tiyxtj3nuTaJ47Dhb0oYWybay8b8ZVaYTOd&#10;Q3oLcUCJYyz3vEO5t56KsN4q/Iethg+U1379c3md7Psa/e8b3P++S0t29FC05OTkyvaQTRK0YI5s&#10;8uCiyXaEbJ01yuhzd7pOokweJuumDeK9BbJHTJzJwMcpX7M2zZULEDOyOeD4nu+jI2wM7Mch4jdl&#10;FIL8IzjGn2hcDW2yHyjbXAZx/jgIUfYRko78jZbQl0K8mVKjocXN8KeffEYVy/chyeRiwnFZjv/v&#10;RicLWY8U71yLYYYWVksAR9IDH4WquZf+dzu74P0+k+VwgKcUkr2zuQ+PhTMfg49zXDOAjx89aIA4&#10;jnjuK3jEX9FHfkUpqgMrBa/yiz/kfPB9JCs1897nAuku6xtlX13//C+yGme3yXyjW5J9rdwA8Fwy&#10;8BMBuOl3NaZTOptDM3C3oaMMACtgDdC+TQbW0CysfXEr7Y3fk1+9w0S3NYMuXl94V4ddneR1RORe&#10;Y3A0w95JPkAK5zO0uz7na/0SMT4tpXXwpjth7YebV3Ewtn4vS8NixdonSHozIBvATe8Aroo0sw4a&#10;Olb6A85BuAwOHTkWy5SJMnbiFJkEg2eMhZUMGDpG+gwYJv0GDJX2DK464DerKhzdGLTo+7fQwlLg&#10;9urVm+zb2QRgeuJ27dvJ20xFl+H5m7IPn11UFfIBXHELABv0Sc3AvNaThRs0yM4NlNgK3HoAU0fU&#10;0+s2GMHHgLUREDcR9dhtNsRwOcRNblOsXg1F8vGB5tjHKyAlGpBxrY/aJQ1EE+eATew/GzgoqDsQ&#10;JrV6kB8ZKvVEHY57NYBLo4rdYwX6VlWwn+pwQLhM9XCdP/8GX9sN+vNbgPge54OG8gfgfIiti7ET&#10;Vp3qojx6YAZZlZXyEf5CSqO8iZ5XLWV/KRm4iD9XTcLz4TVnbt8kFwFxIgcMJ1cvkZMI251cs8wg&#10;c6xDe2sJVqieiM+5cmRvM2yIzB4/WuZzhdS9bSsE7H4JeF+E/faioUY5EbP0uMNHZdfG9bLex1k2&#10;sAZabzsUzapRsK0sZIfjOLLbUEpfWFesirYhIhfuMFoSIWlkbnBH38tBjrpP4xZ5hlyrqZWT0cfE&#10;EpKJ6+QxEHIgmdAjb4fyGOw4UEIB8HaXIbJzzkhupd1QF2F4tRE3Dq+ZErrYV95//yOSoSkD36yp&#10;lKXW/Jn4H+WcOMhd8hCM8PDIgoVlP7ybrKYqOLhwhhzymyIRnBTu9RpLJqfcRv3yKCSOi4fC5AIX&#10;XPGonsRjwn788AF64gNyHPAep5R+7jPNti3i099/b4D3oWrRcnmkvGfdveoF0l0A3Pjpn2Rx2AEG&#10;WO5iA3ht3OaJtZv3E2EFmHVgpTETABvBBNrWw0faIoj+89ffNkBs9MJvAeQ32hivGr98gwEXwNYh&#10;lw67nn+rzeP++CXK6Zfok2dRvn/Iv5CSOT6hjv4cOX3lRH+nvGj6eAPE+vjjf9c++1I8Nx+VGfPW&#10;yBCOEkZOmMZxwmTOAycS42UEJf3oMRNk7LhJMsliqkxFrmX6dBsZx88dNGg02XWI9O4zAK/ZzoC0&#10;EwDtaoTqQb/DpHTAgAH0voC23Xv8eEfDFf69du/Ke5A4VnEpk874PxM51Fymz2YAVwFWXR2ZAKyD&#10;LPyQFMjsfuvVBoWeUy1FahkyqVNfvWZeXhsBrWbcJqI+5rDU4lHbQCncEBOBMgaSrY8DCdeonQCX&#10;MLJpuDQcCpdGoj4yzABr7X4AGhEiNTgmVKPfXIX3b8WuLVK2Y7MUh6G2gXVINTfAjUjlqHLHLb0h&#10;ptTX0DtkFRF4Hz70+0ylDR0uFdGjJ/6AyfQHJZTUFRVMosvZExdwJ5wmdWdOIDO7Dw3oHYB4hxRi&#10;DpbDsUI6f9ZFdrzn4I6f5ZAhcUMAJ5gBcpgpdRhc6QA7S1lqY4XY3DTDa9mZc82XX/qVvML++I1X&#10;iVYwsFq9Jl4OOB2gjRWG7tRmm2EAdxhZlysf+ttg62Gy2WoogFN7GI76mSaHO4+GlAHXeQV2Maxt&#10;Ns0aDoliBEogw+TQ1lWyiWn3TFXhRGLWecJQWYqSRihDplCX/mTf/vz6YQjcj0aYwBWq5zy+/jlw&#10;na1kJ2X7xwxHlcn35z+An9oyiQ7y45TQThI4DXQa0xcAw8Ya3VdmDeyA+uVg1kjKwR4gezxYKfny&#10;IFo6leHYXPjWLuiPYbWycRFTdAUumfdQpBHHea/x3MdK0GiOj/RoH4tFZTopeA3gcrSg7KfbegEE&#10;c6IahzTfzbuMva8Nfa8tWfVpALf8WMFsDs3Arbv3eQLACtBfAOjn32QKTRgAViDzeQW6gticnV+g&#10;J1YAu3gvhBXGThiWyYcc8n/K1/0l0/Jv9KxQDaoUxJTVCuHGDz8R1zV7ZYr7ChmCs8IIrEGHY042&#10;knXWCFQmxzIQmzBhioyfMFmmTJ0p06ZbEWRgRNwHDhxpALh7jz7GgKRz5y4GQLvgB/wecqXvIifb&#10;B/ZQR7x39H2HDh2a36OGyDdV4BwXSTsQ8RjABWTSUr6RK+l1awCxAreGwwVjD8zn6p4B4Bp63FoF&#10;rGZfzboI0Sl49bUuGqVHROIUuDWUwrVkWY0agFuNkHqtBo4ItQfDDOC2BK8CuJrLoMo9m6Vi9wYp&#10;Y7hUGr5RCpC6ySUrlnIwUIucyxU0s5QcYrop1vtiU5gB/Ejle1Qd02BnMZnW9RJZ+EOsST6ifNYp&#10;9U3cEmvJ4ApgBW8xKphlmJupEJ6hhokutRnIF+g9EwHzKdhXCUEr8eb1x1xsAbzyxTgFLpQx/XtA&#10;lPmFvPryr9n/AuA3XpJBXTpKCHfCu9Fx3j0XSuQCCw4jcPzjQGHDjAHsd0egyTwZ0YDxAJk9K9n5&#10;FFdIJzgw0Cy6yrKXzBvfCfHBnuI1vqfYDOmEk2RPOMtD8E8eggTOAMTuB8pm+8FI79D/OvUDwDwQ&#10;XIdL8jpHLofmysUNLqzGXCUa2aHa3DT56NEjuRgfJ5v1aGPlHMThZ6NyaSVrsFqZObSX2ABemz6t&#10;xB1G1/a5Q7mL7m8AeK83fGx/C1hfcKHXOSBlixom++Uz+BHHQsP9CYB1QGWOhwD3oQ6qkM65R6+r&#10;wDXACwNKjwgUwGX3vpR5G3cYGdia3a/1XO8nAKog1TCD+FkA1syrwNT4ZTNoFbi/eN2UkX9tlNFt&#10;DRBrma0TatMrgy0A7LVwhVE6P2La9j4PHAWyrrq+oHr4inJas/Fv6ecVwDX3HonjynAZ77RA+sGo&#10;GoSzgupbjcDfd8ToCQB3ikygbFYAT54ygwxsySsewKOnkF1HkH0HGQocbZmGd6RsVpBqtGnTxgBr&#10;z57q0NDOyMb6cUey9FvsI1u/8oIEwINOjqAHJgPnMTEupI9VAKuAezXrIgVuSwD/mIGPk4FjDG+g&#10;aoBbDXDrCAWwgtcEXATijh0EsBEGeDWqybamQFD98Hap0QC8NZTItWRdc+Y1lcnBRlTQj5btXC+l&#10;GJAVhQZJDgDKAkDlO0Poh/fKLbi99wHsQ5hYH5JtP0AJ8xH74IdocRnBaukBp4IGgMnC76NP/SEA&#10;/qScNRIDrYf0yLf4teoGoQBWATyNcvprFdJTNUwFcha61BmU1GmhG8jIQXJ+M/3xxtVydtNazMuC&#10;JAX65D7E9Tq+zbqIDPwG/76toWG++/oLYjOgm0Ti8Hd6wVTJWm+Lfhdyr6x81k/vSybWO9upkDNG&#10;y+ZZI3g/XU5h7Rm7wFa22Q6S1dO7M+TqK6t5v5EfD2IqHDRrDOujcbKO3nUZWtFLbMch/8qk2mUE&#10;xtyDWfegi+3C9NplmCH/mhvijpIkrg0b3Vkl+Ukod7/zpo0RD66OFk3hHpnd8mEGVdvwQbrdUCen&#10;YqJlYu92Yj3gXR4cXWT7nCEGgCM8h2IzOooH0ASYX86SupZTyJVWKLrQY7OBSDjKBRW3zGYQ6+tz&#10;WiKbQzOuOTTzGsAl8yoH+QbKeHqHW4DQuwdGX6YSWjOwjwHYp+NZWVnB3ApJ1sfg1eyrwH0NQANe&#10;BbFmYXMGVqAriDUDm17flZd4779qA2WzCu39wagWTCD+m5GVv0DE6wsy8TfUMLrPLb1xR2YvCZZx&#10;dt7Sc/Bo6T9sPAcKFobG83BKaM3AWj4riDUDK4AnWcxARodhVz8MvHv2M4gbbem/OwDQ9oC1Pben&#10;b2O/qYDW8rktU2cFsGZmJXa8jjbT62SJRZDzLzAMuYRxmZbQRQC4XE23yb6VDKs0VAurlixcp9No&#10;cwZGNbKBoY/hzNcM4NpmAJszr4K3BmH2GgZS/xTAZN86ymdzCV0PiJ/OwjX7FMibADLugZzvZVLG&#10;ZjAdrkF0/TIDrBs8RAxxAMrmOwD5HjpcDzjiN8pnwPs+ayVTCc1Bv5bRlNAfFpOBGWrpgb+K0KuK&#10;SA17aRV7r3gqVExPgayZOY/bXy2rs7EMTUNY7yJC8ylUAmm7giUPgsRmX3d549c/o+f9tTFjeBcK&#10;ZY/Xf4mJ3CBJC5wlxcEOnP9Nle2sejZZ95ddHBvsdkW2lRI6DABHAqzoFZ6cei6TCDyP1gHwDTN7&#10;s1IaIJsgbwRbDzUydDBA3jYbwAPctQjhrUFLKxhRunC3MRzncz00ZzDZd4Ts0gy82oFs6ckQC/tR&#10;Xot24KO8Tn2QpjPkssCpYRR990B624myA1vRxlqTm0NY4CKxGviuLLXs/xjAmoF3ebDO8hkvGZTk&#10;hqxOAFK2qF4WXEyWRDK6AjiuRSZ+zpxln369BXgVuNfhIesZn1kFI4sbX5eVm2Bhucssj3ky29PX&#10;6G01WoLYDGDz5/THtRd+nUOAlgD+pWZhHWoB3F+TZf/zNcppwPrLt96hR37bKKNNAy8lebQxALxm&#10;S7iRce998Xt0q/9C1cCeGhDrvvpT+mG1ivnyjxAz+IfKbbwuVgvWy/hZXtKPo4R+OrxikDWM88Bh&#10;9L+jRo8n2443ADx9hrUB4PETpkLMUP2rwcbxQvsOXQwAd0T1QcGr5fObejqoPTGg1WysANaPNV6B&#10;UPDyL38mcyeNR9gsVDIw7s5hYmwGsJbQ5Ux0NZRSaQIwV0iPS2jNwKYe2JyBFcANzSW0Ofv+lwAm&#10;AyuANbQHNof2wk2HmTgTDQryyG1Gdq5ksJSO28D5FX5GCa1DrFqyZhOrJBWCv0wvflWZXHp3zNd7&#10;HzA/0qwMeD80XCF45YTu4xKukpDSuaPgRbXjCg+kGkpxBW/Vsf2GY4O+mkNBrALzCuRSMrIhNL9/&#10;h+QoqJGgzWX4Vhy7X7zQiX7l+f8DWeYFg//8Dll4Rq+3JZ0JckEInONFo7gsgmDBgUKk1yQGVyNl&#10;K4Os/W5TUPxQh8F5nHOuk0TahwgOKoIgcIRwibRlFmQO+uINM1njzOiPxckgsu8QWWM1gt53FCAb&#10;h9jeZErdsc0A1im2AngE6pHO3O8qgOdBq/SW4h1I7wbR7/pNk7gF09HamoiguwWOhEzB582Wq5wz&#10;JiZl4uQxBIG7nhIKD3sPZfPuOSiZzhloPBwOMMhK2eAGC2w21NGZcmy9n5RkZkvq2bMGeGOh5Jqz&#10;8HO3KYvNceMzMq0Rv5ern/7OCJWRbeLmt5Gb38sf/0GScDN0XBoE68oL8PoB3AVijeu5ho3nAiNs&#10;iVnNYcvnNfTjma5e8hLT5F+8qQOsVqyP3gaorcjCbzG4onwmfv7a68bHz8OHNb22gtBBVsYm4zfc&#10;eb4KgDeFRRjnhLf4Ou/Bkb6P+LyW/qZs/DfjYupTlAh4kRSULad5BMp4q7kcJkzjvncyq6ExWKSM&#10;NTLwyFEmEGv2tbRipTTdEgvRiQB47BMCdurC0IGLmffatsG28m3U/9Fc6tjeiNZvc8LG5zojrNa+&#10;XVsDwC88/wuZhiXnCYTDM+mDdQ9ciIFZiRp0MWXW1zKjH1YQn6AHJuuyK9UhVh3+RWqpqTrLOsTS&#10;HlgBXMfE2Ry1rIoUCNVRpv736ajVnlg/ryU1AK4hmjAXa+LnN2Eu1niUoZcqSzIZbuDjelZK1RzP&#10;Z6xfIfHYamZxMJ/HcCkLaZtsBNhzKK9L92+lbNdh2R7AHImYwDHE9pDygWX1YV6GfF6SK58A4A85&#10;dngAD/iuSszyd2ti9VVDya+G3rVk9TrMyvTVFPqeVoCoOgKoiUoGNhV8XE6U8nPV3Kw4JhIx9P7y&#10;0vM/gyjzkrwDdbLDqz+XILthkkPmi/KcIGHsUXdR5h7isminAz0qEeNjgQEbQFi/QE5xHHCWf7dk&#10;pvUJ6FqHoYYZgjD7NqbPIayZNuJRtJ7yOQip11U2YyUAyuUKmFtLp4+SQCbJ28joO+eSzemDt7sO&#10;k324KaSsspPsLQB4kxdSOJ6Sv20e4nb4+zJVjvYdi7MFgnaLpuNuYS3bMTyrr6wWDw5cLHq9Iwsm&#10;MxDDtmWv7wQAPFB2Ad5d/L6HPEcjrO8sSUH2mKUD4DXzpBSlzKx0vLKjouUYhw3aDx/n3+o5vfIx&#10;x3VErzT0+ucyelcaTZwONujBPoLulz/5o5wuvSp2i9ewIvI2AGzzbwJ4NkcNMzhweKFNB6Mc/hHA&#10;bwHUNwHv20aYAPymAVx9/SWZ7teAVz9+ASC/Qm8cuueQfEimvcHXeZcHzj2m4+ogoWGAGNaYSsuy&#10;ZZJTudUy0WWpDGfnq+AdygBLe+D+XBCpX+wQVkjjxlvITEtbIwNPmqwG3mRnMrWWz10x8darIwVw&#10;JzJwu/cwj0b5QeVbFLDGxxDvFdg9ezCdxspDAfwiVMoh7C8Prg2QFOwms7ExUR50ESAuhgL5JIDJ&#10;UAC4DvDW0uvUkOX+twBcx1CrXldJhK6SGhhwNSqIj+0l0HTW1RMMqfqovfTKO+m9VnM+h4QM3kSJ&#10;7GbjYD2F26PTPLyv+I/qy9G9PZI3gYjAhzBIY6d88qihkXUvlVtjBN3uIrdzC7G7m1QTmqmvwtNu&#10;4AHUEsD1TLZVAdMUh42+vmXU8XGNukYQ6mdcxs/LZqA2sT/tyUu6PnpJ2r7xggzv8KrsxM0gEk7y&#10;LnrYg6x59jEZ3uUwWA4hlH7CfyZH+cjgrHKUC2GcJVJFJLGHT6MiyDkTJRmQVTIp7bN5WF6CanoR&#10;uuv5fbvkOPYycfThR9HGCvP3lg3omwWj870bA+69nlwK0QfvhsSx32W0JCH9mr3FjfLZC3UOT7jR&#10;XngBO8oeZHJi/Mi+87lqIhsf9ZshIfNmybWGy7J3V4SM7PimWPd7W+ZN6Ip2NA8DT+id9MK7mwGc&#10;ogZnZOATyMxGrfaS4ks5UpRXKudOJcLEQtsLTbUE2H3PmUGrr3q6p6FidZp1NRS8dXgLqYRs0yd/&#10;kPi8OrFdGPgYwLYK4ubM+68ysB2TYwXwb9jrajn889ffkl8C2F9y/vWfr79hAFRDAfxLHOZ+BPBb&#10;BoAVzApgzcC7OdT+4Ld/pbzHL0aVKY1M/EeUOjj212ysIEaBQDNwbHqxjLZbICOnzJb+EDN0D6xr&#10;JJ1CDxk+RgYOHm6Uz5MsphlZWN8PR8Bdy+fuCNh1Y2quV0fvtWtPdn1POqABbQZsV5QQ28LdbcXQ&#10;SoHcvVsXA9ivolD5wm9+iazpmwaNL5EBjEGlpIxWEJsAnGBk4Aq+maoBgAK4lvWRAlh3pv8ugGvI&#10;ho+nz+ZMDFAVuJqBza+aiY2gbK5n8NVIVrtqEECYaJPd6rWkhfJZiDPDCexRd86Gm2s7Q0Jtp8mq&#10;Cbj59Wgvk1nZWLZ9XcIcLQ2blWJWT+o0ePk49Es0n6/Do74CDfMy9ExVsVS5WtWcrgUoNeypW2Zg&#10;BbEJyKaJugJY12OXAVmj+jbp9J1QP+Nqfp8sVlrj+nSUtwBwa+6HO73+vFj1bs31zmDZx0T4oDN2&#10;Nk5DZS99aex8CzmzbCbl7WzJ3qDqkW6SsWe15CSelazUDLmEUH4mpX0ByiLlRYVSU14udeUcB5SW&#10;Sy1XSxU5eVJfWIBAXb4kad8ZsVdOkvFOblnCscFEBmHDeVBQphPn6FGzgueg0uEmWaHuDOHmSd6B&#10;IIlGO+vQvHEShUTOUcrnKI4jQtCQbqxp4thBZM18D5lBD7zYioGYB0QTd7IvGdgAMPpYSahxnF+D&#10;NjQAPoKGdUFaJqeRWORezJATsfEGnTIegsdzeihvDlW9MKIZvI0fcpQPeGsBby1qGw04pB3LrBTr&#10;+SsNANt5LZTZ3otk9jxTzAKk5tCMq2Eupe358RmQP16ElKFDqV9QIv+S4+tfAFYFsIJWXxXAZvCa&#10;wawA1h/TDP0GE+nI6FN4HP1ZrvOgucnXfwsgK4jvItp1X4GsfTHTc9piOXA2U0bZ+ciIqTYykAl0&#10;T1ZDfTHoHjOePnfEWHbAukpiIg2RQ1dI+n4IZJOuXfsiIdvfEHFXALfnNLAjJXRHfHa0fNaMqxlY&#10;M65+rADu1rUzO8k35TXNwC/+St569VeyEH2skwxk0g9xzBATZehAm7OwltJllMuVDKxqAHItJ30K&#10;4DqN5h7YvEZSEkeN2pcANg2jfCZaAthYIZlBDFir6G81yg9sM6KCVVIlPWUdPadKxl6OZa8MSBQ4&#10;TYCogSqhhq8zO2SjHPXCldBqGoMd9JShNG5BYH3JhNHijXVMgMUoroL8pHjXRqnm92ykBG+gJK+O&#10;1Kl3OK8aTMUZPNXwsKgk29egB12N5nQNZbSW0BoNlLPm1ZhmXX1vfC1KVmH33KBBBm/k3yeL329M&#10;r/bS6qX/lLav/0YGvvOirGDCe4BMe3DOcDlgNwg5HMzBlltxlE/WpfRMI4MVb3VlSgzZYt9aKU9N&#10;B7T5knMpk9cMKSsslLLiUiktLpFyorK4TMrzi6Q0t1BK8oqltKBYEk+egVN9WI5TuiaEBeHWyLE/&#10;Iuz7PSmPfccj+TOL9oIB1lYAvB0DcM4Ky0+jOBoZDNjHydF5I/H8nYq6xkw43A5yn6Fqfl65uFlZ&#10;iOXQTljIDGI4NoKMbiqhd/N3Oew1BosWpukA+BR/j8hlPCCS06QE84PMjDw5d+a8xEVFSYzugfVo&#10;3hx6RG+Oxg9NZbMB3mYA1+NRejitFFLEUrFi+uw4z/8JANsBUo3ZANkMYM28Go6+i2U6d8K6EtIV&#10;0fOYMD/fXBqbS2hzFjaXzKYS+i2j9zV6YAZFrdt3kagTHJd//Ue5ygPmBg+bmwD5tpGNKakB8V0U&#10;Kx9wNKwyQOGx5wGwt4ycam0A2DTEwmUBszIF8Ah64DEQORTAmoHHoHA4YCBnjQC4LyobOoE2Z+Au&#10;nSFqAFrl3mrm1X73HXpf7X81M+uPK5hfeelFQPyivPSbn8nUEf3kGPaXSRE7JYOyJzv6CLRKzsGI&#10;YixFS1nTlAPWKoBcraHZl/hXAFbgVgKGSh0IKXCa10cK3koAWwZYSyBo5O/cgFIEfSzHAzkMb4pg&#10;QFUCqlp+bQOAuYJx1hWlZqqLIEC+BkXzCg+Y2kMcHQRvxIHPm57SgW8urEiwFtmE0fday6lMeKdK&#10;NPYhpbsgfUCJLOPPKeIAoDBsrSngORexEiqF0VXCcKz4IA8RSvhKBlVVhLkP1gx8WW1ZNOtqj9+8&#10;324ExOpsWEdoBq7j3+gia62R3Zg/vPJL6UD5bDOgE0QK2Etk36PuoyRpiSVUSKbMgObMYnjNWJNc&#10;CpolhUymC7bNldx9gVKKZU1RQQnyOiVSUVIs5SVlUkqU8LGCuAIwl+VzO5ybL8V5RVICmM0Ajo+K&#10;kdPQGXdCyNgOCWQ3CpJhrkNY/ZAtg5wldyt9cCh6XlsXsi6MklT+zvt4oMT6cVe8ZBo3wTMhadjI&#10;LpwU51DdWA5qL/aD2onflD6yHQBHMN3e48Yaiax+xHssqzATgLUH3rfEhQHWBb7uWm6biyUlOV0S&#10;4uIlhrXScw2A1Bwq1K7v1TalDv3lWnMg3q6qk7UA+EBSoczwWiJWHr5i/xSAH2dfsrKdj78RRnbm&#10;Y8f5S2WinasxUf4l5fPPX34NcLaiF35DfoYEigJVAftzjrKfby6rzdlYAaw//iJT6HeQdD2ZwnoC&#10;QfcmqgW1VLnOQ0j74esqu4Nulk7Pb6NC8AmlSsiRMzLKxl2GWFgbypIj8PkdbzFTRnHWOGjICAZZ&#10;ExhaWTB5niaTJ8+QMfS/gymr9VxQ1Ta0dH6P/lenz1oia6bVklnBqgBugwOefq4jwyyN17iMeQGW&#10;0EvsKl96+Xnp2vYto4xWm400pFEuYXiWR+YrADyFfIMWA6ByMk2V9r3G8IrpMz1ZPVHHEKuGb/Aa&#10;psCmOEIpyjCIvlVd/gyfXQZTVVEMqo7ukDJMtZVnXLhjg+QjzZoWtIT+bwEaToslaxuWKByI15B9&#10;tWy9DLXzGv34NY7/dbqsU+ar8LWbAHATX18tg6Tc7cGIyy2RIxwaRADibQ6zZCMSQdvsLeUQLgep&#10;2IrmbFwulxChS8fUSyNjjZ9k4I+bgazuJeRz1D40E1AX8EBRT+Bq9r/6AKlV4XiyvpFxGfDpn9kQ&#10;QxVg9MNq9ULpraEfU44f3xQgvdtjmUL27fX2i7LUopccQUf5JDvTtFW2cnqxpYTZDZTVFlwkLZzM&#10;332WXNpgx02vsxRu92CqvVoqC/KluqZOKhgkVZZVSEVphZQR5ZTO5iilhC4pLDailEhEEfLYkShJ&#10;oGxNov05jS7X3pVenBeOkTWW/WSdVQ8IIvTc3BbvR+urUNU9azHho2KIYLAWu3AizCpUKZdaIVpn&#10;IXaD24n9yK7iPKKz2A98TxZNHSDhPAz2emgfPEIieQBFsUZKWmMtF7BXObXCCqF7e0k7fkIKsSDK&#10;pg/OuJRPFk6SE8di5Dmjv20Oc7+r5bJZ4sZ4xei7CrG6crRpd528JJZeS8WavtcOANvPWyz2ZFeN&#10;xwAGtPa+S4yw81kMiP3F0W+5jLZxMogbv2K6/ItXXpNfMY1WkP7Hyy8D3jeM+P+88ooBYNPnXzGA&#10;qxn556++Li+wcmrXo58k5ZUZdir1WjG8/y2Z+Dtj1aV2L/qqYL7JGuwhKprrIuJllLWbjLZ0kWGo&#10;a4yebC1TrB1lzMTphlnZcAZbI9F8nmTB/ncSVEuysh7od+uGOkS3rux43zWIGkrSUABr5tWyWd9r&#10;1n0POdOOvHYG0AaA33xNXoAl9BKH5q+9zrSUdcc8eskERMovRIRzWshhP/vbPL4588k6RcjLlgGc&#10;Cp3UUi4qeaMW4NYbE2hIHIDWHBWAt4LBUxVDpzpK0tpoAMz1TMVRMtyhUADKxDsUQXRAlYgjfAxU&#10;xHg8d5MBch6gLmHKXEf21rWQHkJc4RvyKn/uVQB8RVdEvG9UX1/tSQFYHeyfYjSZk6EoHsVse4eT&#10;0hRn0HfO4BvNCZlVH7jEDG18UWz0YY2DD66+P4Hf0XEcFmIws47xm2N45mYD4soD26Xy4A6qhD08&#10;cPj6FbAAt5HXRnjd9RBe6pgV1MD1NabRRDVRAei38ft2bPUbeffV52VK1zcYtI2W9FU4+a2z58+a&#10;LOun9aC8b8XVUVeJWTzN8Ba6tBGD7G2ukg+AcwBwPX1uQ9MVJGZrpbK00oiKsh+jHDCXUkaXKIiJ&#10;0pJyOZ+YJLEx8XICAJ08Hi8XUFNJhZRyAGuY9fbj8HNSfvUQ2YDv0cWjDPSu3JRGBlUpHLAogKMB&#10;cCyOg/HLbQDqBPEe3Uncx3QDwN3EbkgH8Z8+GHLIeP494UT7jKVvniBHfcbxb44e9TpbMrClHEUQ&#10;ID0uRgpQ1czIKZEM3DxTkzMlMe7kkwA297vVKEFWA1pzqGh7JVHK50LjUsTGZ4XYePuJA6BVEJt7&#10;YHPWVdCaAWx+dV60UkbMtGPfSzmsACYDK4DNGVhBawbwr1kvab/7M+5qzQDWHvhFfm03jguy8E+6&#10;RtlcR6XQwEPlMhpaCmLzq4L4GvrRt776QZaERPLgcJOpTr4y2Y7DCkfOIHm1sHYRCytHmWbtJDOs&#10;HJhAz5bx4yfLMPrfAQMGM7xSAEPggKRhBrACVAdYCmIdYGnmbQ/AdZWk1h7tyMgvs+L4DRn4FXaU&#10;b5CN33nzVZkytL/s5mzuLFk4ae8OSul9kktmURAXcOlTApjKyYjVZN9qgFuNx24tWaclePV9FQMn&#10;tfE07U8pR4+Sfcm85Qcx1ga82RiPpWxYIrF47W6zm8753DS+KVzlRAAZciulLWbYVYBBS1cF6mUe&#10;HpqJFbzKd1YAP+ZZA95awFOOGEFheIhcwCc4Es/jUE75ttpR1rmrILsHyo2oLTrNlD34GWlE8H4f&#10;eld751gzUEIs3X0WPSAMJYZepXuCKatD8F0CyIBYfZjqWRWpjYtGDd/01Yf3AvII+nX8maBbFu3b&#10;KanbN4vHpJHyDhVNr9f+EzWNIZINWeIiJfNBeuDV03rKvBFtxRetqlUzexnHAKkAOBMAF251wQaV&#10;/nRvoNSXlSMrC4Cr/zWAiwsRwAPAleVVlKuplKsJciLhlJw4nYjW1hlJY3aRdzxSwhlKhaKLtRdd&#10;6f0YfN9AD+zytdtSWdskmfy3UvJGzMJJ6GHZMJmehWD8RNQ3O8vc0d3Egf7XdsB7shCKpu6XNfvu&#10;9RiBRvUYOTJvLAC2pjQHwMtnMMWeIWk85PILyiUtqwgAF0tGeq4xkX5OTbt/Ggpek+eRWpoYwfti&#10;XrfGJIv1vOViS1/rYAD1x3BA+8oUS8VxwTIj9L3GHFzuh02fZTpQeJ3eloz6IsyqX7Am0rJZQfuf&#10;r79ulNP6XvvhlgB+nnL7NxA+egwaIfk1V8i2+DKhWNlAma92Kxrq3HAFVUwFs2ZmvZxasGG3jGQH&#10;PMkeBREHX2KeWMxC9ge5HktHT7F2gBLKOaGltYNBqxw6ZKQMBMCacZWUoaSNtoSW0O2by2fteRW8&#10;mok7MpnuzHpJM/A7fPwive8LL2E0zYH5W2+9KW0A/Mi+PWS5y2yJx7Lz3G4yGt+UmWSgHHajCuAi&#10;slAxYC6nXK4EuFVmsCpgW0QFwCsHWCY20x4y007AG0pmDZaCXRskYzOuD8u9Zbv9dPEY0EPc+3WT&#10;NXj9HPL1kFT68GLKv0rIEnXG9FdviNXYjPK5mWdtlLPN7+sYctXwoKlkMl1O5ZC7DUcEBOZ2u0AJ&#10;pIQOdbCGpojPEFdDYQA3lFVTOL6+24kQW44DZmLJOQPROOeZiJW7SgoKHEVaBdA3l+/bBkgxStNM&#10;zAPFHLWssqo5OSzj0KGUr7WAyIKVFcOF0rhu7aQ1q7mJHd/gAaUTWje4x3MxD0MxY2Iv8Zvcl3K0&#10;t6y26c/EdzKuCbYA2EGKQxliGQBeJbUlpdJ4+ZpUV9dJFZm3CmUWBWnLMGdhfdXPX0rPlBPxJwwA&#10;nz6TKOdOn5YUKqf9K70lxBEdZ9ZY59j7xmK3cgjHxeoK9JubVDj+CACexBSa4wQy8PHltgyrJojX&#10;mM7iNro7AO7MMcN7ssCiPwJ/I+UAGVgBvBeVj4NUF/r1p212kLOB2Lug0nGB/+b5BWWSDnjTMosk&#10;nWFcUtJFeU5d/syhxt2m+MxQilRLEzOAq8i+BWg9bzp81gDwbPpbJwWqAdZnxdMAXiWDp9iYLpB0&#10;hfQUgH+DDpLufP8TbxvT+7cMACuQNRtrBlYA94GAUVR//TGA6+nPGzQo9RXElwGxRrWaIXM55R6w&#10;TYbNcEWXy1emaTiQge05dSQLWzpwDmk/FwC7ykwrexk3brIM4QHRu3c/46ZXM6+Gcp8VzApaHWDp&#10;BFr7X83EnTgd1H5YM3CbZgC/CIDf4ut9m9JfSR4j+/USV6xHw1nPnKKv1FI6lQyTQYZTe9ECHWxx&#10;WVQIOIvISqVkWAWrOSpj8O8lzAAuh3xRzj1vOaeBZQe2Yge6SXIx3U6h141bwLBpxniZ2783K5/W&#10;4tKtEx9Pg7i/SDJC4TtDkaxRMgVP9Cb6cO1/jaGReQJsBjF/Xp1mRLJhJcObYlZhKdzuRpJxw3AN&#10;3DJrJsylqbIGdtTq6eNlzYwJsnbmRFk1bRzH8rjcTxspGwHxTsfpkrDIXbLpYYuR0ykBxOVk4Uom&#10;1iYQU0Wo6yH3xxWU1+VMsIvJ1EW7t0hmOOeG2zbIWh4W3eE8t4dC6TV+oEQBnqMQTuLC1ssmT1su&#10;iEYSyNFycRSEJOvRBRNxELSmB9YS2kXyWO+k74IeypDqXwFYy2kFrfGqAOd9fm6BXECK6eSJ03Lq&#10;9Fm5gOzvOR46oXgK7/WYRHVhKRe5GkrehNfTqnmSdQ7f5ss3JZuH8Y45o3EcHMWts/VPATyss9ga&#10;PbApAx8G6AfJvNoDH4aJZQKwPS6OVnJs6XQ5z3/v/PxSA8Ap2WTg3CJJu4QiRwX6y+aoRAHSFPjk&#10;km3LAXA5psL6qhk4D03ntfuOi9W8ZWJH5nX2W2aEE/3t0/GTDLwkUPoxKPoZ4H1eS2h63BfZ6xqg&#10;Bagv8M3+K8D6S/rgFxha6UDLDGDTfpiSG1AMZs1Tevk2GZYhG726OhVq1PO+Xl0LDfCqIDxrrw9+&#10;hxrmBuRzUJecYiuDx0+XCTMdZML02TJh2iyZTvk808ZRps6wlRkzbWUs98CDBg0zpHGUtKHngR0B&#10;b2fjjLALGRcGFgDWVVL79m1ZGb1BCd0GNUXNwJ3IwO+QgV+m/0XmhYqhFX+nVvyccWg6OeI7q0oS&#10;R9cHyhlMz5LROkpDIiUHkOQD3HxeC3jKFjClLdS7Wb5JivlYwVxG36pRrqG0Q7JvOcyqMo4UymBH&#10;FTIFztiyktUDusX+bkwxnShhMRHnjtae/twd98SNkyjzmCSfWLoI0j0T4/BQzgX3wsZiqHU00hAC&#10;uKyUSfruJkr4Jna5el/cyJ9fww62GHHxtHXL5RB+RGHOGGI726JuMUu2UE6vYyUSMHWsLJ04QhZP&#10;GC6rULAIsWNC7IY4OeV8Cj14/tY1UqATatQ4SnZtknIuoSow+q5k7VQJtbMCQBfzuULAm8dhRRY/&#10;NzkEKxpkZSypJtq88DPp+95bODHMlr18HRFbsGylJQle4IoT5ERZbj0Gg+5RMKmQaZ3HEGi1Nayy&#10;2VIY4sSfC4B3LJY6drtNTVcZZNUDVBNAK5qjspzBFlFdWStVlTVSVaHva9i9lklWBv3mqbNy5mSi&#10;8ZqErve2RXOhWw5isMdxAxI4wZwthjEPqGCKfb3huhQwzwhHLP6w12gcJqwkgQy8nesoT0po9zE9&#10;xWFYFybpOoVGIACgR/pgL0oPfJjV1BF64CSm6GlbIKDQB8ctnykXOEpRbesMSug0PJ7SUR1JvZQl&#10;z5UCUHOUA1xzlJHBNEoQWS/GKaGU9znXPpSAXcdkphdlM5nXZeFyAPxT8LYEsxnIbktXozY5Tv4P&#10;wP1PLZvJtC+yFlJQ/icqji9Co/y1UipfA8DNlEozgE07Yn4dDJzRM2dK9c2HUk+VoG6FKv6uoa4Q&#10;6uKg79V0XCfoZTc/l1nzVsnQSVby0lusofj934TT3KVXPw71h2LOPQjD7kF4Hg1iiDWFVdJoGTR4&#10;qHHvq+sizaza32q/qzve1lh3tMHCo0N7BlvvvcN7PHhwxDPWSwpgHkgvqSIlNNFWaHq9xd9PQT9+&#10;BH44KC/Owzt4q58XpXSQJEPav0QvmKu8X/i/GgWqWAFw8ylzC6E2FjNlbhll9LyaeStYG1UwtCo9&#10;ECJFEZtZFa3lP/YKSVqPbemaBeg6LZb0wCUMk7xl3cRx4oHUzyLusIP49w+FsHLQGi9beOzp8xdJ&#10;zvJlUoRXcdnWTVLFwEpvgGvIikoCUSGAKxA1qrheygleDblgOeWpB4frjhLBQ2I/sQfLznDAvJWy&#10;ehOm3Bsx5d7mYCUHfeeg/8xkOngVDKVAyWWVpZHHWqtAV1p6AcUpYynT6VJYXUW8zwXcOuzKCAlA&#10;X2o57gsrZJXDTOn5NsPA156XaWOHSBhfww4eQLuDN8uR0M0SutAV4+yJEqj0R7vxaCqPJ5NNYg1j&#10;yRrJxrRGCnMjmy+Qei6jLjNgqqptYBJNlq2skvLyGikvA7wIxFXjn6RRVamvDVJTXW9MpwvxC85I&#10;TpELJ8/J6VPnJel8CqSQE7JzvqWEzB6AfegkpH54WCA3dOvGbamra5QifKAiPCZLNKA8wV76JAAO&#10;mzuO88GO4j6uN8f8XcWyfzvjTHGLK+XzvFGsnZDS4R74KNn4nD6AOClM3eDAr8fqBdJMHrvpS1n5&#10;TKFzjUiDWvkEgM2gVUArcM3gNQBMFs7EGmU50q7T3Zky/zcBPJcM3HnIKPm/UG38D+L/oNz4KyVy&#10;kFl/Tsb6NUOsXypI6YF/xXvthTV0uGUurZ9nwjtplp003MVagq+xhipBHRyqmv2TVEO6+MoDAPwx&#10;67BvuET6jFI/UHoNn8iDgeETmeg17na79OkrQwBrL2xBu/XoCfNqlAFgBa+CWa+KlLSh4NVJsxnM&#10;ClgFrkZbvGc1OpONuwNuzdJtELRTAL9MldEa8YHW/Flt320twyhnXSg3/WxnkoUt5QDgOqNnc9zB&#10;ZuthOyDWyOPMTiOfMAO4iGyr7zVKKDVLtWxWcgaDq+J9WySf3jcXAGdTQmvkhK+lZFxrnAVmblqD&#10;f+1CCZ46TQJYmQUNGy0b0fcKHzle9rMTP8ZK7QT00UQ7B0lG3yzLD22npcukGCuYEn59KbfBeuCg&#10;2TKH3zMtKABNZ8TVsTo5oh6+C9zkADKtEVAv9zDU0tf93q4MkdBxXs1DBNBnsx82gzd7qwnIeYBU&#10;I5/IBdCacU3AxVaUPj6Za6FzG1ZIBA+LcZ1pVV74hfTr1FZWQO+M4FY5fOPaZgBvkh1L3GTznGkS&#10;hIn2OmRrtmBQdgCj7MSAmayzrPAYspP8UE79tvlIDX5OlxsvY69S/xjAFQC3JXgVwDXVDVJfd5lo&#10;opSugsKYL5dS0hlgnUcNMlHyUpMlm9nELh8bTMk5xl/oIoeC1yL/Gmn01devXJPSlFOyz3eGHIXn&#10;fHzZDACMLhb9smbguWO6I6nThSFWW/GZjEie6+h/CeDTK23kzO5NyAUVAtw8Sc/I+RHAZqDqa0sA&#10;K2hbhv5YGk6C/lsPyAwPf3FgQGWUz7xqxnXmRvdZoT+mWXjO4lXSj2+YF9/r/JgL/WulUhosLCbM&#10;ZCtdIf2fl14yQGt+r5Pp/2j+/H9AkJhs5yRNOngDvNVYtlQBZPVRKscMreTaI5Mly/3PDNvTnPqH&#10;yPkslh7YorRCUeNtyuHX6Ft7Dx4kb7/bFj40x/rYg44dNwFG1jjMy/pLX0Ct8jidmgGsva75aEEB&#10;3LFDW8DK/W/rN42M3LNbZ+mLALlm4Dd1Vw2A32I41wrxgbfeaW0YbvXo+J7YT5koi+1tZJHNNKRG&#10;8cPlWP0cIE4jE2dyD5vN5Y2GZuI8MmABPeHTUQx4Syg5SyiddXBVyBlgIXvfYrJwKWeBZftDjNci&#10;PQ3kBK8Q8kM2mTVx2XI5yu32Phs7CWHvvQmTtm1QRfcO4PYUeaH40RZyirVaMpP4dFqKTMQa8nzn&#10;SeEyf8kn45VwyFBGT5qPI0LGxkBolIGSyJ5Xp9uxS33lGL39MdwFjy70kujFPnzeH43kQCoDfbhw&#10;Y4wfkoI3C4BmBgcYr/qxvs/Q4OM0WoDkDUs5jF8qZ9cukcMYmzmMGCjtXoS4QbVmOR4HP26Ej6IU&#10;sid4A6EZeBNm6R6y1YPs7zpV1rtMlRDXiWTgiey/Z0r6GkvJ2zQLF0EyGRaglVxHXaWErqppkMqq&#10;KtZJ2KxU1rXIvKb3tTWN0lB/lXXQFall4KUZOOnseTlLBs6AZHOJB+leDhM2zybju06HqBMgp2l9&#10;zrBNSFGDuvJiqU09AShnyD6vCRwzYDe73A4L0SniMZISmiGWEyukWX2UC937MYAP+NIz0wcf4Qgi&#10;kZvmSyFzaHccAb+VnKQ6yeKgIQ3wpqZlGdlXX59rCWBzKd0y8xZhcq2hP3ax+pYs2LxHpgNgR6xV&#10;TCU0QAa8LqyJWgJYP24Zrv4Bxo/bQq+0hIZpyWmhpctc2FmuDJdcZaqji4yzniWjZlrLWCtblCdn&#10;yKAJ3O1Ono4IHb5EI0ZLN4Dn4b9CGtlJV9/CRO0WINZe/aYaqD0wwKteSgrgan7OxZLrMs3VXzrz&#10;jfouZlevtQFYeMZ2gqDxJkJ6nbv3ooQeKBaToVUOG2GYdatMrB7ld6H/VeBq9tXyWQdY7zEU6ta1&#10;oxH6vk2bt6RXd0y+kUFVSZ3XqCBeoUVoi/jdOwgAKIDbtGklXcjY09FXWjQbdX9XO1mOTMxuSPKn&#10;eGpfQFImlUycwS3sJQZMWUZG5oyOgY5GPtRHcxSonhQ6VkX0vZp9i/cBXIBcziCrkml0NeeD1Ycp&#10;g+mPa6E31tBLlyGqV4gbQcaqdXJh/mI5gXLjwckzZUvvQRLUoYds7dJbdvccIMeGjJGTEF2SELJP&#10;Z9iYNpPdowNg9kZ1ceViqWKPXR3GCoiVUj7H9zk7oYduC0ILKhDALUcilt8b4J5evRQvIwCKukfR&#10;nhCm45vYw3LNBIgvAdL0TcsfR2ozYJPWL5ELDODOIfh+DiJI/MoF4ke70QW1jVacDg7tT/m/YhWq&#10;jLsx6d4jkbj1mUroTbIbN8NQTys0l6fJekC8lXL2oM8kIwOnrZ4pORtsoVK6YHviJSUXz8tVptA1&#10;mlnRrK6ups9tLptNpbMJwHWsgQwA11/BWwljtPwCSUaH+eKJMxLN3+EgpfNRfI72+WKJEjhPItG5&#10;PsGKLp3ZwUm46UcjNkriniD8m3wxd/eT6GB/ieamdyuSO3Pof+3QwrId3IEM/K64kY03OsKt9kF4&#10;gBL6AD2zAvjsKjjWyOoogBMggsRBxMnMzJMUgHsxNdMA708A/HTW1Y8LsQnVKCZDX6i4LvM27KSE&#10;Xgg4A8R1kQLXBF7NsGYAmz/Wz2nprKHv3ZauEY9la8Rr+VqZt2Kt+K5cK/NXrZf5gRuM8AkIkgWr&#10;N/J+PT+2DnOxINMrP0d/rtfS5bIlAiUKHapRHlfcoE/H9FjtSzUDawmtIFZ70woeOOcKGmUcd8DT&#10;mDY7uPPQcEB9cpajzCCmW9nJlBl6PmhllM+DMelW8HbiIF8zsILW3P/26I4TITpXWjr34MKoE1m4&#10;LcDsTGbt2xMhO3rgdxlgvcHg7Q043h1QsGyNtvXrtAiagTuQuScORpbFaqqsw0pztQuMJjd7lAfZ&#10;DXOyl6TibmQWzcYK5Cwycg6kB41cprLmKCL7Ki2xCKpkMcBV5lUFwK1C+KxG5XPYCdfDzFKNrAaI&#10;HkraqEYIrXL3bsleHSTpEGvSPBdKFrv7VB6ih+GDr4OaugIhhfUcmezCOiZ2wGg5iw72OQQPzk1C&#10;ZHz6TElxcpSc+T5Sgr9xDdPoaiqFKkr6MiqCfNW1AtwKZAVuyhZKYSbHBZTexVApC6kG8ijxjWxL&#10;eZxGeZwCYJPX+dNTL5JEBm9nIXqcxm7l5Epfhj3esoljiYHYtLZ69TfSin87N5RP46Li5Ry760T+&#10;TvvDgg0AHw3diEODl4QhGBfsNkM2mAFMBj6zYjqnfjM4i+RaKNhJkje7Sz6igVcvYw7WeBX52Vqp&#10;ra0zyuUfe9+fAripocngSadfTEVhMkEiV7rJMe57oxbNkO2oSXqzSrJHXzoiwBcwzxeHGQNlKRKx&#10;u1lzHVnnLruD5sneHWsk5uBWiUAaJ5Dd8RI3BPs4Y/RCIXPOuJ7iM6aD7OJAIsITTrfnSFZPPwI4&#10;RXtgyu8YHhK5+Dpl5xRJdna+ZNILp6bRA5szbMtXM5AVuAV4/GoUs0I6WdQkXmvDoFEC4GeUzApS&#10;cyY2AXb1EzF3yWoDzI8/z3sFtCdgNofXinXGe49lq8VzOYAnjI95dSH7btoH0eHO5/gHfwpQP8G2&#10;9IFhX1oJqNXWVAFdwrCtgux8PL1ERqLvrIcU3sv4ehYtF4/FK8WdqsGd1Zcbe+w5cLr1nLAv0rCa&#10;gTtSChvEDTJ1V9W/Apxd0VzSwVX7dm14jzIHg6t2rcm+/NgAJHU6k33fozR/jXL/jdbtpFvPgdis&#10;dEG1Eu427UAbeveRAxD0RmVxJfvg9UinruWbVO9DYzGzTqTXVBCnkNk0G2cx3FLwZjOl1dD3eYC3&#10;kOxaeDgUj1xTFB8JYxqtYGK3C7WyAb3nJnSgLyPc3ggxopbJdg3EiFo0hfODN0nGwiWSghxwlpO3&#10;5M9dIOU8hC+5YlPSb7isePUdWfrCG7KZY5MDDLyOMQ+IHTFS4seOk1OTJ8t5S0tJd8IPF350Me4I&#10;FTx4Simt8wDvJfbbaQzmUrdhXr6VshkxgHx6tlx62xydKAPgVDJXKsO1ZBhM5wDrWb7hT62cxzen&#10;J5NxD4lf7IXhNlkKv6OxPZkfMLR6k6ujYSNHyc49B1jhXJAE9rHxsdESsT1MIjZvkmjWYvsDfGQH&#10;6hqhSOVsdrHgNI9pO73myaXTJGnVNFZJMwGwHQQXptHYxly5cgMAX2EafU0aKJHrahlYQeyoqqox&#10;XjV0eFXL1VAdpXQ9A6/KUvavCmAuk+IDfSSK3jaSve8S1D5GDW8tc5hGnwxdLovnTBRf7o89PblA&#10;CqOaCF0hqz1niIPDGJmLJlfweuYGIUuoGjzkOIO8tb72sgzB91UoZoa5TTJE8g65D5NjZOIzK2fw&#10;0HNhCg1/ADrloeX2sh/N6UPbNstBjPISjh4DxIXPBrCCuSV4zQCOz68X98AQymB/A8BOWjpjWqbl&#10;sTnr/isAuwPWp8ODbNwSwOb3Ctinw3VJgGw9zOkdJBO1K62gKsitx+0Qa1L1I9YoRDFEX0vwUE3g&#10;lHAMbCsHX3+Zs5BSnxLShZjDx86U8s6cQjojTKCHDP0YXvVAHrZdh/aGQF1HboAVwDqBVtC+1xYJ&#10;HTJvJ7JuG1ZD7+JF2xsAD+rdCyuQdwwAv0IJ/XZbsjc2pO8hQN+Ks8k2ZGH9uf3Yx86eOFr8cdwL&#10;musgQaxi1jlbSsQiTzlJ9jpPP6wgTuabPx11/8y9iL09E8AK4jDWTPTCx5hGa6kMtbIB4DZwtteo&#10;53yUco2shZQKqbvcBqJy704p2bBJsnxYI812k1wHLyma6ycVvsullK1CLA4UIe26yhrkjYI5ONmN&#10;vvW+Xn0lkhbjyFB8hEaPkYRx4yVhAjac06ZK4ixrSXZ1lPPzvXDvW4aKIkAOY50FqHIonxW06sCg&#10;cYny2RhMBcyX02TYhKVkVNwBYxhAxfi5yjEm1to/b/dxk8n9kCh6Bc0rzgZ1/rBkOaUzvecJABx/&#10;/LQcJwseReh8P23B0W0b2b0uYBrMgYFalzQDeB/72YTFU+R8wBRJDyILb54FndQe9hTnk5evA+DL&#10;gPcq0+ImIwubAawgNvpiqJYGgGsbpYb3er2kPfBFPJ1jV/ugrmHJHGO6BPjOlIWcCfpjcpaAM6GP&#10;qmFunidrl8+Sfes4YdyFnteuVbJ8kZW4oykduEgv05iw01Kcp6eNgtyy3s9WIpC1DUeEb7ffVNnN&#10;DviA9xj+nXj4QORIXguLa9k0iUQYYCVWpIunD5H500bhTDFUdoSG/3MAK2jzrz56HEWU09HZ1eK6&#10;cjMsLICgGZjSWcGr2dYcLcFszrZm0CpYn45ngdeccc0Adicb6/s5S1fJzpizlMpfSClZtoivLxeH&#10;tlL20yXXKPUBr2Zj9Rwuvf6xxKcWsgOezTWUn8wFwHP8WH0BYFdIKI7u88UZMYLZuCmqIkd/2Ffd&#10;mUi31yN9zcDNAO7bpydZuD1DKz1gYCpNKa0A7vReG+lLmd2TXrk95bOytF4FwG07dpcuPQbKu+0Y&#10;mtFnK4A1A3fn12kfPB97kLVujrKJqe0q2EsbXW3lCBI2JzcFyjkymPbEKVpOI/GatS/U6IN1mKXT&#10;6BLWOqVEWTR7YMrkyrh9xple/XETcBuIJixR9Mi+ESaQUiY1C9ceQQkDS44q5H3yV66UTDTMsuw5&#10;sVMg23tIre9KuRtAhp5pL4d4+ITztW98vZWsZ5oewjpsT7eesg/fp/39+suhQYMZfI2QmFHIso6f&#10;IPFIvp724Yxu9TKmzmsop9dxlbOOo38mymTdNEpnfT1P9j2xbB5nde6soubiAeQqBxc4Q3RwxqPI&#10;WbZ7uWJFMwi6pJ5hvihvonllaW0r+xFrT8Aq9BRx4uRZAkojrKjoyMNyMDRE9gUulN24HoR70te7&#10;TjYy8D4oi8f9J8u5lUqpBAgbbSjZ7ZkcHzIA3ACA6+sYUAHQWo4bzACu1CMHVkvK1KrD4aGeXlgZ&#10;WefPJsrJuOMcM8TJsXW+sgcr0DnTess8uM2rVqDqsdhezm1dLhtR9Ti8zkdigxfJejLqKX5u2p41&#10;sj/YR8JR6ji43V/Ohq1E9wspXXraNJRAT+3F/P1IgBwJny8bF3C+6Ttd9syfDntrOkQOJ9ZhrKCW&#10;WuBeYYGQANK2zmNky5wZ4mk5BWGAPfKcucd9+tVcOiuI8648lAJAciitTJyWbgDA/vS/gLe5ZFbQ&#10;mvvcp8Fs7oO1bG4JZE+jVDaVy/9laJamB567LFD2nUg2AFyMQXhB031eHxngNYALgEvIxlpWl934&#10;RHbHXZDBCLQ7AVqPJSuNEtqZ7OtCSe3EMYYr98wzre1l2PDRRgndtVt36aDDK8roTtz/9kSwbsjg&#10;gZTPbY0M3K2bEjs4ISSjduFzCuDuZGwtoXXI9QZgbY/9aMeu/eRtsljr1m2NEloF2DqzDx47AKuO&#10;max0OArYiAzqujm2qB1O55uXqTTC5qdZkZgBnE4PqRlYB1gKXt0Hl/BadgwWFuVyJeVydTyH+AkQ&#10;Lk4AXqLxJEcBGoC4nmxTrxI8SonUUhoQV6NxVbJlveQvWybZCBLmOuEq4OApebM85Qo33neWrJFr&#10;85dJ1jQbieIWehuXY+tefl02ok0Wyv48nHZhZ2+GXn37MsEeIAexBj04ZowcmjFV4ujtk9csBrCr&#10;EGtfyU56CQZdizExY0BFnCZTxiz2RMB8Ds4DThIxz4Gp7GzCESKDk9jjf9QR3vibcMlfhQwzALua&#10;9ZtD5Vj8OQCcCnBhQ7GDTYBIEX/8jMRHn0DI/YgcYt20k2FSuCc72TlT2bVOMQAcv8hCElcA4LVT&#10;JX2DlVxcj/gcxyBGBmYXXM+ASgFcg4i7Zl4Fb0UFxA6okJqBdZBVy7S6gqulC4l8DRw0nId6egwH&#10;wrUAyWJ0W5mAIbc/ouzhy53lJNrPMau8WFcxZd+BbQyAzg5n9717ncRsWSALPdhTL7Sk1F6GYN9q&#10;ALxKkjk8OQ/FM2H/UqbYqyVm51LZ4A1NlfXUkQBnOYdUz8lAG4knA8fCxtoJY2s9+tUrbMZLaMBy&#10;g9jx3wDwB3LgYhF6WBu4OiID/wsAt+xzW2bk/wmAvRhieTPM0le35avl8LkM+t3PJI+VVhEPlhIq&#10;hZy6OwaAtf9V8GoUX/1Qth5MkEEA2IXs682vNTLwgiUYmcHN1lNHVyxS+WYdxPlgn75q3m0CsKpP&#10;du7QSfpQUg9m+GTqfzlg6Iq0DrvfdxlMdWX/24ts3QPGVhcyttIq3wCsTwAYf6e3Ia20xvqjHVl7&#10;QFfKaNhRi2dTPuP/s54svNbJitO0mWQR98cgvoi4eia3uzq8MmdfBXDZMVhYlMuVqm4BU6o2gbM7&#10;gGuOesBrRDOAawFwPd+0ejRQeRDuNAOyEgY/BesCJNd/keR6I8RmB4it3SXPeq5c8V4iH6/aJNc4&#10;/yxiyJfEICu2H1rICDCsZ4++GVeMjfDCN8IL39yls2xl+r6jH2Zc/fvJDgTQ4+fP4cB9oSRg4H2c&#10;UvkUQ52zTJVPM6SKo2w+yI8rCWS72yxUHi1x+6MCgQTiRGXS5S1MunnQvfrCi2wAcK4PDJJ9h49L&#10;zMkUQJsip3hwn8BpMB4AxyUkShxG8meYCsdTsWz3hhnmjmQN7n//FMBI1GTQUjRq70sP/CwAlwFW&#10;U1QSumKqlUJugs9q1sej6MKJeDm0eYF4WHYXa2xGJ1n2lDlQHxcjDL99oT1lMQ+vrSukkMm7thN5&#10;ukZjf561f6OsXWwtyxbPkJiwxcw61jDrwLR8F7MPfs2Z8OWyM4DLrdAlknFgkxxc5SNL8GI6tMaD&#10;9spDopbZyNGlcM85R9zoME5WwjzbgS1rTmaOPGfOtE+/tiyfze/3ncsW5yXrjBPBOWRdVw4UNAu3&#10;nDabp84tQazvFbxPl89eK03AfGaQmefxYxrezeFGKR2dlE15/IHkNgBgsm0+YM3T9wDYAG/jA8mu&#10;uyultz6VrYcSZPCEGXggIRPLoGoUNMzxaF6NY7o6jTXJVNXA4r2ukPoqgLFFUcsUnUJ3wIOpP5lm&#10;4EB8i43hVXvpRi/8DkB8751W0ov9b0+GW53JwO24WFJlyrcwqu7cnUl2t97sgdHKUgECDhq0B1YA&#10;96SMthgywDgvDGCdtMHTUYLIwmudLCEhWGGA5SZx0AQTKUNTWdNcAnD57ISLWAeVQGksx4WhAvBW&#10;Ad4awFsDUGuxBa2nZG7AElRfzaEZuU7pkPTF9UxuK+AdK8e4eAcAVu1n7DYzFuIuj6tGDqX0JUtH&#10;KbBykTKbOVLGpVa5tavxWjjDTlKZVscicB8KOWU1D6nFHGosY+cdyK10EBTT9b27S9BQNJg5Yjjk&#10;6wQLy5FJrSuncEyViTjODg9zXrjT2w6AKfmBtY+zjfHw0rK53Wu/gWn1K2mF19HLL7xKv+grh6JO&#10;yNHYM3IyMY3+FxCfTDbiON7Q0fFnJSbuDFn5nEQxFQ9F7VHtO4NZJW1zmwqpZILELGKVRAZOo4TO&#10;3GhrKEVmHQ2XK42siMjADWRgLZHrKJe1z63WE0PokxVQLPVGuIzTvSpYWjnQFU/ExclpjMSykOQJ&#10;WeMjE8a1kfmLJ5MIJslE7oEXoz65yG6UHF0D8w022LmNHG5APc2E/51C76+98LENPhIwf6pE7Voi&#10;cbuWSxhldywldjpgPhseIHs3zJN1fgB1i5+kHNwiG/2dxWZCT1nN5w6s95XIQC/ZOs9aNvD7r7Od&#10;KNsxOs/JKvivAazlszl2Hr8otqhx6AGD25JVBoDnNK+JnpguN0+fzYD91wB+Noi9AbCulTTMQPZc&#10;ESRxKbmA9T597kPJAbgKYC2h8xvvG5k4u/a2pFVeZ+31iWzZH4uJ2XTpgbJGL+iTvVgTdcW/SJ0E&#10;RzOUmTx5CgcM48myQ4zPqe9RB3a43QByF0A8nBKxd68exuCqX1+mzZTNbZk+d6T/7QF4u3dWFUqT&#10;Q8M7umNuDS8aF4eOiAHoDrg1xw2tOf43A7grZfjw3t3gRY8VfzjEa+bMYqA1S9a5WEsg/fAmPj6w&#10;eB5PXcorBlrprGjyIHYUQq9UAFcyqKqmz1XgmsMEYLSnTuOXxKuGgvkyqhDaDxuDLS23lZqpXGM9&#10;9kdpMlOZUlwXZfnNl0vuKCo6zZVL9MCZWKrmTbGTgmkOgNlVKmbNkRqUVIppNTJ4EB4fPVY2U534&#10;4QY4nx7Zn115QP+esmJQbwnEDGyjDYZhrpYAeA4rIR/kXJm84nW0F5fAHZ6zoB1awxsGvIT1sD7S&#10;hmFVK44U3sNt8KUXfoU6CkSMg8cNACecvignz1I+n0kBuID3RIrEn0iSGCxEj588z+eT5MienRI2&#10;35ESWgGM/A++v7sRlIvyQ15nhQWyOoi9A+CLTHMzIzfLlTr62/pGSuQGwNsgtfCdlfNc08x/VgCX&#10;l3AjXMSOuKxG8shyJ7jFPY+G93nOLR2d1RigtXh6jBQnx8Eya0Yf2bbSWSKWucoZDLlVPSN+LYbf&#10;7PgzNq6gMrCU06FLJW1fkKxkuLbce7IcCvWT1e4WlMluZN+Vsn/zfNkU6Cwr/a1l0ZzxsnXhbLmw&#10;f72sXjRLLCb0kLkOOEwsZW6APelaR3SqZ42TrcsWGGul/zID515+IDn0mrn0l2siosWaiaUOsOYu&#10;NmXgfwZgzbiaYRXE/xsAVkDr7xmfmmcwrjTbKoALycKafXUara8ppZflYtkVKWTItW7HYRmmFqHQ&#10;B/v2GSgD6HMHwH0ePWqsjId9ZTFpCkDmgB8Aq/pGx464D3ZEnB0g92KgNWwIn+/RjeP9zvy6XtKO&#10;3a9m364d2xlg1lcFsHKgWxPvvMvHEEbexYalFYOtpwHcDfLH4O4dZSYMI28ud5bD8zUDeDXv13Hl&#10;EzxnthzFre8M/fBFJtJKtVRqZRGHDeUAUUFcdZwM3AziZwJYh1iU0g38vHrD+EyzMALq7I8LkMDJ&#10;hSWVDZMqA2PtNFY3F/3myaV53pIFsSaVo44MnBlzcG3M5+ijFGbWFdw3ymbOlkpLBym1Y7UxZabs&#10;Yui3hOrDhT2tAzGnSzuZP6SPrJyiUjP00AvnGD3v0YXuDKsw/mJYtdudYRP77/Wu7N8H9UDX+T+l&#10;FTe+79GSqASRVkDBITvx+E2SKLKvAtcM4IRTF8nAKRIbfx4Qa5yTuBOJEoXzxQ6ojNs9pssWzcBI&#10;xO5GnVL5xKeWTeSCaopcYhectMZWUveuR1Sumt5XSRv0vmTYao4Z9HDBHCYA0wtjEF5dVit5GMJf&#10;OHta4tALc+O2ecioTuLM8UJoIK0Aq50tGJpl7GGuAKkmg31vwsaFciKIXTuKKHqQsYXS3gut6f0b&#10;vGTnendWTyhuANgLEUzmiZBlDrJuCQ9uBlx7g+fLoU3zZT3DsKOrvREICJZVi+3E33+WBATOlSWL&#10;nGTTImfouHCvqWqysrhGelaprJ/Tklozrwm8lKm8X779kJGBFcBK4nBmj6h3vuayueWKyJx9n/U5&#10;0+pIe9v1zRFk9LnmmNeceTX7+kLi0FczgE+hRqCsKwVsHiDO58GSx3vNwpnVN+VCYb1kkYXLWDMF&#10;BO+V4QC4W/f+UB7x8e07UEYOGynjRo8jxstEFbMbPsrw9+1G1uxAZtFvos6Q//v37Qd4exiEjr59&#10;ekDg6ETvyyEDO+BOlML6qpn4PQ761aWhFbTQ9wBuB9YvyoN+G/Oz9+BRv9MKyVmE7joC/G6QE4bg&#10;c2sxEIPniSNlobUFpA4rSB2zZQ13tGvphdcD4jBPJ4lhqHWO/bBOpJXYUcCBQxkltBnEtYC0Tstm&#10;ogFFyKYzHOM3RyMfN5wAvEynFcD19M16a1uJAF0Rk888LoMusX9OxWD7ArzmxMXech6ecYonAHZx&#10;Zs1kJ2lTrCQFgfsMIm/iNCmaNF0KJllKDs6NaZi/nZpByT9pgszv10PcenWWBZTQK/g7hXDIsB8l&#10;kKMA+AjT5oML3WQ/Ch0RcKb3IAgQTN9vjUTt2y/9XF57+efyNr3v66h4qi3rMr4n4si0hxAtjE1g&#10;YEUGNkc8Q6z4hGQiiex7wcjAx0+dk+h9e2TnIlcDwCGAJYxMHIEu9BEF8NIJkrzKAnkfhliIz13c&#10;s04aYGDV1TGc4vKoopSJ8zNugivpf8sLATo8adXO2r0jWGZTWQyB/jjRogdrIqbOEaz+wpYyaKKS&#10;YSh1Ak+k85uWynHWTDG4P1z6//L2399x5sm5J0h1d1kWyaK3AC1IkIT33nuT8C4T3iPhvQcIS3jQ&#10;gQThAYKerCLLV3WrpdtSq2Vaupo7szO7d+bsOfOXxH7iBbKaXWq1pN1z9ofvyUTCA+/zRsQTTzwx&#10;3gMjj7hlupNF3QUyVMPis27+HoMVsjFSC5nViEtLPelxhXSxxWGq1cLbEH9E2decR8P1gJyhjb5y&#10;MWf6Szc3gHxuUEUZ0dJTUygDrJn5himpfxfANvDaAPwt7Zqmmws/AlgjsOUnEfjfA6sNzH9gnncY&#10;6P8KgMsgocrbB+TFL5kO+VdSZ1LmX3K+I21W9lnr4Kff/47H/9NoI/31//i/xdoxSroTT/rrL74e&#10;fhKMoD8EH+hIwBsWGCrh9H8DAbQnPWBNnxW8elwZdvBCvuegc8BEWU+GES5dZDCB9NkGXEPMAbNs&#10;T6p8VPu/jA46kJ474CN9hhbUKYB9gQilA/1ndwHsdOms+DtdkUh6nbmhvlKbEi3tDMMPQOr0E7W6&#10;SaOV0OpnSH6uuki2WHGiIP4Cgcd3DLdrLawgtqXSBohJoX+vaTMptAL5x0MN/C6Af6++z6qjVmWU&#10;Xlz4Wb1hvcdratRXiCie04vdJjo+pjZ/YcmWN2z7e8Xk17NwRtsoN74hY/kCx5LXrKJ5hp/YagTC&#10;g4Q4GWaUcJjRwSluRPdZ67lGyrzK/O9SHQBmlPABz29DXs3AtI/DvJv5vc9iTHeI8cCTSCUPfvqx&#10;YQrYzE19eeMVhoUAmOi79ZSadzeF1kcF8Nb2G4BLKq3PdwG8gWn+LFFphkg4VpJsAFidMIwIrABu&#10;j2bbRDIMOa2kWWx1mEL6RyLwnwPwP/zdP2Jw9zvWoPyTrDM7HRvrS8bmLM1VLBxnJWl3TSprY3tl&#10;e4Ab30ybPOyrlI7MMNmkPv7VdJ9sQdg97aozJrHewja/nUH3Pd9jAPfhEPU9Z5iv8aCjSF7NdQHc&#10;JlR5EFYDdfJqtFk+4+d8NNWEXr6StlOrzHYVS1ONSQbYvdRUkSL5bIqoqeBvvLb+pwFsA+/3//3/&#10;MiKwni//4X+X+pF5ANxoyCeL6ckWqapqV11lS5MNEKsIQ9VTRosIsEJC6SlTNtlglPt4WyPun4nA&#10;GnlVQqkSSx7LVHrZPSSvfv33AJTIS/T9npuKAlbbSZ/99T/LV3/3vzGN9H/LV7/9f8jm2/8mWcX1&#10;EsRGwgCcKAPUyJ1Z30AY53CmciIBcASptD+KI09PL2OnkR7dQOgJeK8ykXT+HGkyta6nB/UxdfB5&#10;JosukAZfgtTSRzsisrpSHmUYQ43fr8BiOziqjBKxB5+rmxwM0ouPc4C9dmMIIhAAh7s6SlqAh1Qw&#10;eN+YEYcSxwSA05moYSE14FUAD1rSZB7nxy0G11+hOVYQfw+I/4qe8Lsg/j1klrLO/wKQbcdoJWl7&#10;SdtMpN3/vKZWrgAY1dZv5hlKoE+r9dnnbIH/DO+sl3Ul8hQAP4JUW6MOX6M+fVKQJc/MGItjLfso&#10;Nkq2GSbYxrFznb/bCn+/hSDmV5MT8coy07MsZYcPQwytlYYccrO5TJYRaSw1FMkC0XeKrztWksOe&#10;3RC5hNXuiQMfwjjvZcPgx/TOD0khMtfFlceysvW5LG68lDWtdzX6atoMgbXFox5lo42IrO8nCm/C&#10;SuuS6zEIs8lSmGgDwImIIWJkgZngzXqmktrwqmIq6Wm7iih6iaq/ZZiBEUJ14vh3IvDf4ZX1jww7&#10;vMWs3pRCuYVeuTw3TJ7Nd8oGgO0uT5JV2Oin040y2pojZZkBMtWUx8xxNxNWffhQ0/fuq0eh1s4O&#10;5C55O9pijHx+A5n1GmHH3f4ymebjnwzWyzOUWa+m2xHytKKdrpcXfOzmWIPcqOeGnhcpK0hF33JT&#10;WAfY3QxFrM02yTRROZGbSjrXyZ53SSrbc1vdawOvvv32d/+bWAcmDBGHtoZK6MmWNrUD5Hekkbu9&#10;XgO8APanpxTw2k6ZgpLzBxD/4XmFgleBy6lCG62nAn20tX9EPv8N0yFE3B9oIyl4f0M0/uU//h/y&#10;6q//Rb7+x/+nbH/zO1l4/JXcXX8pOUU1EsImhgDGGH09fMUdMUI4AE7GVjaHYYm4yAj6v25sIHQ1&#10;/K/URuc6abMz/U7VPqsSyJVJI3c3F2Os0BglVPBesDPaSSruOEF0PUaafIF2ksow9fEsn3eBj3eg&#10;1XTmxBG5YE/dfJ70GSFIuOtVifZ0kkRSzlwM06vT4qQJk7g+2ikDealGCt2PQqsnN8l4vEUE2yRa&#10;vsLT6iuY6V/dw26GaPp36kwJy/zP1Lla6/7LrphDBR3/Cnj/l0e0TDaRV27cBsT4YHF+rwZ46uDB&#10;COKvGD38aoC7fUuVPKdO3a7Klw1aPKusG1nWGpbvvWJOkVVsc9ZQj61npctqUrI8RDd+LyJK5iOZ&#10;sslIY+aYDQ4dRHHaR0+QR240VchqY4k8bCiQhWrsaPmaNwozpTwpTK6c/lSOYHh/+sghOXbgY1ak&#10;7JNsdkjP39+Ue8uPZXnrlaw8Apja9332pTx58bXRA94CuPq2LZ1WQstIqQH14ydPEUiMyRASzP7s&#10;WLnB6tA23W2UwpqVYixaYYsfNqfLJtHtq0db8q//RHT9B1hmDO7+AaP0fwDEP7XV0RHCf9LF3LhP&#10;xuPyUUx0vd9aLJ+NN8tkPWtJ51l9Oo0E9l63DDZkiiXeXR72VMkPOIT8cAMb31Gdz2ZoY6yZLKoc&#10;UrJGvqU3/O0Mh77wU8D6aKSJXcio00jBX0+2GGnzs2H6wZwHneUyXJshi+xyetKL/JWx0K/w6n7G&#10;3uLtUboHy33SiU9WalrAfwxgjcIK7Fe/+Rep6hnFiaN5B8AA9/+vAAbU9TfG5cvf/qv86vek0P8C&#10;E03k/StaRt//vQL3t7L19q9kYemlrCxixj2/JPlpFonwDpYwepmx3n6ShWFdMWtFq1gfWsgi76gA&#10;P8DpamwYVADr7l/d93sdQzuVUCpoPdxdATTyPvq82g/WVFofdZzw5InDbIg/Cvt82pBgXqaloo/n&#10;APBVwHydXqkSXw5Ea0fqXz/aUDGeLpLk78GeH0/JCvOTclOU1KbHS6dGXgDcB4B7MYbT052dwJgc&#10;1i0AbAPW+AXs8deMCf5aW0LqHaU9YXrD/0iE/WfILQXvnwPwv6whu2RS6e90gB4Xj+91wIDRvc9b&#10;kTgCRAPAWOYsQdY8KMKQjl7tXWrzuxBsd7OpbXEUuZWBUB9nylnmmhdZN7LdUsHkTDXgrSbyohNm&#10;hncBjfdtWkZTunuoNEeqUiLl6plP8cn+haGyOrJ/nxzHFy3XwnwvWzbuLT+RxfXnsgrDvPnsix0A&#10;P/0SAusrA8T6qED+NwBWcQep9Gd4Jq/empNGftbqWB9jz29tzGXYWhaV5YXJzcZy+Rqg/+/Uvv+K&#10;dPJ3yCX/Vh05AO+f8sX6F+aFX7FJMoavlZjsKz21rIklkn57p1+6y+KkE7XUm4eDBrv8FMHGA6Lk&#10;G3iFv0QT/lejEI94av9AH3izoxzdc7b0VcfK0hA2QIPl1MS0lma75RkAfo4B4Usi6+tJIvbNHQA/&#10;vtHIBogWeTreJm+5yX5NS/Fz9lR9OULWNDko39/qx35pSF4uMmeAEcAfRWCNtLboq8DV8x1RThno&#10;57Byld0jDPK3GCKOYtpIhrqJx5+qrIqpZ4qVNd49Gonfjb76/L8cgTv6pOkGY3EA+K//Fank/6AX&#10;/E//U97+5r/LArXRzCwmYoNz3CnH2EPTJyNJbHcPN0lzWII0EIU7AO0goo02SJlKWhVJMM+hXh7i&#10;hRBBAawuHHo0AquVzo4G2sGIvjpSaNvKoLPAGn2P0bM8hm2sAvgEvldnYaOvOzvJRYCrTpau16+J&#10;m94IiOSO1MtXaSF5oeKKpOVioveZHuojORH+UhgfKjVpsdJGW6lHwYtGumcXwH089uXArtIrvkdt&#10;qSB+qXJFIvH3eDwrkP9GvaRQaKlP9O832HjA+WfklRp59fwe0P7TKmbuelZ04Rke0swTqxvGf2PQ&#10;4NdceN/1tzC5UyvPsYTZpI5dRiH1oDhNFgoALbXtPLX5ZAaztrhcjmWiHONmo24cy0TbxyisNHVe&#10;qydtri1lJI56l1p6glR8lJtBRXKEXLM7JIc/+QvIKurdgx+KI4ReBaaIy8ooA1gbeB+9+Eoev/pG&#10;tndBq+C1nR0Q/4HUMtpKeiC2tqmLnz+Dlca7qy0zBvA6S3uaGwD2oXdKGXB/UTY3Ppe3n31lWOao&#10;pY5hWvcbzq4P1o9RGEb6f/nnf5Eh+vEREc6A2FXaK9KJkF2yTC93tDNPLKwjvc1gwnQjpnOA7le4&#10;Zejs86+Yl/4189c/MC31lywu13R4siNHbt6wyPLtepnFO+vJVCNGDp3ydKRRngPizxB+fA54P7/Z&#10;Ia+4oT7HheQF88WvtX4eQo7KAMPr/mbGIZnDpgR4M9HBqtVB+XypRyaHC/4YwLaUWR/fBbC+vf3D&#10;76S8c8gAsI4N2gBcqFro3Qmjd0msIupg21Eg/1cArGm1ptHvptIqpWwZmpS//Kf/Q/4enfNX/+1/&#10;yH1S5aGZezLUgz9SU7/cMRXIYjyeSUHxcj9E070MmYWF7vMNkwEWmg1ExUsj6iITPeFQ2kbh/gFE&#10;WHfDgUOjrwL5CiDW2V5Nn7UHbAOwTiWdh3XWNPrUyaOsuDwgR7H4OYpH1gnM3c9hbqcA1kf9fG8k&#10;h16k4k7Uwde1b0wU9iRyR8DammgjpQV7GwA2xwZJZWq0NAOMTm0lEXF7iXwagRXA/USV3qwEhA/M&#10;n1ITr3eip2Wg/g13+G/mmLdFbvk3yC2N9SUQXDsHMANc21Hw/iNjhv+AkEFnhv9e16xgZfN3LPj+&#10;Laoh3aTwPbavb7vr5FlTGYvNzLJYmCp3cZS8TSo9Szo/Bdk2juBklnR4AUJqiZ9ljVbGFiSYElf3&#10;icbzGBVM5mfLOETYMC2j/Cg/uXTsEzmy92esRAG8B96T0AsHmYtm9ebqI3mEqm4N8C0hl1QgG+Dl&#10;tcecd8Fre/6nAKyvbQNkHbZfnhrnBhgn7Sb2/bIraaaYxWeNhfJ6GWN4UvMl5JcvXrzF75noC1D/&#10;Fg/onwJYe8J//3d/K8X8/gXFcZKS4U/vllJhqIlRUMqHG+WyfLPOYJM7y1kNioLqMezxVzDcagn0&#10;FvA9wQPsFeTVk4lmuTNaJoOowCbZz/T4VpNsT9XJ7Q504H34acM0Px8khVY7JMD7OTfTV/xvXyO0&#10;+Wygk8PgA/X0yxuk2mPIU2eop0nDv7/D0MvtXtlEEPJHEfhPAdgG5PVvfiPFbQN/ADAkVjERuGB3&#10;oOGPhBwopmzgLeS5np+C+M9FYEM62a7EFzPAKuTYJbE6x2bl1fe/lbnlV9I3uSQT9x7J5iIpWFWT&#10;PIzHWDwkSV4y3/s6LVOeAuTXyAQXibq3kyAE8INqpW2UQy84nB5vHMxqgG8ACix3I33W6OsE4NR9&#10;Us3cFcCaOiuI1cRdjyqybNH30MF9aHb3y2HquTN8/EU1wSNl1tbRFaKwD6m4DyC+zttO9Ixd+Fwv&#10;A8DXJDnAazeF9mVPbCBzoVFSnx5HFE4EwEwrIXb4EcAKYsDTmxmP9DBFblUXGiB+OshdmvTq62kG&#10;5plc+ltcIv6ONSu/Ixr/va4cBbB6FLy6ueG3zAzr7LDWwL8FvH9L1PhbRv6Mxd7aG+aO/x13/y8Z&#10;OnjZhiCfZdSLZRkY0zElw8U8S1qtMsh75RaM1woQSjCUwCTVQ1oat0mTp+jtjqk3lhlxCi6Sqf5s&#10;tcDD+QiR98SBD+Q8f6+463bs4Q2UeRjq7U3+dy/fygo9XQWxAtd2/isA3nqm0Zea+N6S9JcUSBc2&#10;s32Z3izN1qViiXKvkgwCg4BH62uyAfG1svZEHm09l18yU2uYupNKv1sD/xOjhN+zNymd5d6J6T6S&#10;zOLv1ppMeUbkW1NWeLyJmW20zggwusrjpQN1VTcTSQtE5C9hmr8g1Z5luGK+PgfddKX0slKlqiSS&#10;Xm+WPJ9plK3xGhmsTZbGAhwo1Rq3n8yHqaQXaLpfq9MJ6fIL1q+87tODSwkAfkZa/ZIppm01BiAt&#10;/4Yxzm/RCLyZGgDAtGJ+elSm+AO91e/1QBJ9x8D80ld/JQXNPVjpIOJQaaSSV/UtPwLYNpVkvO8n&#10;0ffdVNpGbNkicgXRtrJth2UubWP2t43aup1Z4E7Ai4uE9oFreH9JbZuU8v1aBqdQZo3KwPgd6tyH&#10;mIybZT6I6ZPgJHkaxegV2ufHCBDWUBTd94+R7WTejwNloy4vu+4snkTEcD8fxOgh9IXdYJgVwJo+&#10;M/urdS/vV3tYTZt1kN92lMyy7f89CmgPHzwghzjKQJ+m53ueyOuI1llVW9cYerh+XXvJRGAHUmt0&#10;1G6X7MUff6dwlytGBE4J8pbsyCDJjw2V0oRIGOlIaYTQ6iKNHgDEA0S/PiJfD3VwL2l0L48K5CE1&#10;Ta8pYNM86SvE0Wfcvb/lzv9LFo39GkD+hqiqgg0F6+8YO1TzO/XP+i1LvDXy/o7697cKXlJoPX+j&#10;q1jUU2uUKSUlXpABvu2thb0tl62GQobLLfRUOXzPJRjlB9S32i5axOt5kddvl1Ln5iXiKqEZA5ZB&#10;zDyHX70oJwHt4X0/k1MH/kI8Tn0iOd4O6HiZMa5IkHt8rS1mazcwilsHfFvPkUu+A+B/77mm0Xp2&#10;CC2tiXfOSwQfq3O3pZd++nBhNHLNEJnH8H0FU/UV9iRNWnPkIe9XKeb6FhzJ+lNZpVX15otfyt/8&#10;jYo4kFFCXP09xNa/0mL6DOP2NGxqo1PdIELDpIx53XttJXhUY4pAZH1Dyvv1rT5jKOFGdZrkklIP&#10;trJAfJSeMOD6CpZ/e8gqX97vlVuDpSip6PnDXG9AQC0jmVwZrpIxxgeHAf4WBNcrbsZPupDQ9nTI&#10;S4D7EhC/7m8j+rbLZ9xUHyMMecUU00o/1kUMTHzDuOa3E+PorSf/YwB/+y//EzO7/0sWPv9B8pt6&#10;8LdqNbTPmkIbJNafkFJq6+jd9PnPAbh8l4k2JpLaAG4bXxf7lEoicA2njAifzdB5AnO9EQkpWMGa&#10;JRdvZ0u86mpxQYjCMCzCJGt+MbIYGCOroXgUBcbJDwW1shmZJjN+0TLOYrM42jyuDBZ4AdTIQH9O&#10;oHjDQHt4uBmm7Ape3byg2xXOqlUsr2n0VSWW7VFfUzP3IwgPDBCzhfCE9nkBr9bN19kPfBnAXsNy&#10;x5HjjtjfxfECEdhOPC+fE79dACt400J8GWwIlMI4rEYxX69MisJGJkpaqTX7SFUHSF1tAFYQ6+nT&#10;SJxFJMZrea4sC4a1EBubSmPqR/2k1Fr2B6xYDcM4XB/VK+s3t4cBNYdHTZt3QMvisd3zGxjpvzKM&#10;8OhVGgBulC/66ljNaYVdpjVET3ONEcAViLQliK4HsNX3EWrcU0dKZKBj/Jz9GMm383PnQMy5njgo&#10;Zz76udjvfV+u42eVeAnNdLQPa0pxXsz3k60yXCNrcuXZxro8IQJvP+do2rybPv85IP8pAG8/+0qe&#10;Ujtvb25JDz9fA6xxd6qHdCej6sp1R1oZAFC4Ad1fgbneAbCetc0XsrLxXF69/ooorFaymL3TWjIA&#10;/PyxRFL/hidek3xuBDc7Idvq8+QlUsnXEE+PulkZC/n01USnbI+3SGkWhoH16ayRJcWFo/iWevgF&#10;I4Vrg2Uw1s1yozVXKiwsD69Lpw4ulqEGmP2JGrnTlSebRPVXAy2QgA2soKHvj6vJa4D7Cl7iJTfn&#10;tZ5qudtahF4aomuO98NYv1UDQB05xd7oP4jA/1O++ef/l3zz3/9PmeePZGHcLK92d/6XQX5NoZWN&#10;ftd5Q+tg7fm+S2L9OQAbhBZRuAShRinD21Ud3VjqdEthXZPEpecgxIgwNggGscs3FvKphDUoGXhc&#10;dUWmyJPcMnmN5/MXiXnyDECbP/5Uxlx95Ssma36VVy0rYbhehMVLPjpnx08+Ejd6tkH0dIMYKAj3&#10;9xcPZzyxIKkciLYagbX1Yw/brABWAkujrycAVyZa7XVs60MVuBp9dwDMwD41r4M6dxCBzyvjfBlX&#10;DgeWoXEcefsaBJbftYvif+UctbeDEYHTQ2HFbQBOjBQrdqx1iCKaicLdALVfa+DdCGwDsNbCfRqR&#10;M5hKyYphpw6rRdhJtEHbZru5nIF5hPCM9H0F6aEWNupF9VdKVHH0UT2Zf81r6gapZ+c5LpGA95dE&#10;lp8C+DXLypRhVqZZ69yHpM0LpM93kEVOI/kcoW7vTo1l24CvxHJzuo575HnAe33/xxLL36UMRv6m&#10;j4esso50KzlYnpHevmCe9WElhuVs19vkmtI6WMH75DUbEP6DKPwugDUKG5EYAG+il37y6rU8Rffd&#10;Ry+4LuqqNMc5SleKO/30CNm6NWmAd23r9Y8AtgF5efWxPH/xOZFYJZX/KP+kA/yk0DFxvhLH5+ci&#10;m1xCNfWcFtLDtmJ51o8NEOcV5NXXROBHtKdm2gqkn+VmTwD1txgzfEs76XE/FkEMJjzoZnwSa51u&#10;1FYDTVlSVRgqPSw6m+rCrG6yVlaZODJuDApYhDtPGH54OtIKu90qiwM10lGWIOZENxlpypCXE/XU&#10;2p1Gqv5kskMGrNmyR9PlP3U0hf4WSeI3uxF4CqY3t64DM7u2HVscIrACWB9tUkobG11CBLalyu8C&#10;+adElr6thFVZC6osesh12idm1C8pK1cC6DOqU2RKdIxY6D2WcVpYfdLL9oQ2jwB5lsesZHSaPIeo&#10;WvDCQyjFLJVnzknBvsPyLJYaOAoW1CVAbvDxHp/slWtHGFNDVOFCZPRG1xymgwrUvS6kxhp9NQor&#10;cFWYYXOi1LrXG6baRmQpiG2R1wAvDPQxhhW0BtZdSlcQfajZ3RXSaCfA7MKN4RpvO0N8BV53kHAk&#10;h5pCx/u4SmZ4AARWGCl0mJSwtcGaEitNGQnSQkupg3rXiLg/AbCm0P2k0wPZ+C8D4AHGysayGewu&#10;yaDeQ1CB2fgTmGR1vvi8l00MGMh9S1RWMzk9+vw7dYXcPT+M4RaJ2OA7Lhg93wwRVYjAX/bjKqnp&#10;uUZhRgEfcXNYJgIvVKOqKi+kvsyWwfREaeB3SL96QYKOHhCvve+JHzfJ8MOHJBV1Wgk+3I2Hj8so&#10;+69uwcov8LdZIyN5HOQm66zX/BLuYuv1d7IBcJ8A4J9GYH3737y2m0LbgLzzCJCfv5FnTAo9prU2&#10;hk1NR4oPNzl/VpZEy2x5pjzH2O8FgpANZJgbSDTfPWtMNq2sUxdj2v5Lth1oOv17hvybmqvEDwfJ&#10;PAzb65hwutVFe6yzRN6SPn+BZ/UL/kYK4G/IXr66NYC1D+4iyCi/QXTzDcYMn8MpfEaL6RWtphfM&#10;AOsgxdv7g6i4kqShKkZmhslqJmi9jdHCG0YRhwzzCV9zkYg811smNzsKpAPQV+UESkG6p9yEwf5s&#10;tk2+Zs/xJrVwe0k8r/v/5wE8svrMALCFY4wGqpCjWQUdf2JQX4cYdoUc/yGAmTCqbkXEUdcpGdnF&#10;EhQcI2FYn2bExkgNjgxtCOcHAeF0OAwgUfi+T6BsMN72WSZLu7TmBcTzroGy5B8td/A6nodx3oDM&#10;mnEOlKlAIjYGc+77PxHXk0cY59NNgmcY1L8sQd7e4ozySokqjcCaPhu7fkmRL5ISaw9YI66Pt6eR&#10;QjtCUJ05fdIYNtcU+thRVl2SPh/G8vQckcaZG8F5Nb7T0UPSaFfcKt24MTgx6O/G6yEosEKIvtEe&#10;1xFxuBspdC4ztPmxmH3HhUslUfhHAJOOdmXGGiDuJmW2RWAbgAcNALORLz1C+lLDAVMkO2tZPE09&#10;+pBh+TVqTN3Q8Jw6+RVtnp1TzURO/c4h5f5Kx9wwmfsahvNrLh49Rvo80ICLRR0qLaIvnlWPUVWt&#10;qSSSaaJbeD6PsY2hjbQ/jxtR+LED4oeqKgiGOQnBSvaxo5K1/1PJ/niv5PziZ1LyF7+Qlvf2yuD+&#10;I3ITq547J87JFr3wFU93WccU4mtGBZ+yZW/7/wcAbz+HxMLu5snKsoxjbduViUsGW+/7sv0NW9eV&#10;2iwmhIroE88agxEb9JrfBbCRTjPdtLz2WNY3nsh3+C7/w9/9noGG30grwpTYBG9JZAVoDdNDSzdq&#10;5AsA/CUA/oIb3htKDh0X/Bal1NcMSmypqT5tnx9wzfxhehx7IdxJGOrfQBDyBWtWf3N3WJ5ONstA&#10;Jyw9raWpkSLZnK+Xx+PUuIg+Hg83ymSnRQrYeGjFlOA+Ne+T8QZklQ0yCYBnsOtZnWmVyWYz6rNs&#10;WRttkj0aaf/U+R6NsQ4FaBTWXvAQs7UWdd5A/2xIIXUggbNjQveHY0RUyKfidgzrjJpWa1sADVBt&#10;QwzF9HRLegbpKw9LOV8vMcMsgbR34sOjpBAWuTuD3hn17hSzunfQ3D5E8riOEftjdMuP0DN/wSqU&#10;F4lZ8pqZ1RdsHpz3jsApAlf7gBjZikRB5B8rky6BMgSAIz89IjEooiKuX5QQN9pEMMHXAVYQ8kln&#10;2GIn0mSNrNrnVbGGglTdNdSF4wrjgl64aLgQOfTt42wb3On/HjSe26GNPkEEvsQNwAl3Sm0xXeIm&#10;cfHsSaL7RXFFeeXC256XzkgYF3ykm6NEuF6RBB8XSQ3ykqxwfwAcIqWsJamCxKqFjW5kwKE1I1a6&#10;AK4eBXAvNaYNvP05+EorgAH4APO3CuKelBCUR1itMKUyVUDrh31B96mRV4jKmwwUKJgfUcc+xkP5&#10;KaKDVyinNMJ+CZi/RPKnNa/tKIFl1L/U1pt8nq4HfUBbaZ4bQxdpfUGwh5iunpMEu+MSTxsthk2M&#10;sfv2SiFRt4kbWQ9+2EMYGYxp+ozRwRzmgA+Y8Fpjr/MmPfZNbmSPuSHeZSrsaScX+BtS4Lcorj77&#10;Rp4RTR+9+pqo/I3xaDtbtuda62razcdtkT7reUz0XV24Izf5/caQU94sjmc7Q5j0wCBPFgRDtMXi&#10;WW2Sh6SvmxBMT9a3ZZ2xRCOdprW0SgtLJ5+0Hl6CodZo/Pr116xU+Z38r//rv8ogC8vS00IlNztY&#10;SrIDZbmHKSB6sl/BHL8FyFqqfKVRGWZ6q49pooZ8+R47pF9P4+8NyfSXU1gFY6KwRHb0FX3dX90e&#10;lG0mj6ZYCj4xUiiLd+pkha0Rz1B2PWGwf7gdx9Ska1JRFS2LY5ghEJ1f0Y5aGquRUdVCVybIqPaf&#10;YcW/hbj8IwAraG1HwavH9vbQ3Q3DA0sJLAPAPwGu7W1DGglAy9o7SI87jWF8Y3CfQYTSFnq7RNvK&#10;7kEY7TbJsJRIAr3ZFDS2VlOqDKVjfm1KkwdEXY2yG9S8j0LD5ElosDwJDpAnEE+bfoHyhtbQlywk&#10;ux/ALxnGlIdPlMx6hctaGL1f30iZdsQlkLrYijdVyKGjEg5oM8N8xBTqL06A6hpD+77UxU7UqE6k&#10;yTZ2WcGrUVX7vaq2Uv9nN9drho2OPR7QhnBjF8AnsH9RY/cziBJ0j5Jqpi+gtnJAMnnB/gQAhjRj&#10;m4D7JTvxuUL7CODGeFyVWM+rkujjTB9YAewn+TFBADhUqtFFW02R0kBPuBVwdhF9OzX6Uvf2kFL3&#10;0TtV8O4AGIUW7xug9dRP9O1L44IFxF0s+dLnQwB50gzRVZSCTSmqqvJsVlbmyHJNDruK2N8L+fUc&#10;/fJLousrJcEgq2znBW4az1thoHGKfMCc7T1uBHNE9g5S9kRvRwm4eEwiLp+WFMdzYqFMsHCTy0BO&#10;Wo72uxeT/FsYI6y6ecu2l5e88PWRL/mffcf/71fhIfIr9NTfhATLdwG+8hqrogdIMl9P35IXX3wj&#10;m68goxSYBoC/NR5/elTooUdZa+0bb3CevPhCHs5MyEgFmxJJOSeKY2WmNB5vLMinAj8mo9hN1Bgn&#10;z3VNJ3t2V+dnZf3Jl7KKbHNVGeldMksBrGcZRdjSyjZbGF6zcuV38i1m8KmmUMmk/ZWawibBhhyi&#10;LBEYruFrpo0e87fb6CmXe2xKVIJphrbVTEUWBBdijhlW5mA898vJcfkBBd0blHRfYg/79QQpODrq&#10;xekamZrEFhcgz/Tm4zhZLW11JomMviR5Fj+Z7ClAAkotPVQnd1Fx1bD4OyvVBfDTfpqmL4x9z38K&#10;wArkPmaBzbRy/jMA1uGDyo4ehB9EZo22ROESJasYRqgmEpvN7OdlnUmGXwBb7Uxym4i7npYtzxhV&#10;e0qd+5x+rU69vAyNlKdBQfIU8D4PDZRnwZAhROH1APan4iChEXfKPcwA8E3q3VseobIE6/y5ySyz&#10;vlES8/FBCWUfUgyjgBYWbmXgCulLa8eH3q8XC8xcAJ2zwRyr6yQOkqTQGoW1Btaer7OTIy0h3Uq4&#10;swdJhRs70feQIeY4Sdp4DrBr/XxRQa57k86dlEsKYIgsF1pH3hBXgdSJ0fR/Yz2vEX2djfOfBbDW&#10;wX1EYO0D/1sAx8ogdfAAA969LPfqNkHuAWI9/QB5JEuBnCCz+ezvLTDJnRIiMxLHZYivNY3OLAbb&#10;IjJsEWn1bNCfXbNaZAWzuYXKHHq/aWwipGcZ6ScWf2eJdsGl5PwRBjJwFnG7JEWw6Y0w6PXhgdIK&#10;s9/m7yODeGRNh9PjRKa6iZvlM09fecy2i01XF3nBTPYb1re+BdjfhvjLNzHRso7N7RuAtEXUewSI&#10;tziPXn7zXwLw0tyUjOKLNUmrRgE8Sfp5sygI6x4fuVVG66ohgoyCdLoJjTeL5TaQX64+ArBq1I49&#10;z5qRRgNmG4jXnsri4ppsbT3GTP0LyUTdlZkZLJUMSXQUxckTzV5Yov4NafFT+rhjmLwPkK5vwzx/&#10;Cbk0W53BTZgl3Qw2/CU/26+m8fee4RGTwm8NeSSjnDDK61O10oz5XhkbDBtZiTrUb5G6ugRJTXWV&#10;Vmsi60oRykCGbd2wGrVzSMQpSc92kdmJclmgx/ywp+w/B+CvcLjonHqwo8Ci/q3oIJruRuAdW5x/&#10;e0ppARVrKg2QK3ms5e2SWpaiIaowM1zQzzD9WgZzlamkwvHMaxKJPwOwLxlfexkWKp8x7fISkD/n&#10;Dv4sKMAA8RPcENd9sDhlGOF1Uo70n3eS9rNOcuOan8z7RNBCSsL6NFlGLrpK0YFTYrZnheMlR4mj&#10;pi0FvLmxERIMK+rr4SEejA2qLex16txLpHu29FnbRJouK2hdsYpRJ0qb+kqBq0eBa4/GWR91S6H2&#10;kS/zcXYMN1w6d4rJoxPiSS/YlXrb28FegmGgY6h9472dfjymAHeyAl+xRAdKSVwINXAYUZgxMUT/&#10;LbDMmj53MqanKbQCWFs1vbytp58zmBlHBI41amBb9LU9tsT7SlO8j+hjZ1IgNTIODrnwCBYG8XHL&#10;mEcieQexyD3sbR6UYTBPdNaUe6E0S+4ho5zPZ9YXNdgok1Jt1OrFEHBp/B4RF89IwBU7CfO9KjEB&#10;zlIUEyLW6GB2ASfIzcQkaQO8TayQGSk0y00L+3Iz82SDrZCLfpEy7sDu3sOMDVIPt7ELa+jUYVkg&#10;w5n0CqA/OiPP3/4gG7upsrLRmy9JrX96VCf9ztEI/AzAL89PA+AMIwLfpFadYOP9KNF3otCLut2H&#10;8UbM6tvI6GB/V1hZurmNJQ9nFZfLlUfMFBOF9SwBXOOsAuDlR/Lg4Zo8fMh1z98iNs5Dupqz8a4q&#10;lE1mf5/AzH9Nj1Z7wsuDVTKE1ezd1nz5ZroLd9EmGYQ91pUvX7Fa5lez+HwD4O+Jwt/SS35DHfvq&#10;Vqs8v9cm09TBpWVBkmPxlkoseurrYfabM+T+jQpDa/1iiF1U9JTrEYPEp12RZpa2dbSwSqaBrYWM&#10;J/6nIvAbXC6aR2/vaKD/EwDWNFmPArsGsDfSfqovqpXaBEzMmALa4B/7OjNb3jJv+iYqlnUeRFtW&#10;e75k0P4VDhmvsSx9xaD9C9Lll8zvvmQI4TlTRFvol9dRTz305J8eioeue5C02ztJ48krMnzVRx4Q&#10;fe95hMisKwykLxd2YKQUX3aRIgf6ebDEWREhEoDBuraP3NVah/TvCvWvDby6y/esijKogTUC6yC/&#10;CjMUwArWdwG8M8zAqlHmhXX1qIJeNxeeP3tCLtM28gDQnsz/ehOFQwFwHBJKG4A1AqcEekg2UsoC&#10;WixFpNGViQrecLFymvA8aqO+7QSkndTDRgpNKm0DcB+v9xvgZaHXnwBwM8CtB8B1MZ5ijXSTxhgv&#10;6UwOZHtgpIzw9capoadgs1UiOU1dO8njTVLzcW4Mo6TvI6TyvbS5ysgiinEWqWRKq4C/UygMc4je&#10;kLwcJdz7mlgQotRFhxrgXUkzy21TNl+L0b7KGrnd2k2az0RSPtNO7JPetlTJarYFFw8nSfvFXsn+&#10;8H0p2/uxlOB6OV6F2fubH4jA33FU1EGK/F8A8OqdORlG7jhO6jxWSPRljedYvj8A9kY95otqLAR7&#10;nXi8ok2yjlXRI5w81mCjVxiGWOHRBmBbBF6hJlYQP1zZkg0EJxWIV1LSg6QI9VQ/7hjbtIseMiq5&#10;StbyDe23p6S4akC30IKtDtsXXtEbfqFDDo1IThvzcaBkCglS61eTw/KM980NlUBkkQ1NVsn2Qpvc&#10;m7NKKetFcyy+0ttOf3+sbge8TCq9GmqQNVw6aplxzs7zBEtYytLa6iiMhd0mhf6OyZ7vaSUZx6iB&#10;te7dqX+Nw2svcbmouzHLrt0dAFeqVpnWj54yUmIlqfTxD89Zl9IyIFY+toUtCL35lTLJQu1HrDR5&#10;TcT9DILqFW2hV1Gs8KD+fQZwnwaHynPOZ1i8fgZgXwHUl94cL3957u4nT9jlswnxsc5M7woTRpOO&#10;ntKlwL3iI3cgrR4EJ8gtzzDIkVCZdPKTEU+igVsAdi8X5RbrReucPCQUptifHrA76Zwrc7+uMMsK&#10;YHvmfDV9PkUtp+mzAtjmg2W4UBJtbamzPmr9qym0AlaJLu0Za/vorALYntdIoz1gor05vgaAL0g8&#10;KXSSps9YyWgNnB7syTghJBYR2BLuI2UsxTYATCRuSkXQwenYBXAXYO0hGvZSh+rpI6VTY7OeVIDG&#10;vKpGXk2fu1NDpNMUJM2JfoYBeC3ArY50l+oID6mNZOVHtJ/Uh3kx4OEtPXy/G9w0bgDWG8nU0dTh&#10;Hcg66/CpquCGkwvLnrLvY8ljWZsVh5E6MpZU2kJR8ATxfEy4L9kEziJFUWHSlpQotwHrItLVBzh9&#10;LrM3a7URIzc6FrMFzAc3dMFsj8pn7Uzh1LRID8vmUvbj+/yLDyT9432ozyzy4tW3gPd7g7jaBrxb&#10;u0eBbHu+AYts1L7KJvO4rjUwEXiNof4bEFhjaJVH2Y00XhAJgAOpgb2p331RkoVirxMLgAkeEEqP&#10;tiGvaCmtYB6woiOMWgdrO0kjsTLSpNIPIbQWVzfpG2/JCNsmgsJcpLI+RTLYwtBTg9Ur5NIMa1Ke&#10;dVezSqZdVjGdW+FsA+ZXTBKpO4fOAT9B9LHZWWX4QH9PSj1RlyWVpaFSxv6jagzcV24hj7zXJEOD&#10;ZikpZCl6B+XNJJppouvTQSs66DpZJZWeHSqV4V6sg5hqujWCKcBgtbya7FQhx/9bvoOJ/obh+K85&#10;XyDc+FLFG4D3KyxqvgHAj3/5T1LVNw2J1Yr6qhNwInFEVllpnB0glyuYOdo+Kie9rodd7sK6dYp5&#10;z2Ui7lMWlr3CEfJVVJy8jMR0G5fIF4z2vaTX+wpd8ktWaLwMoNEPcF+QJr/08pMX1E/PPXyM8xQN&#10;8yNeW8dZYwUhx0PvSLnrie0pJNaCb7T0kza3n74iXacdZQYQt55zlXoAHHXgsNwKjZNmfLH8IFlc&#10;XZ3FA6dJVwYXXLDOuQRY7ZnX3VkXevLHUUFNndWJQyOtgtWWOtvqYCWwDNaZ2tcguRS8Z0ih7bGc&#10;PXvcUF55XrQTf4gsZcATSaHTsJJJ8rkmKeiEs0K9JC/Sl+hLnw8Al8YEAF6iMJ5STbDRrWkszSYK&#10;dwFiBXA3z3szoziAdvd0kxr3UOtq/dsDU9qVHsqW+iBpSvJn8zsAZui7BhVUDcCtjUPOF+svqQ6n&#10;JPn0IcnkRpNHSqynCBFGAWRbut1RMTGjm05kzGFLZMb+/ZKzb7/U4z455OsnzWQyybTRYrkhBbhD&#10;BLpclNgAb8ljU0NFXLyMYHy3pP15Rk4/b2MrYgMuFNgu9afmyCZ9/me0HO9V4vdFB2IgwSRm+sNR&#10;730sbWk58hal39brH3Ch/I6zQ2ApmBW8BnHFWQe4trOGfFKPftwyLPQg9boa2o0SmcZYeaIAHs/3&#10;kLkSXfiNCX1DJIIX9vUyq6vTS8sKYGWhAbOm0csAdxVd9pICWM+jZ0xLMaO8ts0gxBPJRevtFeIg&#10;MQmukpXkRsoMr4AJ3VIrNkTKRENOPWVAfwmp48Nm7ImGmSDCNOELmOfn1MxbvP4K0K8xBGFJdJKa&#10;0nBp4YZSyz7ghdtWGe7PlSKzH7UwgyM3SmVllOiMd9YzjAO2R61yD0nmzBDOlP2FMtKNj7iKOnAF&#10;2fPbX/09PkG41aN3/h1eWP8Ny9a/1mVmOlpIVP6Os8aQfGHnTSlARllS3ykVgFYBq6e6iT4uk0AK&#10;2grSphr6w61sLRwprpJ75nLZTs+X5/EILqh5nxNxn8M8PjOibgQEVRjAJV1W8EJOvYDUeg54XzC7&#10;+2oXwDYQ7wCYFNrTX5bcA+Wea4hshKXKwwCkhQ4e0n7GUTrtr8mEE+stSKO7nQDHeUgjaq4JxgnN&#10;fL43wwqqrvL2ZI0oAL5GangBEsoWZZWoUvZZH3WdiovzVeN9mirbgKuPRu27O9ig77/A55xiNljZ&#10;5wunj+B9RQ38I4DtJRYGOtnLSdKD3GFyr0laIBpbQGuO8pfSuGApiKDO5LkNwI3MCLfsRmFNof+/&#10;B7CPWGMUyAHSSGQvDHSVMKaDwvZ/IAmH9kkim/8SaQMl4QaZdOATifroPUn65GPJ/mSf5NLPzQXE&#10;lk8OSA3G7q0Xr0g1WxrS2escze/qe+44e48vSShTVXGxkWI2MU0Fp3GPpWlrrN552zIoXzUzM1vf&#10;xeYFq8yZy7CZ7ZUONlFOtrRhIdNNql0hjbQJW9JR0735XrZfE4FfaCT+A4llpNJE2Q0e/zyAUwEv&#10;Fj+sFx1FfWUD8EyxD9NTQZB0EajJ0EYjdXwEeJfpByuAFby2owBeY+DhIZa1i7SbHqxuyO2FJbn/&#10;YElW8dguwHcrIvyK5CV7ynRbjtxGHXWz0iSP+moMwGqP+DVTS/dh+9cA8Xekzl+zI1l3Hj9mi+F6&#10;Mxrw3nLZGK6WOfq9j28xEFGfJNVloXJ3vk5KikNY9RMggz2MdKKXViXXsyFueBON7EUqk/bmVCnk&#10;xtTdRDBc6MU7vE/2rAGyz7DF+WF8nhnTZfnl6nP5Ne5/f80f8+9//Q/ye3TQz374WynqGtpZpaJz&#10;wKpRJmWu0uhLrVuqrSN6vvX1jFxV1MJeVskytdA2nsIvsLR5FUbEpcf7glUcz1iW9Yw69xnAfQpo&#10;n+PJ/JzNgM8ArQL3BcC1Rd9n7t5iHMzotl09SKF9ZNM7UB4C4EUvJHIRaHFJobvPXpemk5ek6sBp&#10;GbjoJg/CEqWDlDuJZV1FF65KLWl4IGBV0F6HcPIFwJpCO/LaWU19ibyaJisYbYyztpAUxPq6RlsF&#10;rqbOGolti771UYGs7h1nTh1lxcpx/K8OMUJ4RrxwaXSnpeRPzRjvQdRFfWUDcGYI6TOgLWCUsDA6&#10;wABvGc8rqIer6Qs34ZVlA3CbptLUut1EYVsE7smg98vp0vaRRmCir6bPHanB0moKJAKzylRrYOSA&#10;1hjS5vhAqU8IkaiLJySQmdzQTz6UqL0fEk0/lUyGMbIPHyGl3S/xKNZSP/lEcgFtLpE3c+8nUn7o&#10;mNQcPC5Fez8VM6DO5KRivh6P13W460UJD/SRlMR4xPol0myxMEnFwm0G9R8hzHldj/tEDWN1aOiX&#10;Kpt4rUPGuT5ayitZct4voxW616ietLKFKMrmQfq/T998ZzDRSmRp9FUAr9IqWue1dX3cjcJ/iMC8&#10;vrhACp1uAHjITJ2PemqUC33M4s5ssjetNDiT2jBZrcXsDqHFtqbORGE1EFDQzi2sSufAuFHytfWO&#10;GEGoqLpKapsbZYJW0ODwoNQ1lkor1rFFOWGSGX0dNjqCFSrlWOlk4smVJevqaYUn1rew0F9QI6/j&#10;KvkZwP0KbfpbXVqO9FLPY5w7nuFc+Rqvq89n+NvMt+P9bGKnEmOH/fmSTR08MkR9PQpwsdv5nCGG&#10;h92lMsgmxDGsZ2dGK5gvpufdAUmIJ9eeHxLT5TvWbL6hhfMc0f8G3r8P6MHOccbZIzuFpegdWkGD&#10;DC5UUb+UAuISJobKWjulinRaI68azjVYG9h/Wi1LGIVvoGHeZK/vE9wMn5EmP6ef+wyS6jkM87NQ&#10;CAXaQU9hlJ9om2EXvE+xKX0KUJ/RangOaJ+TPhtv81wfH7t6yiNe2yACbwexKyYwXu55RcvgJXfp&#10;ueAizWeuSP4Hh6SVNHqE/u9ocIRE7j0olXw9v4OHmMm1p2V01YjAXqTSbpo+q2fVLnBtANZHrWe1&#10;faTRWMGrx0Zi6aOm1TZgK4BVfXWOm8B50mgFsAug9cU+1g8Qh1BPav2bhvoqAxFEsp+zkT4rgAuJ&#10;vppCl3C0D1yhZFZ0kDSa/gDgVtws2kmpu0ip3wWwps+dmjobh9o3BfAyQdOk9W+C7y6ASZ1JmxtY&#10;hlVG7et+6EPxZ3FY5Kf7JOKDDyQN4FrO2EspKXIepnyxKKiSP9orefsOoajaL6kffSSFn3wqDUdP&#10;S+WBo1IAcHMOHCAqfyrFROUEeuN+tOEyISM7KqukhehakZpKihiHIIWdT5WN8qyeurcZAQXZ2jM0&#10;BJuAuDozh75tLQqvLrlTWoebZCV7geplbnBMVhdXSVlfsgvpK3mBib9qpI3o++9EYAX4xtIDA8Aj&#10;7EUazGPpNkKOEUuAjJpd0Yv/MYAXmfx5/PjNjwBeg8iav78mN+fuy+j0XRmevCMDYzPS2kcZ2NIs&#10;nT19Yq230pv1lZjga5Ie5SIpoQ5kUJektxTNQXuO3ChPkPsteTLNZNIqBnSvUVvdhtB6fKOBOV8A&#10;jRXOfCX9+I4SvM26AXKLPGPC6DVE1xfsEV4eqMV2tkpu4xddwtqWYXrC29rn1U0P1LlPaDst42D5&#10;6Fa7jPcWSIbJRYqzfWWiw4ypHU4Vev4qkW3mcYnyNZHyDWTSCyLjMmnnLAC4cR1rEg/u4jHZuBM0&#10;cTdqk7LmVlLpNqlmbUkHe2cny2pkkc3uGymYh7Ew+3FIpDyhn/uY1tATzjPefkata4CX1pCC9wmG&#10;ck+Jus9IjZ/uAtUAMEKA5zZA777+BIHABkBeowZ+i2fxbZRWE46QVVe8pQ3wVh+2k8qDZ9h36yLT&#10;rlzIV5wkBVVQ6gUi6b5PcMbQzYIXxNXpOv1ZdMoclUu+C2AFpda7GoU1AtvSaY20tjTa6P0aUVs9&#10;sZT0sjPAfAHm2RaBnYnA3kwhBaN9jkCBFYsCK93fXbKIvBqF3wVw8W4NXKVtJIgkBXADpJItArdj&#10;Z6oRuAMQ22pfjb42AHfvElgdsMxNALc+zpvIyzEisEbfAAitYDbC83tj5er64c8k6uB+SWcyK5Ub&#10;W8bRY1Jgf1byMaZPPXJEEgFwFgRTGrY3po8/kuwPPpYK9OXWwyek4tARKTx0SMrZnlC5F+kkBFcU&#10;WvHMrGzsbApZ89kg7eZCyUqOl7K8TNbFNMgqN/3FUi4+9PPPcTJ9TUTuw8RuqKxa3rYOy0ui9DLX&#10;zwjXzjivDVt5TudiuG9SJsZuy+ISNSiRdxul1vZnOwIPjcI7ERgyi/etLd6TgeJU0mddPRLGfmFU&#10;aXn+MpwLgGGi75bSftyNwIsoqx4TfX+MwAB4jW0P6+qz9ewN5BhHddMYBWiPWFVaCyxY6+7tkCTI&#10;QFMINrqJ3IABcIrfcWm0sP6UaaMHCDmm8XDuZVPhFvVpN22kmzVZtJR0/LBDNvqqpNVMEGOu95e3&#10;Me3H4eMl2vM39JK/n2NZ+l3Y8bk2aWA5eW9rhjydw4EDE7zPAfDncxCCpNHNLD8rzPOT0vwgmaVO&#10;foI2es+vibI/RCfId1jNfAXg3lKbvsVC9AU92G3AtQJwbiOBG0M33HKZlg1pb7slX+qrrFJDrTNQ&#10;UiX3cfZfRw65QT93A/BuR0bLUxwwnhqgjYBdDpMXnOf0dvU8oT30mFr3sScAxq/KliprpP3p0fdt&#10;46DxiLPi4i4buEs+jWCXkBuChXNXZQ7N843zRODjF6XT7qoMO9L7I0Kbj5+RNBZyeXLBXUOjq7t8&#10;LwFiNwB8GYnfVdRTF5XAQgKovd8dEcdpQ0p5WaeIWKWiQNbo+wcLHR0j/NQArIJYwXsO9dVp0uez&#10;p0mh2S7gcOYws7/qf6X93/MSfPUszDMADnSRbGrfPE2ficQ7xBXRlxS6gIhcnRhqtJCqAXJdUqi0&#10;mMKkNSUcaxi0vTDOHSiuumCce1M1ZYa84lFPJwBuQ7jRkghQ8XCq1xNH7QuArUpkJQRIRRRprst5&#10;ccOTyvfDX0gqJnzJrEdJJwJr9C1gBYwZIJsRvSQRhVNJn7NJlS1sX7AAaPPP35cq0upaQFwDuGth&#10;jms+htw6gjUOJGQqLUEzWx1u0DLqo4WUk5IsJelIYi3IMOlCbFqJelbInErcJaxdMs0105nDQjDK&#10;sBd0K55Ahj6klXTLSq3c0IxROxxKdSM7h0qlllS2rYMVnb0DcmNqThY3n8pjwLyBjHKdKL3BdoaN&#10;5ftEQ+ZrLVEyzO6gG9nhjFwGAmAPuZnvKXfKAtFEh8CKR8gCOu9HmMIvAtIlXC1XAe6yklqk08uA&#10;WR+XqJH1LMJQP0RyuULEVpHJg6VFSYFkzIWRbsvxl5zIi2LG0O4GNe9NzgSD/zONuUwnIT0dKDUG&#10;/hfUOhb7nDesT9HFaBNsXfj6Fr7c9IO/waNbZ4ffEqG/ZyDiuwcDMtCaKrXWKPrVuHXMMpXEeTBa&#10;Lc3l0ZKdy1qeomAZacuSpwvcEDHX2/OXpMy/xLRbAfw1KqgvAPEbiIVnEEyPANkKKpo5eqijtEt6&#10;uPCtrBEpZBigmiVdQ9m5smjB+pQe4FYU41TsIXqMIONxWMwfAVjB+y6AHwNgTYcfAd7HRFwF7RNS&#10;5HfBq2/reeziYQB4y8mNjXnu8iQokvo3TG55c/EC4NZjF2XgkpsMQ1qNu1H3UB/XO1yXlBOnJAS/&#10;ZmdSPldA6kT0dWDszx3bG/Wrusr87nkuXAPAqK8UwCqjVKN2J9JCZaEVpBplNQJr+0jBq1Y6CmCt&#10;hw0QY3J3BvAqA30BccJluyPigfY53PWyxHpdk7Dr52CdIbAQPuQBXIumz0RhG4BLAXApNXANwNXz&#10;UwC3pUbgsqgnXDpUaYXmuYu0WYFrgJfXmpM0dfY3gKtHo+8OgP1gtf2lKNhNIi8cE7e9P5dIXEQy&#10;sABK4O+SA2AtpM75GNPn63OM5rS+Tfz4YzF9yEDCvk+llChbduBTKd93ABAfkjpq4caPPpEGANxn&#10;d1GauE5iISezM3OlOitPKrNzpJrrYrAI1pSs7BEagNetLADvGJFXNV3yoq7bAHARS8NHq2rkLtNn&#10;CuRNsrq7tXUyQip+j9JsgUXsPeVlDBFYpLy4AA+tcikqK5dibhA9wzeJwjDQKLY2mUjaWF3lY0ll&#10;NQKTQg9gATuURy2Z5yqTFg9j6/2alZaNAWCWr9EHtgFYe8EGgDkKWAO0ar8DkG1v6+MDNNMbTyG8&#10;lhclPdydcsdJGkyIL5Txz+Imy4Lx2izkrEwJzWLkfqenWB5gm9MNiKeakF8C4Nf4Pc835kkfzpmv&#10;8Yr+8jZL7JjV/hZThdfjiDum8YAeKZbSqlAZ5/HuZLXcHCiQemus1FVHy01q45k+3FAmrLJ1p1W2&#10;5rHU+SvS519zfkUk/pZI/DVtnjeA+KlGYAUwC54VwDdIN7tOn5EW/uHFDLNbYVkf5WTJY7bYbUen&#10;ki4nyZOIRNlmcmibwYQnwXpgmpnltUXeZ4EoYojAj2Gbt0mbHxFdn/wEvD8F7iOAu81Zc3SSu7j3&#10;bwWGywOfMBl0ALTO3qiwvGTI2U/6qHtbLlyXfKZeUogmYYz6uTGF5Ib4wA3XSGcA7KJGc0Tgawwx&#10;XEF95cCmPftd+aSCV8cD7REuODOYYAOwLa1W8kotdGw1sD4aDDStojNnFMAagY/IFdpI7hdPMzp4&#10;SVIRa0Q6X5CMAMYHA1wM8ObTg1UAF1IDa/QtRqZYTiTW6KtHe8HvRmCNwjuHfqtJiaqd024DL3Vv&#10;w7t1L8CtJfJa4/2N6FtFCynL01H8j+8Tz09+IdHcgFKYoEohM8k4eEQyDxFlT5wEwCcl78hR4+0E&#10;at/EDz+SlA8/FvO+fVICgMsAdulH+6X2k4PSeuCQ1FMHt52wlxtwGwEQg3FJMP3mLKnIZ8cPgo0l&#10;I3XGY4s69w2M9Jdtw/KmsV9eWNlUwJLxssw0KcnNkIbsPAYNaDF1DQBaas4iRA4V1TJFTdxRBGmE&#10;lLMMX+nqskIpA8zVVRUwtYX0ZFtlfmlLniMAeY7ksb+CmwbA6M8L5QRDZnkRgZ2QkrrLQjEpdHUY&#10;AI6Uez3W/xDACth3Aazg1dfusxFx6+kzGWbEMsvbXuojXaU2jB47N8q6TAZKkFR24ks9gAH8LdpL&#10;j4i8N3uKWOwNv4SV7GtmfN9iaLeIQcBsXS7zvRgK3hmT73FK+ZoIrOKNmz2Y5pX4szwNHoGVogX8&#10;7OU1kTI7RVvpdhtRFwUXO4UXMQS4P1lDH5joq1FY6+BviZ5f0aN9hbBimyi5TU92FQDfov0yjF64&#10;kwu+ichWxT+6nPTrHoDc5vPWQ2NkE6Z5gwi+AYC3sLjZDmCbO+N/2iqyAVij8FMUVhrZn6Cs0hT6&#10;GX7NGnm116vg1WhrO1ssCtOzAXgf0saYYePBrWtu+F5lon32k6JPDkvppyeIEsgmPz4suXupz/i4&#10;JNJgP+o8r08PiC9g9mPDghOMsjfD+c5cbA5q2E4KfY7oe9IA7U4KrQBWVZYX424290lNoRW8tiEG&#10;jch6bIz1GYir06eoiwHwRQDscOaIMX0USf1r8nWRyGvnJJv+r4JXQVsEYDX6KvOsp5DnFTDQCt5a&#10;HBz11CeHS3MyvewfwbsD4HbY5s6Mnce2NNhqwFtH3VuroLU9/gjgAKmmt1xE1I9H/ujx6Yfite99&#10;JogOAd7DRu2bR8TN5n+ZdfiwmI/w9uGjvE0drBGYVDr940/EQjpdrAdGOv+DvVJO+txE7WwlxS7+&#10;cJ+08r9J5gbv4+MmCYhNipkV7ssvQU/dwsBEn7xqRDrYTARup85rHZIvGvpp53RIT1WlFFkypQzA&#10;95dXyRastLaWmkpKAW2O1OfnS39ZqVjx2arDB8zKEvBOtlX0NdVQvlVIcWkF+51rpHdoQlYWFlhd&#10;YpEB5n97cuEHMETvMwfgYOLK+COLyYv8Za0qyIjAtxFVbKKDfribQi/TB1aw6tHI+9Oj4L2/8cI4&#10;D3DRXKcnfGe4Q+qTvKXI74LUBztLbaCzcRPtIgr3VWdKJWDuY6hhuiFPFkbrZJCU+iFySN1E+IC5&#10;4dUbgBGG+X5jMfUxqfT8KCk0drT3huTecIVkZNKxIP3PL+QaqQjjdw2RiUEGUGg7aZR+yuTSElF4&#10;qh9XSo3Af2nUwUnyzS6AXyvxBDi3qIGX3TzkNtLDMRZ8daEsauOib2QPUDkSuO7zjrj2s/M0lB4b&#10;n7OGOGMzJAbgsrndP0y2/BgBxMlfI6+ex34MIqCm2oCg2qZd9BSl1TOA+4LzY61LtN1kRaeedS6O&#10;FYersoKeefHCZZlk5Wcnddg971C5E0ixf9VNupBKdlxyke4ruC+4+knF5asS+ul+CT74qQRxoaay&#10;XT4W50ndrOCBAktT50sA+DL66NPUxqd0e+A7ANahhh3/qx37WJvmWQGs6bMCWlNqPedUwQUTe5L9&#10;PmcB8Y8AdrCTOLerkkT7KJo6WFPnkmh/I+Lq0drXBuAynmvqbAOvPjYA4IYEFWSQIpM+2yJwMyqr&#10;1lSUVtoqArz1gNYKYVUT52WcnbR5J3VW8JZH+EBeOUvE+RPixRYEPyxu4mgdmQ4clGzWg5rZ+ZsL&#10;iFMAaBav5QLgLG7MyXv3SiY1b96+g5K/d78UkU4Xf/CRlHy4X6oAbSOvNRKFm+EZionEOSjaApGK&#10;+oZ4SBrGBL0FJXKnqoHJJ4zYakgdAfE33UQZ0uhvG0gXAfRYNRwKETWRzQ+FGTqIYJUZIrCVJWtp&#10;LECvK2LgHdb6LrVxu5m0s7SY7fUFMlpfLn0NtXQ9aqUUJrsMcVFFJatN2L3Uj5a7FV+uJjyr27Io&#10;sbK9YKO9MDzwl9Vq9AO1oTKv00MsCP8vA1iBDIC3EHcsIs6YZtdRYdhFIjCpNCCui/SgkxAgtYhJ&#10;clnCXV2AHJbnEywkG6rLkVb6xS+ofVWAUQfxNUbr6S0OKZ/j9/wWF49fYi7463uj8oY6uKosXGJN&#10;jlJUESp9IwVirYuTse48xhBZlD4OIThWK/dRZN1hdzAsdJL8EAOJRer8Lbrkr6h/PyMCP4Gs2gEw&#10;m9hdXGUeImsYzW8Py53bYSxb2IXbxj9wBbJqjai7QqtojUH8DdaYbKF62uDzN4jgm0TbTRVgANwV&#10;dg4tO7nKOmTUNgz3Y157rGk0gH7M2xu8b+2as6wC3iU23S9fuiYPL1yRB+cvy13dEH/uknSw0rKS&#10;m0cxQK7nfSPuCDdIqfsBb/6ps4gUPhUfxAmBOP9nAPhCfgZ3tXxlwF6H9y/rBgXdsgBQT9ID1chr&#10;k1FqBNbJJHc3Z6ONZKt1FbjvstC2YQYDyArgYwfFDhCfp4V0GSLLA8DEumKdg2gj5vp5I/qWI10s&#10;0ahLBNa6V58XEZGr4oPxcSLqmnZOXfIOiVVH60d7t4283cTRx/ok1FSkxTWwy5oi19DnreZ51TvH&#10;mkhLCvCXYOlaAGGWSiofpIP3B/dyU9srESrcwJAg49gxySEKp5Maq+IqGwBbAHAu0TX1ww8lZ+9H&#10;YqbVVLmXKMtIZgd/7+qPPuXslyZA2/jhJ9LO/6Hj6BkpO31WTG7XWVHjKLG4i1Tk0q0ggg5Cbg6j&#10;xFundfRN+4h8SS38VT3MKvqBMWra5hKL5GWzqTAhVqw5OawboU1ZYJHU3EypNltkoaReXiEEWaxC&#10;tlhazqRRvgyxgK2jqJBecrmUk24XVlRKTWODDEF0jTEs01JSJo2V1XRLyqSNKaz2rACmktDPV/th&#10;CRQudxiV1M2GD2Gxl9nssIzmwVYDv5s22yKxrf59oHUwE0u6XHyReeBb1Tru6SP5gZcZHOH/GOoC&#10;l+HG3iJq4jITYg/AXMqGDdpHc6TTN2GoW+hTT3QWy5N7CFqo11eRWX4JifWGTYZfT2BvhOHgtw/H&#10;DIO8BNMVSYeAa+xJk/6BXJkf4e8ImfVktIYVLDh5sDP4EdNPe76Piaf2jZVvImNgoVnHCHhfEy2f&#10;Mjj/CACvAqyHrCRZwEd5kmg2yArODgDcTj3cDYjv+wTLcgjrKwDvSiCD9zhmqF55DendqjeTIAzO&#10;ryDCWLzuIovXrssSY3xrAFUBaxxuEHoeQVat8zGrfI9lat2HF6/Kw/NXOA5yn61/d9kcOI+Ur580&#10;Oh+FUCoXXRwMaRLRQdsZpk8PSSiRxJvo64FDRDQWOlV832Jq+WsQUwpetc5RYzrVLitoTxJ99VGZ&#10;Z9VB61EXDgWwtpFsraKDXPS2QQYlrxTQCt6d/jC66ONE4JOH5fzxg3IZIsv74ilJgnnOxD4m6hot&#10;GupeI+Jq3QuA9ShxVUT6XANIG1hWpaclPRodNDPBROA6XtdTDzvdwISSntrEIADrL1WxRFgejee0&#10;iSoRauipiKPmpWVUjvIqn6+dg2Y5jnQ+EHlkIOANZQ9vxMFPJJ6fPw2tczYgTqPFlgWhZSbyFh07&#10;LmaUVrlEYPMnH0jRB+9LI0RWB3LUNqJxzQf7pRzgWkmj2wFxMy2m3gMnpA8yUcsWfzfaZohRsjJN&#10;Up6TKXXZWdJfiJc1Ne7nsM0viMivsWR6Sno9Tao8XFUmI/V1uDomSUkWU1KdbdLG0vFMNkCUwK9M&#10;FWIqwDrblyj8VqrrYKoZkqixIgCppFbGZwrSywzwc0nDu1racXrslAHams1o9uusLSwjq5Q61sP0&#10;IuxYqOA6rQmTe6ihNjUCQ4ItMRe8/PiLHwGsQFbg2ogs23MbmbXArPAy77+DmmumPAaf7iTJ9r/I&#10;/8Gbfru7lEU5SzEtpvqCeKkvThFLdiTpc5FMt6CsgtCabsqXjoIE2ZrE+2q2Xe6wMvQNRnja6/18&#10;CpOAGdayPBiVJQb+s7P536VfkbQCD2lrZ2NlP19jjFUrNxn8wFLnM+rr1whG9nyHxFHB+zWR90sk&#10;jm+oU3US6BkA1jbShkZOAPbAxQ0yi1QaAcQAUbiPBV5dEFpDRMH7zOc+BPhL1M2rqJ5WibjLAHeJ&#10;JWGLfN4DPu8eoLwPgJfxSl4jEm/wunGIthts9FvH+kaPPteUeYX+7UNE9ItE3ft8zwUWh80D8FZu&#10;GhbG0VKp5SIO7JMYmOE40lt9DMRMzRf/4QCECrkIFPqoyU26JlStbSCvtO+rEVZBrGBVAGv6bAOw&#10;Elnqg2UM59Misk0c2QYYlIVWICuI9ej7dcjfDrseBfC545/KFQCsLSST33WjdRTrfN4AkxF93wGw&#10;glgBXAtANeI2EoUVwM1pUQaY/y2AQw3garS1gfenALaBuCgSmSZRPx3zgHD0zUFH9hsAjkA6Gcnf&#10;JxbZZBrkXi6AzaLUyOHvmU80zgfEmdS++UTlIvytqlBltUF0tRB1Wz4+IB0QhKXcMCu5cTZ/tE+G&#10;EXPctrsi8+jQUwB2KIReVKi3mHDYLCWKDpRXyG308Bso/dZglhdRXT1WcUd1M2OMkDC19dip9slU&#10;nVWGassxhitClVQmhQC4PE/bUsUyl19Gq6lXnlM3r1ZaMY+vkImKKpajs2uXm8MAtk6lPBbRshqm&#10;zzxQVkcd2iQ9pN8NfO8ylGGV6MlvIrpYroGFxp95a31DlukhK4CXDADvMNErRkTGaP6devhdJvq+&#10;tpR434OZm8Ze4DlrilQlsCLH7zz/Px+pjHPG38xFrPShKy2x0lybTfsHT22i7p3uYuZ3if5MGA1X&#10;YR3MfG99AetYIbjeIot8Pc8mBkD99XyXPIZdLi0OkIQ0R4lKcTBmgG90ZcrWXL2s4Su9SItqXZVa&#10;cx07ANYo/EcRmImgFwxeP6dm1UisqfQaQL4PoTRDP3icLQY3SEt7YXc7MS/rJ0reg1leQvyxCNiX&#10;+dhF6s77zi5ym7G9Ow6OBoAfUEsvcpZ5/SGR+AErPZd4fUUPi7FXqXmVbV5n8mUZg/UlPm8J8E8C&#10;5mGsWYYRXygLXs/No8DOTtIgnOKJfiZO0uFPJRprlxjE9vEQMRXcCFqpyf2oeZ1dsIfl5qFCDj0K&#10;ZAWrglgfFcB6lMDSvUiq0NIIq6IOG3j1Uc3c9VEjr75PI7RG4zMKXoB7jnWZjpBZ/gBYW0cageOR&#10;GxZGwDSjuirbbRkpeAuJyvpYD1gbIasUtBp9FcS1iSEQU8E/Ho2+Cuh3gfunIrACuBzllQFg0udk&#10;FwcJg1RT9ZU/9W8UWUkcP69a4KQQdbNIl81E4Tx6wgrgbICbBvucD/NcBhPdSDnSdfAY0fag9PDY&#10;gBrL8sGHUsb7q37xPn5XH8vqFTfIR3/pO8mNiv9LprcbF3AGJJQZkBXJPfq582UMpBey05Y6dp60&#10;egNgrXPWOI+pYZdbWuRuZyMtFyIpRNVIS5101JRJM6n4QD6+Uaj9vuwcAfSsNuHrjBCBR+sapCa/&#10;gJS5UtpRARbzfBiV4DxTUOMVeEjVNkkf/eRiRCOp1OW1aKQ1Yt4mld1cXUEEwhwxS9OW6PHaUuh3&#10;H23E1ruPDx69oT/M8rWNLXmIretAVa7UZzJZ5XNOKhPc6SC4wWcwRJMJrwGhVgup1VzMXHWDWYZZ&#10;itZbgmKri6klVrR0FaGwK+dmzWhgSz4l5zTDCQtsMLzdKS/vtEtbc5IkpTMBxkBGQytbIO81yuYM&#10;GyFGy6W9NkEKaJMVYhm0R4GrIP6jCMw430sEEwridyPxOmzxAubos7RjxolSw/RVe07bSTN3co3K&#10;93ajrkbrBSLtHZZm3wHAdyGW7kJG3QUcd9mCcB9N8gKOkHcvXpJ7DpflPrrkneNogHqRm8QD3v+Q&#10;rzMPqXWbG0qt3VmpInVu4nt1ccNoA+izyamSTRRN+vA9SebCyoa0KjhjJyYY1VLSfrOPj7hh++KE&#10;dawT6fcVtM8OiDRs6fO74NXnCmA1sFOQK0BtALapsxTAWv/a7HRU6HEYQJyiBj4HiXWBOtiJUcJg&#10;p4tG9DVDIiUwtaMptNrlVALi8ndAbLDPROB66lsFsEZhfawiBbYBuCaWET/Aa2Wa6D8CsIK3DMlf&#10;UYS3AeB46u8QanIFsBJYkQwwxPI7pAJYC73fYv53ObST8mChCwBwBtE3mzIkj/ZRNacdoqoF0qoD&#10;u96eQ9jm7D0g6e+/h1b6Q2mhx95K1O2Emb51zF6mDtrJQ/8omYTUbKQU6y0skUGANkf9OgURVc1u&#10;4EwGM/KZyR7X1hF6+fVSpmzoCffBOt9qqqUFk0ftm47Qv1U6KwtZKlYhFWxFHOdrvO3HGhb130hx&#10;EcRQHWCvIMrnSj4DFOY8s+Sjw+6mPTVDT3kQNdcg6XU3H1dBtE5n13FqcrR04hc20WyRDfbqrj9B&#10;Y21E3Z3Iu7obfd+th38K4kVD4KEtpteMMX4pD2G/O9lUkRXiLObwa9KQ5gv5SFuJNLomO1Tay1Jl&#10;EGeTMWueNBXESAPqrAHcOtb7WU1KCryBsOPpVDM3nlQpxst6a7JBvlticdm9Lnq++ZJK5I3Pvk5L&#10;CcPG+RrM6ykjGD8cZidSYWEgS8fdZc/XTAd9g3Lqy7AI+QJVzecMGbyGgHoJeF9Qzz6DKX5MSrwF&#10;2bSJqGOJ6LmAGOIWuuIZ6sURImMnF0MbhNANxsPuY5Z+jyh7i5R3DiDeBcT3iLZ3iKq3AOU8e4hu&#10;8/otovgcAL5FVJ3lcZbHeerreYA8x8dMAew+WlYt9CgfJvGHoO3UfOI4Kfslai4AfNZBOlCG5REN&#10;zNS9RVyAFdTlFdxITMgELbS/Unx9xRVDOjfaR1cvXsavmRqYG4+t52uLvDYg27YRXsIEzxaB37XP&#10;OUT9aNNEK6hVyHGcFFoXVWsEvnjqEITZaQlzRisb5smggr9kMjqoJFYdUsgqgFgGO6zpdCUWP9rz&#10;rY5nKJ6IawOwPq+IUgVV8A5oAbCVj1EgGyk0IN0BMkyn1rxE3Wo+toqPKWVwoRjVVaGyzzDfsY7M&#10;IvNzBVH7Bu7/SGKJwMmY8aXTB86DhS6iHMnnhlhw4oQRhVO4CerAQgFCjXqEG63UuU0M33ci4Ogk&#10;AhdS+yZ98AuJff8vGHI4SEvPVaYgDicOHJOBv9gnQ4fPyh3ahyP06jvQwN9gqGGEurUHQqm9vpK2&#10;SIakxoSKBV+sdsYJ7xRWEBXp95Iu36wqB3wNMLRZGJ/X8JghA221Ul9ZJNbMLFnDQPFzxhDnyipo&#10;E+VJd3ExKWi+wVrn4v6RQbQuyC+UOvT45YhIOtpbpL6aG0BJCd+3WJJSUiUTR5Yu7HHXtx7J2nPG&#10;EHWgn0XiqxBaK7SVlgHzkqbQWgtrGm0camKti1XcgUZ7CTJr4dFbFuqpnS3p98yolCHmSA+8KA0I&#10;OVoZ/K/BvaPS5Csd7GkawfJ3oioPtVa2WMuwic2newLJtc4E00v6wttqKXunS8bYYjhYa5Lv10bk&#10;7VK/TADgnHwvicaFIzHjulhRZ/V0pcmNfkqLnhxMAdhYSa2856uICPkSD6O32KF8ERYmb1g58jmO&#10;GK+pg3W07yngVZZYWeNNwLnBOs5lAPyAoYB71Itz9FVHEUX0EsHauQhukNpOA8JpBaaC0fGqzO+e&#10;2+wksgF7BoDO8P4ZgDUOwzwOeCd4PnT2PFH2qNQw0tbBXb4Hh4w6LrZWPJ+H6ENPsUB74IIjsj79&#10;mP1SwfhbGZMxlaTzlUTjapwxsgFxDml/KGm8FzWwJxH4ijpn7K4M1dT5OEvJFLg2EkvBrABWAksB&#10;rOmxgtQWbfVRAXycaKt93xOk7bof+DRR99RxSK1TB4nAB8QdR45oAFwAC1xMtM1BPlmIoV49E0YK&#10;WgWvto7qGFKwwjpXA9ImSKtG7f3ympJWVTGIMACyRmI91XGAlFPO16zkfe++Vk1UrzV01HxtbhhF&#10;fEwhJxvxSIzDGYkgvQ/j546CF0himXYivfEU6l7t/xacRIXFjc/CzTeVm2AKabOOD5Yjl6xDvNHG&#10;Y8sH+6TbYJsBPG8noo+OguCK+8UvqJGPwE84y/yJszKw97A0/GyvjJxzlDtcN2Pc8KudMA8gujZR&#10;2zaVoigqtEhTdRkSyUJpRD/dmW2WdsiqvtJ8uVFWhIyyFhlig3SwcLwdf+tGjOS72QPVYaXupW30&#10;nCm4DVLjMfrDo4BztI5N942NUkv9m5OVKRmk7RZq4yr6ymWVJWwY7JSeuhopzstho0eymBJjqZXx&#10;/Np+ImuffyWLRN0V1pguAd6HpNJLpNT6uMi00iLg1nOfiLsA+6znoQKY82BLVVoAfWlDenHsbMpi&#10;ztrPTvLjPaQ5j34+9XBFnCdadLW3jablxBRRUzE/Z4xkpVNOlTC/bmXwAeP2p6xbeYHO+SUWO5O4&#10;cTydw5d7qVvmJ0r5XbwlIR0jxOQrkpPnxbhhgPQ04qDSxd6lcRazz2Arq6BV8H7OkIENwG8A8Ofq&#10;SQUppWN+2u5RAG/jJbW1C+JVeqpL9EsXXEipiazjyCwHicRd1J/DyC1nSZXnSZVneJ8+1zO3+/YU&#10;0XeCdFbPONF3DCCP0aLqh93u43Nb+DqtXFzaf14AfCO0fHogWHpPnKEPfErq9x+VatjRbjS9bZi1&#10;lxFRKvmcKtpAtdSvuQg3sqnJg9l7pOtD3WCg1WhdAWyLujYAv0tgaeqsJJYCWPvA75rY7fSB9xsA&#10;VuDqozLQJzA1P3F0H4u8D8jZo3vFjUH5GOZ/i4mYZYBLU1kVa9QybVRJyqxAq6PX28h0kfZ8rbzd&#10;ysCCHhuANWX+UwBW8CqQa4i2NlD/OQDHAuBwmPGwA3uN/m8SUTOFFlIOf7cClVCqAos+cBagjv+I&#10;6STY5wJAqgC2ktk0A+Y2yKsuANyELrqEkwJrHcOS7tiP3pfkn/1C6viYSbsLMvDpcWl9D5HHL/Zz&#10;LThIJ8x/NkMQOfzfG8yZOLNUSB9kVV9tDcwzqzYbmqQfsNWhme6inTQC+zxYXiz3BroAMPVvY6X0&#10;sdwrv4y0uq5CyomyE6TNm01tDM7g5FhTJSM1FTLZBKBRbTVZCtlBlC2VMM+d3Z2SV5AnHc31CCNu&#10;kDa3SVVuHux4KmCglXPnNv5bLFT7DPcPJp7WmUFeVkaa85C20rsAfqAReBfM+vwhgFZiaw0gTw3d&#10;kPY8bH9zyaxinSQ1+KLUm/n/pvvyv8cJBU/pXgtTfdXZMNBF0kLkNSV7SCOrVaotDF0A4vlWM8wy&#10;vd1Jhv2na+XhCMb891pk7U69VJaHSFLaVax0vKSfqPsIIceTad7HkP+6OnawFXGPAlePRl4FsD5/&#10;HRgkn9FK0ij8LoAfu3vIIxaCbRKFNRKvAa5lGOX7sMNzRNAp0ttRJltuIEecork/D/M7R72sz6cB&#10;6CSPtucTkEvjRO4RQNxPb7aFaFjLRdOJTncGS9Je+wtyg4vsNgKSObyZpkjPZ6ij2yBSKhEUtFHr&#10;9gJsPXUnEdUTSRqIwo18zVRS6SQY8BCsS93YEuhOXeuGw6Ra5diAqwy0RmAbmaWRWAG+YzFrbwD4&#10;XRcOlVEeJ1X+EbhEYAPAvHaUGvPk0U/E/shecWeYP979KsvKwgyjOlVeaQSuxLjOmrDjttHMdJE+&#10;NlAXNwJiBa96YOmjwT4TfWvo5f40Av8BtJpO70TmGm4A+nW1vtYIXMrrBZBYOUTgxCssU+Pn095v&#10;LBE2icibSXlh5u9lJnXOo7+rvd88boAJH39IP3gfBBb6Z0BZhfKqDsZZ0+gOmOhObqhVx08yqXRA&#10;krDaiQHAMe/9XLJoNVXxWgOpdzNgbyZiN6HgKvvgPcnB2L2I71cTiNNEYZ6MdrfLUDtb7iGtbrE6&#10;Z4IUepyh/qlWZoIhrtqRYt4EyC3UyzrN1NfRLCVVxZJZkislkFpd5UWy3tiCYXuVTFRXykxLg3SW&#10;FMko+uhx2kxVZrOkZ6WJBe10IbVybnY6dTEOjs0dchuyrMScI+G4aEYQiVMykH1ChPWMTsvs/Q2j&#10;BrYZCaxjW7tMWr3ERJIeWyS+b6TTr4xW0iZ66ttjQ9KN6+cQC9VasgPEBIBL8aNuAtDWNIQ0SdTC&#10;aYhv8liDA4CHWwolPdVH4hKcJRYRSB0bFLtYUXqb4f7t6QZWwDTJXTY2rE7T433QKn3dGZKcehXp&#10;qK9MjrL98O4g44g9+ETjw4U08+VNhhk+w7ZVQatR2BaJX+OQYQOwptGG0EKNuKmBFcRbBog5RONN&#10;lFrrSCAfAmKtdeeIpjeJgKNEMz0TgGIWIN+k/pwiuk2TeuuZIvWe5m1ls6vZM1TKBdQDAJshVPTi&#10;qUcsPwzJMg6g+oiIYxrRuQHM0lLqob3URD+4nTS8nc/pJV1vPG0vbXx8G8/ziOqx/Gx+WOc48nlO&#10;1OrORGBNkW0Eloo2FMS2R319p4XEkjOiuNa3mkIr42xTYe34YgFYakllnxXMx2nRHDu8l8ePicD7&#10;EHFgWePtLGWaCgNgrX+1H2slAreoaTvLvFvxczYejRNjgFf9rxTA9YBRAVxNbfvnAGyLxlYluPgc&#10;JcTKSMfLqYctzP5m4YCZgCIsTFtHtI1iiJwZlCaZlCV5gFeHF4qOEoEVxKTQSbSNMriBagpdQmlS&#10;yXMrAG6GuGqg9rWSUtfyN26k3CkG9NpuSnyfKAyplY3gowilVh0f18iphckuff8Dg8nu52bezd+/&#10;ytdLqrIypLwgV3qbIJuammWFLZarLLIbqyiVfkQat+pq5U5NjTxoZiKJyaQhFFbNpNwFZRap76iX&#10;weZaecxc+pKaABDJ53uZUQeUVkisNtpLRQA4MSOVvjDsNJG6oqJEWkpJzTEOuF9RLw0WsyQks/kj&#10;KlR8MHXwDoQjYS7dh6m5hPRshvhrGZQYlylWlS5olNUZZEwGVtkg8RAgP1S3DgCstbF6aW2vMkfM&#10;2plmat8a1Fdp4dcli15wC5rshpxQKUpi8izWjRnpILKFXG5UlAaw4D5+pyQi6CwzvQHSCTM+3ohR&#10;HtNHj+6wJneWNtF0hSzN18rwkEUyzR6QcO7S25WNkyVsPPPDb+d6SZ8ZR1RTu3cB/GM0JoU2AKw2&#10;NyiZNArrwP0LT3XIUOEF430AeIv09LEOIzCju6mCD8zSb9OumYaEGgG8vYCihX7tAFFylih4k3/k&#10;OEAeJfqO0osdYLyvjnZGJRdXP0AeR6zRS1rXxQWm4J0CjJ1cADe8PGUMR8pRUtdlgDlAe6mXn2eV&#10;AfIqhAfd9uellouxCuLFCvGVyueGUqd740DpRqagEVgBfInvoUyzgvb0KdU07wwwKJD19Z0dwGcN&#10;h0lVYWmf1ybgUMBqCr0DXh530+mjiCROHCM643RxjiisNXAqs7+lGklx0VABhwK4nS33nez/VdDq&#10;Yxdv61Hzdj3duETaUmhtG2l0/a8AWNPzKm4aFbsAzsE4LwljgShuMrHcINXLyszfMpkoq+lzAQDO&#10;5CZpIboWQA6aGPxIVwDzN1TtcwUfVwNIVXXVglBGycQ6Ni5Y2XXUhcCm4bidAeg8brZmwGsIPBB2&#10;NMJe173/kbQdOyMjcB93+Jve4v9eBzeSS0fBEhcjZUW50lxZKnMdnbIEs3y3ulrma6rpFbdgb1sF&#10;QPGQamplJUkHNXEzZFSRVFEPDxGlHzOltImDRzNCkdGuRqmpQo2F1LIMsirNnCtx2ZmSw0xyL9rq&#10;WmpqjeSTKLMWymsRlZRIDqKRpIRoicZnPCQyUAJjIsSNRXfOiI6u0UXxBNC+DGhEsQ3TTM+6qQ9l&#10;1PQ9mWNwYgU/6Q0EICtKgFE7P2MrxOadCUqESClJJQKHu0iC3xWpzcDnGVOBvHg3SY24KmmhV1Fe&#10;MR9ci5CDccKgwLOSGHNVLGleUmkOkukuC4bxqeimy2RxhpvNbBVrV9iN1JUqOVgCJWU6S40V5RZR&#10;+uUtzOQZetga4zkG8XteBwdh40rKTCR+Q+R9y/kC9dJbzhv6up9RS75i8P6llw9u+juPBpBhefWo&#10;/c1zlFfKUhupNCTTTXq4NxBCdFBrVdBz7CBVndVoS53cTepbz928FDKkhIumnAulmbbPBMz0CATW&#10;ML1ETa9vksKOEwl7GJSvJ/K1UVtP8LkrKLbmHN2kh3UdTbSxqlBkKaFVQuQoJnWrPH1O4km/fYn6&#10;vt4QWK5O4qVrQgGwRlWbk4bNacPmMKnGdKq+0kfDZcOYBT4KYAHrsX1yhAh7/Mg+4xyF1T2JPFHP&#10;IaLvkUMfyxnS58vH94vPeeZqSZsrIa2sgLUkKkjM+EY1ssWvB29nNWofZMevbh/sZsOCsUJFHznt&#10;tFl0kL+eyF2l9TIRVaOrpsm2VNn2tr5f6+cqjtbVSmSpl1ZDAvtsIwMkj5tIJqYCSYhMkkmfLfz9&#10;8kmd0xC/FHOzyiVtTuZ/YIHMyudkHGDIH+GG+mEVIqssBcgV6odFD7gN7qHr7EUsYBF/vE8LCSC3&#10;IZ/sReJaS8ZURBS28rlNRN8ObgqdSC77jp6lrejP//E6nYor0gtBWcrXydJesY+7ZMfQ94bMuo36&#10;ahHni3Xq1CeQVNNFFTLAWOJwTp70A8yBqlJpY6laK8vEJ0m1HzY2yXMWBvRBTLWUQSDVlcM8l0oj&#10;ta8pI0XictMlF9a7kLfNRGBTKsZxyDIn6TnfpGdckZ4qBZkp7IcOYAcXbb6UOBbphYsHAcsD9twL&#10;Db8XvuXuBC5XApcnQcwHPig8LkFScM+sZLqq/+YtubO8LCuL96WflTMNGUG0gYjAmCr4+1yQLIDb&#10;AIArWTuaHH5ZQl3hbJL96IMjp6S1FBZyQcJDMBJMcZNyhi4qLERo3Ci7YaFvjVTIrQl8pgfzpLWN&#10;SSzsZuNTHSW3wMfwkF6draMfzL6kiQbGExFy/BsAA9wvOQpiBfBbnCINIGN98zlgtr32Je0mfd8r&#10;2jvKVK+ib75Fz1eZ5GGGxJU9bqD+KaLuagA4/czX1lAzFn78gdQeOSgdZ89Qsx6Xai6uVtK6Yfb3&#10;jpEWjxN1J7RmJpWdJGKOMYTQSeujFwZ1wu6UPND2FEqtLi7Gei66LsirWurfMnqWNYgSqs5fkmR6&#10;vv7Uvn7eHqTR7DbiaznvbliwDSfYNivYVFUKWPXAso0RqhuH0TJCXXUcYB49+jGp8g5wjzAYYAPw&#10;YepfA8AA+TJA97twHDVOCCw0k0Dc4ctZ4F0Y5ocmNxnrmCwOkYNzIz8VELPAWzcQ7p4+QK3RuJ4I&#10;rEB9F7zvAtj2uoJWbWj11GuKrvuFdccSu5bKAbHZmT1MROBkauAysqFCbqg5KLBK+d/k0jHIJior&#10;gPPon6dzM9UUOhOVlQX9c7HWwfsPUc58KvX0gLshpnQCrQCAV3HD1EGGrjMokLgxlADgmo80+n4i&#10;Hai2Bg+dlJ4jZF04q9R+CmfB1ymiRi7T1J2OQjjeW+Hc1NO5wVrTMZunfXSvtUVWWOy+hOfaCmny&#10;w7p65IrlRntpxFpOKwo9MaTV3aZGttS3y4NWaun6apnhBjDW3CKDfLy1uBDhBox0gVlyYLULa8qJ&#10;xrRvEH90EX1HYadrIbrqYMNz42GEMaG3oPqKiYsUP8pIT0DshebAm+PDcz2+gNcHLHhzrTsDaHd0&#10;9/Hs76pFdNJXTTsLZrmVtamFid6SnxMlYWHXJQ7ju/I0Wn7ZQZKNOivCnR46C9I68N0eY9FaOgD3&#10;ckNEk+4uxVjJprAuJTcbu9rObCljOXl3W4bcmq3GIytHSjDkS6aNlIkuugVT975elrUhqVxnKOIp&#10;q1z+AGAlsjQCvwNgBajtKHAVtF9ht/MN/eJv6Rsr0J+Rym6hOb5Pv3cOAN8EgAOAUUmmaqR2udyh&#10;GxgkKAK0hZ9+JA1EtQnmbeewd9XUuhVwdmgPGenjJPXtJP3iIYgtZa+niMhTTA5NUwNP4h45SXQc&#10;g8zqZna14/gpGaUW7iVl1umoBtLmVgBfSV2cQIrtD0vu6e4MC+1sGLi78DMY2mYUVjZySgFqq3OV&#10;tNKzsweJ9Sg87rSRMLODYT6Gm6NG39MssD7M73GK1w0wA+CjANr+yCdyjY8LZ4BfTdqLibwNrApt&#10;ZTKmmu2DgwXsGKouYG+OGRY1FwPyDGZWU4yIrEcXeg8VpGHmHstomg406Fww88G70VcfDcDuAluf&#10;16lmmo+p5zQD3naifCenBU+tem4cFvXjIsU3fboXk4MLUsxNT0FcipFBljpOaj3M/0dBnUoZo1ay&#10;eYDXwrSRAVRY5yoicC0sdAOKuzIsder5P1WSdreetMcN9Bpk4zkpf48ITGRueB8Q/+JD6T98UvpO&#10;nSf7OihVfGw16Xc2mVa6Dkhw41Dny3BM9YL4uUIgA/N8cRWFcLpJa2gehvohDPXTViaZWttkq42U&#10;ub2NWrkZi55qyKsKestlWNjwvp4eNg82scDbKjfQVHeTildSBxfk54kZkDZDctWg/upHP91NL7ga&#10;bXYdc8U1RRaAFS1p0eHsIipH1ZQuvn4+gNdfPNkC4hVEXbwLYG+IXAWxL2/r80CWEFhI0zvZunCT&#10;VSvjpfR12XlcmcxgQ3qYJCf4SARklgW2uQTCKj/BjV3QDkRgX7KrMLlpNUsFa1r8XFG/5dL2KwmV&#10;LLMPNxCyozQ3w5GyEDA3VETI3bka6vhQg4lOyLgq8VnXpKw6XPra0uU2O4efagr9ih9Wo/DnsNA2&#10;AGv0tZ13QfwdVjvvHn2f7r1Zo/a9Qwo8CXmkkbSLC6Sef1r5keNcHIdlLDxUahm962FT/ThgmiXC&#10;6servnkWd48hwDlG1B5nZLDrlD3bBv0gr6iXT56RWVjtKVLaKSLkDJ/Xjrl4k14gpGV9DJR3GK6J&#10;h6WCqFBP66KIHnAIF1kgNbqXuwvs81W5CnnlDJtt87ayzfjaVFVa6zpd1+0KrAfl+9j8ng0tNBNG&#10;NgAraBXAGoHP8LotGh9neOIc0fk6AE5lfK/TkkbPl31FgHa41ExE1EHzDBwnSuUWI3GzqHemaY+M&#10;F2biIGGSASLvkCVVbgBotZBtg6Wuh522gVhBq8+Nfi9ss/H27vtrSZmbEiOkg8Xg/Tl8LW4YfRmJ&#10;0sbqUgt/7zRuOhncZMq5ceaqswatuiKEG1nUuRYiajbgTadGTvoIJRt8RBGDC/mkwgW8vxRGuobt&#10;jjUQXWW77hxVtJ1KaTP1EJF77OkgkE43AvoGCC8FcDPKrA6VXh4/CzmJjpqbcKmSZ4eow8kE4mlB&#10;xSEqiYE0i8bONlZbUmjYk/hb53vyt8tJRbnFPHFTPeOE9bLdhvCfsw1zvcSZbayVPt7fR1/5Ia8/&#10;ANx1+dlSwRxyc1kJGwQz0UabpY40+iYAvzt4Q+519UCSleDVFUcrKUmK+F8UZqVKMprtonzmjfm/&#10;hESGiJufL2m0P0AOMMD67jGiMZE5AOViSX4OAxVpkGNRMl7MZoqSKMQlEVLAEvMMfLkDAs5KWoKT&#10;VEBsKblVjMyyEnVWEzPcNyupyRnmD7p6hCEOHyki4uois+AI5LcmBFCk0HP91Px4RA92pEtnR6rE&#10;p1yWmFTWBCGrbO9Jl9X7bfLiQY+8wDfrPwTw11jAasTV8wOKLT3fq3pLDdm9UWghWVyllaTqqjHA&#10;20/kbWVFifU4fksq0dMpF3qPnbRwZlFFTRAl52Gp70J03YXkmKRFNMoKzhGA2gE4247ZyVIE7oJE&#10;8lFqpjm+5gy2NdNM1dwmMk+SIjdyQTWQNt9Q5pkLrB5CppT6rJo0sRiSLJpI7kMNrNFXI+813fVL&#10;BDpHBFYQ7wwhaB/3D7LIdwFsmNaRru/M/jJxdBIrHWpgI+rS99VUWp+fAsxHGRI4ppvpiXROCDoK&#10;SF0HcZBoSGWTAgCeoA3SlMwqUC6axYYKuVfDkuzKAuPMM8M6hXxwlGis4B0G+EPmVPYhJaCLjkZa&#10;ybpRjoLZ9qiRWMGsLagaBTIA7iDqDuSmMPuKzW4+aXp2irRh95pHBpEL6VZAHd/ITbKev2kZAFbN&#10;cy51bj43vRxq4VQAHM+qkyyibgkALiJ9LgDM+Tq4wNt1ZDwK2kI+r4x0u47sp5UbbdtJO3r+F6QD&#10;cLfCVrdS/3ZAerWr9PKoTqydI+OykyxuDomUTvHwFVGk6mEANgZuxARnkQaYsw5+JJlIPU3cCM2O&#10;Z7nhsSsKc4CWPMDMcMMdBBuLEFJ3ibK32uj7ttTCOlvkZiPywgFcIwuzWQEai7liuTTSVjITzdvr&#10;a2WU6L00goYaIN/k7eIc6uOMZOSXJslnYiotM1Ei0Zwnkin5IfF0p32qJJY32ea/ATCA9qE29kZf&#10;n0uraqgsHUtc3X8UItPF4RjqRUshI54mZrQjo69KdBhraWCh66iPa9KpcwFwNa0lBb6av+cEXpMQ&#10;91OSkgzZmOYsfuHo+pOuSnt1IkMLzTKFM8d4H9cGZJYpg8V46Y6SlOssVY0sdh9g99Qg7TPaT0YK&#10;/RnSNqOVBPv8BWmypsq2GldTZo26v4yK2QEvR9NnrYefAN5NNM9LAPM2JNUYwOxBiNFGL7eJVK2S&#10;urWYO68FkUA3LORtQDVNz3cOkM1DdM3x8RP0XMc4IzrhhLSvQZVAqHxa+bwZgHebvu4s758hmszh&#10;9nifSHkXUmpM62OUWd2k6bWketXcKKyk29mkvnEML3ggGvGEiTZEHNoegvW2bVmwtYZsSit91Plf&#10;m5WsbmpQp40ThoXsEYAOaCGpTh3dLycA6kkAcZLneo6QTh/H7eIsLLQHhnZWANVGvVtjYocvvc9x&#10;IkV7egLgxFYUIuYuafQ9HCYWaoqM53NE4rnynTNTijkaYNZlZq1cwM20mPTRdoweMmqtVl1BCmHV&#10;RERuJ4po1L1RoOBNkxki2Cx9zh62MBZxkyoAwKWkqSVMUjVDCjbAsufoCKH2fPkfmTmJtJkS6O1m&#10;QETtpM98DkDNpA1k1n4wDH8lGVUDN9AmOgX1EFjlWM/Wkwk1klbXQYa18XGdALgb2WULTimNGN41&#10;wVjX0j9OZNl37MfvSQK1bxzfO0oBTARO5O10vnc2QpM8jpkIXYA0tYohjFrGIkuQKBak+BPJkJvi&#10;RGJVxZqSgHUotFhi3lnFft0bfZBbDdJagpqrtpq+KkwzJvNFhfkonkifO/Gi7uqUTlpVdUUFUgp7&#10;XYU6LD/VxMxtjAQzp51Aey84PEA8cEr1ZA7AWw/klR4fBe7u8eCa9w2Lltz0dAipDLYQMrBfFiET&#10;LB7rwconJ8pVgv0uSkDQJQn0o0zBP7oaVVZ9OuOeiaTTMZCvxWx0YMVrO37erqc+htCixenFHLrL&#10;x5IKkEuxi13A7/kJZnY3YKbvzlolr8hXwpMvSFjiOcwO3GDXyba6cwyD9z0KXhuAv8D29UsAq6C1&#10;gVifK2A16upRMOtrykQ/1nFAwPTwuoot6PsCtm5q1FaIpSYllJg5LUbGV4kKaACw3qSnOwWQbtEH&#10;vqPDDKTJtwD09O4y6JvaSiJSDwKcaRaDzQDGW0TO27Sk5rn4ZgHwLUit+9wIRkiXmyFgekjherGP&#10;beMGUclJBnzeRFB/UnsvdNue6sJBG0NFHBpxbdY4NqN2m02s7kLSY7hwcM6RFRzXsUGirEoltU10&#10;RqOuRmCirj4qmI8A3hMHPxT7Qx+J20mcGzFm76emUn3vGITKGBdWT65JJhEjPOqsk/XWatojNbLc&#10;WC4P60uNs1hfgrlbgdyqRHJXghaYtFpbTR3sBNZWU3cOjDVHGete2Gpj3WgGu4M18qYl4v2ERjaP&#10;mdHsZBkLCZQRBDYVcA4lDC4UAYoKmOgqbkgNyEUbGJ+sgEDK4+ZaCpizkJRG7/3ASGWVhc6jB2xG&#10;C11FlpNKnWoiMmsEbiBDaiCCNyDWqaQetjBOWHqALIs1LNUffsDE0ifSBYBbmBluRBttJStqBMBW&#10;xB95qgIj0iYTdRO5Uej3imEgQlPnVG4kmrrnkAWYkXsW0a7L5wZZ4EDJhX1udRp1YjrpJ7VmLQMC&#10;ufhQmTEyKM2IlmJ6592A+HZHq9yByZ7UWhjiqwJZZTpGARmYA2SXFEpze5NU4v5RX4i7BfrpskzS&#10;7MwM0ukUGF68vCAUk+EtvP1gnXGR8fp3AKzR2R+Nd156muGCOUMPdwTw9uG+UcsEUjzD/QE+FyWS&#10;nzHY/4KkK4BTcU0xYcBgIgpzM2oqYHsEi9gmytPF+9xBtmOyisf5kLj6oHQrCWaBNxbCbFh8wszw&#10;BMu+Rwf4eZljVgCHmy4aZNbUZIVsLXbjTMlqlT8JYIp2G1llS581ldajr2vtq+0koyfMoMA6qeoc&#10;te2gRl/A2wA5UgdZUQVBVUy/tIJRvz4APATIp4mg9wGVjhU+RButtfAcF8YM0XMOsuoO7Z4p+rBz&#10;PE4r4InC89z5Z3n/FGntGD3LUWrcduq4Lj5vENa7B+B20lKqo/2UTKroxtJtb8CrAPamb6wA3hFx&#10;nPwjfysbiWWreW1+zwpcO24EJ3RYn1rXBuDTiDgUtHpsAD564EM5CYjPwUS7wUKnsg/Y7OLINkFS&#10;JfqW9xHkD7BXZxYW9RVbAZ72snVugJquqx5yxmoA+iHa3zuVFlZyFModSC6NwgOkj/0Af9CcRtsJ&#10;gFrScbfQ7QMZLPDKALQpuIIm85i6kzoD4u4gX7lJP7ONTKaam2cTvIOVfncdpFwTPEIjf79aQFyN&#10;LZKZ92cC8hS6AHEAKh4wKYDNRF8FsMopcwFVAutWConKCug6UuYm1qtUEZHN1Mlmat8SRBu1MNCt&#10;pN+tpNK1sNZFMNGlRGZtRRXpzQDyLIfvk0r6HK+1LzcMBbB+T+0/qwIsk/ZWNjebPG6Oedz00/d9&#10;KAVnj8kgFrqNOWyswIZmgKVig9YMKUkJZNczHtsxPpBRiCFoJ820wFpTN49W1zBiWCJmXDvyUWsl&#10;WnLEQhvKUoTgAx10B0RYKQAvop1USDROIIMpo71TWpQp/tS/7ozPejJG+6cisBeptT/WUbmIRXoq&#10;syDGuIkwyF/NSGFtfpJkkDWEooArYT2rKdpDYnwhNGGja1JxT6GNVMnNqDoXbqSMrZD1ubiWsvnj&#10;9Idy4TKsfDxOr3Ux0mTFzC6fdbAIPtZIpYcHLKjRQiUS8MbmXJNKUujZKfYGY3D34nYXUko2JehR&#10;KeWPLDQptA2wCmB9/m5abWsrPacPrABeYYv9LaZ8Bom+zUReKwPi1ZAjFQpgUqJi7qydAHCUSH0b&#10;sC8irliCZLoPEz2MBLOXUcFZbgD3+Bp3Sa9nAfstFFTjRN4OhCDttDeGqXknufgU6Doo0aT1NUKD&#10;WogZVXBZuSCtfG4czLY70dYdVtwXoYkHWu0deaSu//zjJd02y1glrxS8+n5loBXAxwHvjmHdYax3&#10;iLawzAra4/SAFcD6eGjfB6IAPg2pdZHjAyudQeaQBRFW44eZQV2l3G3G0BuCaQpTts/Y0P6kB18j&#10;QLzVgaqop0Gesun9cTtbChpR39SWyP2qfFbTZLMeBKACzHHImQkuvgnEDxMl2SzwyiRVBsgAdxTS&#10;agiADwHufhRGVsqAYUqaHpjhPjKbHk47mYoCuY2bYhPRt56jAM7j75pIhE0iKtoAnElbTgGcQytJ&#10;J4+K1LkSUOUC0GJAXMamCytrVhoQadSQPud/8AkD/juTS41E0WpqZGWxE957n4iKER4iGytEZiP/&#10;3zI6DZk6qw2ADeJq9yQD4FTAmw6hlYkNUiZ8QjbgLSZqF5P2557YL81R7lJn8pHyRHeZ7yqUsaY8&#10;qbfEIUXEtRHmNyXSUxoKSWvr8ZuuLKOdVCy5eURfLHdSAW0eUbgIeWYVeuoyS64UMKKYHhstFkCc&#10;k5mMOiwdgUc0AEaZhdZBe7//HoADwENaajypfZikh1CmMP6ZS2ofxwRYfFSgmNjWWAZBVk7LKMLz&#10;nBQlM9QBcMuZUKrgudUCi8wu4cmGbEqEALK6X8g1l8PiE8qSOXq+5WwubKtKkFai8PRAscxMVhou&#10;lUYETmWpelWITI6VyibDD6/u9Pz7fWAbYN9NpW118R8A7I0iCzCiM74Dm6zjhG3USvUQI9UQVyXU&#10;X4V6qG9auXCGmAiaoSd7H5fLRYA/jEneEGnJLIYCg6Sv80ToOfW+sqcfDHnVDRnWxNepo0UxSkp2&#10;h+g2C9imAOMgF6GVC6aLSDxMel3ORZBEOhfEheIFkF2QdPoh+9Q9SApglUfa1oSqquoo0cc2mG8Y&#10;tANgfdv2eIK08yTHzg4iizHB4/R5NQIrcG3HBuAzgNeByBFAzzWObCMDAq/SiTlnFESLHWh8IUum&#10;SaVfDLQZ6bOCV9NpfdwGvE84m80okRrKcU4slQXSwllSvjlE/vNM6ujjNABW1nqiEGJMH4nqE8zO&#10;3oS06ieNrqbmtZD1dDHeOUlXYFAJP7zM7sKo1vL/aORv2cKNpR4wl6I+0wiciHw1EUAl6LAD0VBr&#10;YNVCZ3HDVNCWQUxZIJ7UmVIVVznqUslrpRBb9SixqgFzCfPCVgixSurZfMAYB2GlLaLYvURuvkc9&#10;2UA9KXcNrT7tPWsKrSx0KvW5ft9EWkomXjMB6DTAm8ENMZf2Ugk3mDI+ppCbpYUefLPXZSkJ48bN&#10;5M9cq4UNDllSnxvDwDwAJAJmMQddCNdQQF+3mFo3JStX0phSyoJ9LsZPuk5dMEmrE+OjqDUTJTkm&#10;UjLZ6WQGwMWo4GooXYKC/cTF14d+8L8FsK+y0mghApjcC2GvczLRv4Q1r5WY6CWz5DwshGkhXDZ7&#10;kYI25uRKLa8nBTuhznKUqnQW1zFeWIkJfDXZRF9NsoxjiteRn4gR4kfi6XtGYlIgXUMwVzB7S3k+&#10;q2LZl1SPmfvd2/VSUsleKyJwBKeI5/PsE16/1y5P7nbLnpf8g/W84mgE3onC9H/1oM56yxqUN5wv&#10;leTaFXcogfU5v8wL9NGbRNElVyRzsL1Du/VvLcRIFSKOYuqsfP0HcEet56IeUvBR796Ggb4F8dVM&#10;fTnM115Kz8BniyEG6t1xZH4TkCRj1FyNiEDKIMDqMFkbo987i2XL5LlTMokI5I6OMxJtpgDnMNGl&#10;BQZa1USBtCxcIcTcqLH9mJ7yZSJJ9wFrBFbppOqXtf61CTn0USOwgtg246u94hO0XY5B/pxDGmnP&#10;ULwOK5xE66xAPgZgj9OaObT/fTl24AOxg8i6rI4XROwMsoRMbjp5TAFNZ+DY2d0o/UTOe8zDfoZ5&#10;2dM+lET9LUTeRnnCqNwjAL3dDqhbsDttqmCLPCCuLwP8JZBd1Maw2LfKaD0RQSZLcmQWhvsubai7&#10;xblyJz9TbsO49tMKLCFNraTF06OjmWjSb8Av9PJ3GIPIq+dvoiVNm2rNKXPKqYEzmUAyAToTpFIi&#10;wNOUVvuzeQgucgxnjvekmPTXQopcAKAL+PgsonUaN0k9WWQ/VUThStp4FqaY0pgTTuNmHQmxF8zf&#10;J4INiNo2yiaSZvF/0V6z+nAp+xyhAKc+jwGwCdxA9MabzPdPJbXOIgprDVyEdVEh5VcpN9sagFzD&#10;/63oOt0G/0sygvfyTLMZwwAT00CwsqUAh7+xBQIxDhVcOqReCoKNPIYecjGKTyVlbqwul0rGDSOi&#10;giWJujeX+jctPhrhRBZqqCTpbShjQD5Z3ChBlMzyYhLPRmLpo6cSWAF+EoQEM4/Mpww1XQGa9syE&#10;KGSRIZLArHEFApLuCian4hOlEQFJPtbAoR4sSAfATfR+axI9pYqUupX9xf3FLGgvThJPR+yYLn0k&#10;IQmXIdQuSFq6q6TGYZjRbpZ6bIA0ha5hLWpM2mWJTnWQkloi+BAikt4cvL+SZM9zel+28yoQIBvH&#10;n4kkv50T4MvaTy955e9jMM96VJWlR+vgx+zG2ULxdAe3DWWgi7SvyD8tXffu8I/L4G6byz+qhn/G&#10;IFFuQocckPLd5HEc6WIVd+xqAKqTSQuMJ07yMZoq39S6ViPZx1i3wFRO8rXnieBaJ88AtttE62XX&#10;63wOWyMQYHRy86gEyCHcPK7z3I0WlQeR3oVU3I2bzBmj/t0ZCbTN9erbp9TPSkmr3RT6NOOJp9Fc&#10;n8FtUmtgeyLw6RPUvrDQJ4kExw9/CHH1nvF4aP/P5SjP7aiBL3/ynkTy9dJIv4v4XhZqvkE/LHSJ&#10;tB0F2tvMZ/1kH6s0+uTLMSZK+lrkZXcTC6LxNuq2yuO2SnmEMH6ruYxIXIoxeik1MQCGsb5jtJ0Q&#10;+9NDvkO9t0jUfYCm9yFs8zw31h4cTzohlzoRtrRSp95GBjgG0VdHpC1EPFFD6toON9GD+GKA0qKU&#10;bCga9VQydatuJVQ2OIqPC6fVk0Y6nI9BYBJD+xn87fMAWC6RuojfpxLVlYIs+pP3JQ6gqaNlKiWM&#10;Zh3RzEgnX78gKV5XJdH1El5klyUZZ85kHhMwt4/DHST5+iXmk49LCMRZGOx+GJxBNPVuLDeQBFLo&#10;VACfhWtILqVKFn/vDNpL+TyvJBrXcgOq5qZafJbfycUOojBcFnuL5HZboQyWIIChBh2sI22mPo7D&#10;ZC6B/VJppMuJpM3hCZFSTRnSAKkYhTouNiEcd5AEXDoiYaoZ9dObLA4gZQxGeHp5i7sNxGSHXhwF&#10;tDcBLYOo2kjPuBL+oQCHj2hfNzGnxSMWKaAtlcmcM1JNppyqTenShluIlRtJvJ8j+m83aSLyWlOw&#10;Paad1ACYu4poMxbFM7PO3Ln9z8Ul8JREJVyTAnMg5BfmjaTZIy1Z0l6XKFYAHEH6HIHJXWYZ021s&#10;mchiaVtRdYjseQZAbecpahQ9z7jwngNaPQrepz4exvNX/CJ6XuI4+Zxf8rV/gBGpnyOlnOXCKOSC&#10;CeIf7E1t6Mc/OXQvI2dc2Bm8XUPU6yOyTQBCBfAIF9EcqfcUKfUEkWKWem0eUM9Rs82SHk/RTx4h&#10;qvYB4nE+/i4p4S3qyzmi8OwFRB2s7rzDdojZqxelm9Swjq+XBxB9ibIXieJukGPuWOHqGhWdMDrB&#10;0L8a0OkwwmEuEgXvCaKkjYVWACuZpWn2Ue74p4imp3TnEfO9p1WNxazv6eMahZFUHvrg3wD4Cqbp&#10;EXzNDNLwEjKEZn6XJlL5zWYcKWCIFwDjE6LwPD3aJ43V8kU/2+d6W+QVNfCzrhoDwNutFRyMz4jC&#10;q/gfazr9kPMAlnqB1sk9UvJlUuql1BTZTEiUu9xAO6h3m2DiWxnoUH14rxrgo46bx06ohMhmBSzd&#10;lA9j/C1u4gbaw7BJLq91BQeSxqKKgkDSE88Jef/n1MV7jR6xCTAn0PpJUxta9ill0iqqgJzM5+/o&#10;/8FfiCd7lgJVeXbplETj+xXhflGSQ9hAgSNIFtsgTETCGMwMonAkiWQjo54EdclkU2MQpVPAZTsJ&#10;v3pG4i6fkUR6/AlY8ZqQoSafPSzJZ2CtTyP8sMO/Gm25hW0XhfwvKsiWKunLl9qzWMAJW+NYD+li&#10;jcooflN1RDULw/J5RLgUxvjCYzzEM9hVQlGlxcAPlCP2aECAkQ3wLAAwVV+nj17E87s9MNhwFdaK&#10;YrTQPmigvQCtr6HM0kdvssQMtNd5pMj68bV0GRp5XmyKlf5mKyCrlhbIMysmfL0MYnQwTDFUVIbY&#10;pFBKqZHjfNk/pVY7GRgzpMJI0xduL8CEnjUsqSGMudq/J2HRVyQXZVY5WyWstKSa8iNkqjsfMwT2&#10;fNFGiky/LCEmRmULPaW8Gb6jlQGYoVzZ84Qf2Ha2GfnS89gXdhmdqu1soyd+xGTPE6Y19DxlXvep&#10;tzdR2R8XS7YNIugY4GL1B6x2H+6Rs+zgcdz7M/EmxQznpABmK+l0J+4QwwwnzFDvqjTyFkzzHRRS&#10;2iJSnfMEddosEzMK4EmejxOJJ6jZ5kh/b8EyzyLo0H7wDCCeos2jb4/wvJYoaiHliiK6egDgc9Rb&#10;zhBdBoDpB1+kPXUcQs02SaQA1sir87x2AFXBa9tEqGm0+lwd5/1KYl1gPFDVV6fRQ9udpA985CMD&#10;wHqMCHzgPTlDGn2NaBHK90/nArdweomAbfS626mrxhlo70cwX0J2UEL6Wsr3a/VylRXS4s+pkT/r&#10;wdytA6/fdgbW2yrkUatGY1JqauLNpkpEDJjBMcmygAhkEMFBryrYGOoYQKl2h2g7BDC7YeN1yKAJ&#10;cYsKWwYxTWjUGWsmrcbhKeb4f43jZ9ZMaZJNOmzmbxwHWBMAbiIpciKPGoEjaQklE5F15tcgt6hH&#10;o4nEKvQwE7HNkIchvO2FtNTX8aQEeDtIUMBVtl6wjdEX+xf2MKUx/5xJXZgWEUgdCLkT4CmR3gDZ&#10;15X3AYbwYAnCtcQLcHraHRAf2imBF45IuAM7h89/KiH22ODa7xd/HkN5O+LspxJrf1Ayib4l509K&#10;zVnmv4ngZfZwLe5MtMU64ysdIFHh5/ClRrZbGgGA8akm3XbWn4/xyhoicA9cQhU9+p76CilEkRXM&#10;z1ZHH/5Wdx1gDMf1IpXppDBxJ1i5MUvuQTBzBw9hMbhsIuG0cBMog1zsxmFkiJtxb3Wp9HIzNpMN&#10;1bKIrRNjgT4DwGyQyCmQHoYo2vj4NG4kScFXpTzFV8qTvbDgwanEzAaJ0gQ2HfqIw9n3xcObuYF8&#10;gFvKiGkJp4hdSJ1orZsY0Eh22AXwRUliZWo+kdfaEi/t/ZmyZ8vHU2xnk1R45yDQ4AKznUeszdgm&#10;Cj9i5YiOEG4z3vfEB0N2zmN+2TUkix2A0nnvHjn58c/E/qOfi8PHPzdWeQTxPIULo446rOPkQRng&#10;Dz+r/V0i8X0i8AMnVWSdp997Tua0faT9XgA7pek2qeg00WwGsE+r3JIzxGt6xhF33OTjR/i8IoMM&#10;+VAiAJoboL9Em0kXeHsbw/xOBoF1jGijwNX0ecfb6rARkW3pswLYZiOrJJeSWJpGX2DPkR01sKbQ&#10;GoEVuJpC/xTAV6mDw0j34rUVQtbQwg1nCkloDmDO4iakzheNEHPlsOmFaI6Ltc1GWjsejA0vddjj&#10;Fnp7gPcJUfgFjPSzSgzAIbI2Ia+W9SKrgIkmhcsglR1l6msSU79FyplR3Df7LjJeyYBHCy2eGsBr&#10;ZbqrhZtFixKH9OkH1ZAf0UsrWU0pzHAejLHuPwpj6F4tZhMhr1RkoQCO2F3+veNcuZ82z36J4PWA&#10;D4nOrFxJ52cPAcze8AH+rudYqXJZPAGJtxcG8t4AmDZKWpgve3SDJAs9th5TuL8kMJGVHOQvabQg&#10;05ElpocESSzttqArp8XFbp84H/9QAs4dMAAbeHa/+PLc7cxH4m63VzwRPHgd/0BCT35ClIaAczgJ&#10;kJl0O8swzKXjUu91TqzRTpJL7RifQMqKvDEffXIKSqgIzOYC/Ug/vS9LMe6fbeW50mMtpY9skjDa&#10;blW05B7NMHpoSZJwsoZkwBjEz+lMwHInkAWxxC+CoYds5piLy/IhvZLYhVyIlU+VDALeQm4IpYW5&#10;UolopJRppeyYOKlKzUASyuggRFpbZrrUw4UkYjOcHX5VymCiy1iKVo/1bG9FshTRYrpMG+myy37q&#10;azzEM7mpkE30lCfKGH3gYRRZ8Sb6y3FnJCDeXhLzXKSkIZL0mZ44kXnPmieLw4zjiok7xuoe+DZz&#10;Njz/+Kx7OMuG2unoED/EkOHIQYtmlZUa2kbqBZCeH+2Rq0RbZ+paN4grfy4GvSiyuejqIbUUwH30&#10;VSe4g95BQvngmgMzxMpKn8ftktYRKz21HTUHmTXB2s5JerFTROxpou0EkXeQi3Aa4qqLi1MZ6j6i&#10;SB8Rux2AWojgkWwJdIKFvgqRcw02ViOwO3W1I33gQyi71FXjEGyx1sE6Kqi+VjYA6ySSjYE+wA3h&#10;COmwKrI0hbbHmvUU9dppFoSdOqbDC5BXP43AsKeBSAHVbqaKn6eJmv0mFrvVlAfJOvJIfaqi/grA&#10;VU1rpZa1Js3Uq60MYdQi7ewhOj0lwi5yQfSx5WCCv/FDWnsLCG3m0OnO04pq4yZazjTP83iTPMRs&#10;8BZ9+H5M75uRnDYjWWxDd1yDcKKWqR9Vw3XBK3SRyiuJVa1z17DRSkZlAs5CbpK1lEph/H8UwEka&#10;hallw/ifBVP6hPK6Sh11V7CC2fujn4nfxxja8XcM4H1uZBx+LgrgK5gGXhQ/Pzyog1yJtNdJlRHw&#10;M42VjcophWgcz26odJjbFNL2TFbtpNFnTaYMSyO6RTD8EXCJtJwo63cagusCmdSlIxJ1mehu/6n4&#10;ntonwXafSihpdcQZNNtE/XQXe0lzRM/N5+UA9NxztKzc7KSEudsUmGpTPP7MzOi24r9cXRRFtA0g&#10;Al4RD+cTEsVq0GpaTmX0zSPJECyo2jZZMrZ6s9uIykUZaZIFO+0VwEJ0Pw8JiiSTyOHGyVxxFqy/&#10;ifo5A/P6djoF/expqoaTKCnOkzaGLQoxFkjA1SaPFbuttLFa01n1kpKOVXA6trPRrJk9x0rSa1KF&#10;PrqMQYeWwii+l4ecd/hYHH2OSnSSk3i4wyHFXsdJhNHTOuS1PbmSlYf5QORx8YnmGofMKgXAdR1J&#10;UsqmiT33XPBrpjf7AEJo2cOJTQocBSXmbnqWmaddQpqockl9bnv7ASs49SySoqobxzikUTL/2FAI&#10;jwjYTO33JcM2ZvPPL0EQUA2j3AqZ0kudPARJpPrmu1cxbmdzwYoLBBb/yHtXATJ17S1Iqglq0ZtE&#10;2pvUtZMAeBgwNcJETyLfbCF69VJP92Nf042wYwASp4D+cCjR9xppoyuAvUx0duXnu057y4GbxWEd&#10;xOcc1FleJadIj88ogcX3URC/u05UNzFoLXyem8hZftZLMNFn0UOfIcKrGkuVWNpKOkiGcXz/e3J+&#10;33viQZ0fCoBjeaxHuqnD7sOOLuxr8iADoUWjy8EAch1tlVZSXQVvE6BrAGwtMMjN/OydiE3qANkI&#10;WYP2cKsBm9oN3eSmNcrNqBYg9hFNtZ6dRASj6rYBBjxKAWAdBFMHY4L6tVTG2ko/vI1+uKrg9POq&#10;IYLq4BRK1NBdfZ1J7xtIE6O0lQQTrRHYxMcYAObmG8gJxjYnjnZSpi7ypgZ2YTm4O4SkJ7+jK8Sd&#10;O9EvEOC6EYldOJHhLFIL9ZQYNjGa8MLO5ELPZKjCRKQzEdVSwkIlIzQMx85IfLMDJQX+JJ7sLuAc&#10;arDLxyX4gkZfTPgunpDIy6ynuQTg7FjGhrdXJtdH6lXAC3Azr2HawGPS1WMSeemQ+Jz+WALsEInw&#10;/hQvDA1j3FmERr+8vVjGWWuik0M16aGSGOqEscMR8UMtlczgQSLCi8QYX5lm5ejjqX58ulgY1mTF&#10;XL5QYvAd8yZr8KdkqbBWiwWCywIp1QgPUYg6rgjJahVyzVLcMGsQjTRa6+gPp0t8dLTkcBrTUtDD&#10;p6FjT2fTRjYgNkspY4uJZCk5uHYUJnsS9QE79bDD+b3icPETIvBlpqDOi7+fPak9Ay2VUdLSEI8n&#10;lrv4R54Wz4jT4hEOCWjCECDvGnPPfrJnnhT2DiC+w+N9V7yY3QElqY0BWs5DgLvIRI8efW572wbg&#10;+9SwC7SF7qCs0norD9FGMUKORgiPTtoWI6ijJvmCajujAADTFklEQVQYZZ0HiZpdXFC99GDHAIhG&#10;3AdOl9hBzNdnGdgklqxzpNdzpMeTRNRJUk+dRNJo3A/YChhbM+/ZI1YY0357AEwa1cWF34JQIJuv&#10;HcLH+1JXX4Op1uEFJ8DrRJp+ls8/Qrp8HAdJBbBGXjuAaWxU0CVluzWwjcTSSL2zwOy4XCQDuHbJ&#10;Tuxw3dD9R7rE7EcAk22oCusSQA4gPQ/jok8jja7hd81HEDHm5CG99GRTAEcV2UML01rVpLgVOmKH&#10;sqkRANciB23Q8gLwdZBNDMIldBM5K7nhaf+2n7/fDerZfiJ5IzerOpRVrZB6tyERx2HZm1VzTv3a&#10;xQ1Mv4a+3UAWUkZfvISbZykMr54qWlvFpMT5ujaFvm4m/6Ow938hMfwtTWpqx+sKZgVwKFlECDdg&#10;PyKxgtjEx2cw+ODB29cpidzo8boBZFdIJm+A6+/jKMFBzuLhdl4SIrzYZE8qGk6tG42lENEsOypK&#10;kmhTmmhRZiAKMrMFRAGcCCGawvhePNdfFNLJQKKwzxk2PJAmB1AbJ0BypXKDz8JnOw9mO9cNMwBA&#10;mkqETrtyXBIBcOjlw+KCmsn9FNker0c4Hpega8fwp7oqfdZsmWJwYBjtcT9TQLWIPxIjnBimZ9zU&#10;97yEh16XmDBXaSxKkeUb7Cdm/PB2ayMpsllCsQVOSk9kkD8aN5AasdCWyoTNLs1JQSjCnC79ZnMK&#10;NwZmjZtpHVmxu83IyJAEHEeySbkr0cJXJNFfxru8NhmSzcQcclq6FMcxcggznRpGOo3Gu5xl5MGu&#10;Z8TDkeXwVw7IZWd9RNiS4i4NLDUrKvaTOJOD+EScFLfw0+IaelS8Io4yWsjyM9joPdPXSFkRHcxf&#10;h1BiJeYCQvIFHhf5o+q5D3AXiGR6bKD9o0eAvwATrK/NA5abKKru0LpZYZfShtbLvtTKAbSbmI5Z&#10;o7ZW4moKgA5RG07C+t53hom+ZG8AtJ7eYycX04wSVtS7Wgdr9L0JAG8AuEaA30gU74RF7QNc/RAa&#10;bZBWlVzYKcqOcnH7qPeV+lvxc1zluLs7GdrmQ6TNRwDXPi48BfAFgHmaR3vSV9sIodbBGo1t2xfO&#10;wCifJdV2IAKfoeazh4S7yI1DAaxqrINEIo3AF0kt/WirRNAys3Bj0kEBHct7wFSVlTHJLOpvNXfT&#10;Eb1CUtly1GrlAEI1xk06JMDvo8Dr5vduJfXtIHJaAa+VaKn9205aasP0tduIqhUw5AP0wMeJwB28&#10;XsHNwfAFA/QdMPj1gFdVaQpgPQpeFbkUA+ZiQFzB9ylUG1n+jqUMehSQ7msKrSBO4uYa/NEvJIzM&#10;KQwA+1AW+MBER9LmM9EuCiAzcQbAGoG96HuHEhndHIiWoW4SE020gsSKjfAExL6ShiIpM5qBedjy&#10;EhMuGPFJ1L7BLDrHvQLhTgHLBNLDwyULfX0pb6e7u0JinZLgi4fEn1Ta/fB7ABmzvWsY9eNvnUWZ&#10;pQDOdz8vOTDQGURhE33hGOdTEnjliARcPCgRl49KGNpirwv7xfnUB+J/mWwDNrooid5rEfpxZJgF&#10;9GTDgy5IoK8dP7cD8kf2NdN26ixOY9KpQeZaGsVKGZOFMUIuDh9m2kFV+EwXpWVgWMdsN6l3HVNm&#10;TSUF1NSpxnaIZoQilWZaScwbp5AqJ5OaR3s5SQxlqIWbV00KmyrSaGNl5kgtX8OCu2icrwMgZpcS&#10;GyeT/R1pSeGaepUleQ575ZzDR+Llc0xq6+kzE339Ik+KO5HXJfSEeEScMPYldQxgAMjQ/54xUtYJ&#10;rFdmnRywcWVFigKY7fKaUuu5ByjvKtGkERqxhu3YQHwP14f73AAeAuAVauhN6ult6uRHjBg+huza&#10;xlhuk/p508uZvcA7hNk6vWMd1B/gIp0CNLOkuE3c+at+/jPpgmSZJlopoaUA1oEG/ZhxgHwDIA9A&#10;LPUB9h7IsF5S6CaAXAx4dcWKJ6nxZYB+keh9lZr8Kr3iy3zt03yMRmCNvp9q+kt9ex4A2wPO87qk&#10;myivRwf6bbJKFXMYDDXnEnXwOer3M7SdzlJnHyVVVlmlKrFOwLJf5iIPo02Wzs+mZFoaTO4ADiXz&#10;6GbTAUYqdWOO1sG0t2qYlS7k964AuDWHj0m9Ek5kDwpUBeE4vEIjvdIawFvF56qqTQGqrHIdr6uw&#10;oRlir4Mau4S0VsF9i85Av04KAf5qla/SUy2mjOlhcERTZ6OVBLdwKzqCDIlNhCpTJEuo5oZaxMfE&#10;QWhpnZ4MwCOp/4O4kQbzexgAJtqqKV40aXYgX9edrEPLBR8A7I8yzdUeVtr/ukQA4thoLGown1dZ&#10;oSkcsgoQZ8fgh40xey22roXsns72V9O9SCmIiWUoIR4niyQ8spkQigbEEKgJLjCtzmclGNY56OIR&#10;9i0dlcizRySLPnK2E5skAG8eNbDF84Jke50nZT4v0U6n2YDBpA61uAk2PFJB7XBYvM5isnD85+IL&#10;kNNwyqjDPaOqMIYa2VUC/fHMDkM4wSqUPLYipEB2taOJfnCjSxpoFVVnpVAP42rZ0MIKlFopSUQ7&#10;nRxvALiB8cVqdj9V8HtVZOcyn4yZQGm1obVOYqoplpU6wWzkyCXaZocFSwU3r9rkDKlNy5KqlCQx&#10;4x6aGupMj5gd0sgxk4PJQPxQD7rR9bh6QC467pPrzpChFh9Jy2YkNgC/cQDsGn5SPAFzmgVr2tYU&#10;Gb/Jgu9BlE3DtGJuYkE6wy7bee50d0hrF4i+9xBJaGptA/CD3VRa02kbgO8SQe9xjPcB+FUkfZtM&#10;w2xgfKdE1yYqqHVS8U2Irg3ImQ3q7Q3Y7HvUzgMQMjeJWHdp8I/T121EON9L6jhGlJjkdW0taQ08&#10;Rv07BuAGAE8vIOoBgL0871MAExFzAU8UgHK3AZjPcQTADtwEHADlKUCtAD7KBadRWCOw1sC6FvQs&#10;dbaa2OkkkhJZehTExu4jfgYH/j4K4Asw0QpglVPqDPCPAKb+daLVkswNIJ7UO46eaQvRci44XPLp&#10;pyZx0eeQJZTS2rIyWqe94XSiYR5R2ojApNQK4Bp+70Hq2V6ApSm01sM1aJE1vVaQ6jCIjmeWEoHL&#10;yUSa+RxNszux0J1maGOCOrmJ1+r5fdr5nWuIwo2UF5o6V3ADURDXk5mYAWsu7aAMbpSRkI1x/Cza&#10;B9YoHEe0jkRSqT7SfmQqvpzA3ZQ6kLQ6iI/15Xf1Jtvw52O8eZ/LKepWNjH6+7KIK5L0mfWmJurH&#10;zDjIqkgsZfC+srA+tJzedZ0pQ8oi4iQ/hBsJkdccHw/hg8gCELek5kgFa25NBIE0jysSR/rsA0Hl&#10;ZYer5vkjksOi9HTS5+zrpyXXGUsgN8omtMbpHuclHlCne16SPOpLBXEC74t2OSNhROgAal63c3vF&#10;6xLp+VU8u0mbs7OCxJTiKYHB9qS8l5nvdZHUpGsSFwLBlB0rjQhvqqhxizAHaMCytqkMtjkpRXIT&#10;6MnSU65Ah16oGxXZa1yFf1dPQbncKKqWeszqzbivJATx9eiHm1GGFcVGsU4nTiqjEgAy2QjmDun0&#10;yxP8L8PYX5aoQPT74U7o9k/LdZejch37Hf+g85CDxySCIX8TC87c/A+Ia8hRcQk7Lr6xdpJXSh+5&#10;kwg8apU93TTG+wDIsNaaRGMdsJ8hIs9fZbDABl5qyXucRWpgW22sANZobERoJozu8XyBs8jry4B5&#10;BSJmhV7oKmmannXOBkBeJ8KsoIzSkcAhLrhRLrhZWkH6NeavqIXOKRkBYMOQXSOkxCNc/DcA0yA/&#10;5wCqqH6A28FF2UO06aTmq+H9GVygEQDUjajsCMNtr/JIIrYu9b7M1zZEG9o24vGY6pkhszT6nqF3&#10;fFYj7K6hnX6s1s1n+XscN2SUp4jUJ0m3ATLPz2jk5vuf5iZwkmh+hA0FZz75hbggGwxTHTCnmDS4&#10;hFS3BNCZ4QHS+Vl164Gu7SxW+xoIvTj1UwYMykg3AuAmWksaZZWo0kjbS1Rs5/9Qzc/XAK/QQ7Yy&#10;AnmlyqpihgR0VNBKCqxRW/vvw1j0aj3cocMkfGwr0bgYlVQ5UbWc2rac54WQaHmkwuXM+RaRDmcD&#10;WK3NTdTFifws6lapg/2qiU7mhhcMSAP4/UIVzGQYIcgbAwCvrirVPUtBvB4AgD0Qtng7I5xhwVdo&#10;tDsCiVDJZDF5UQbWM8wvFzEsb06KlgzY3LK4WOxveZs6OJ2BmYzISCIRK2EAeFNGDvVimpRgHpcD&#10;854IH+ML6+x14n1JvA5p5XxO4mCgM1FhZVw/iW0SohlAmk4fOJ1onMFJITKbFLxOJ4nCpyWCSBzp&#10;dkb8rx8Vb6djcgEgX3KA0Y5kCKEsnprVhwGG46xdAfhokTOSSVcBUrCPg2RiomBBJ12SlystRNiK&#10;bLymUxOIsL4Si1l/JYMm1ayBqUL3XEO7qDnHjIQynv3PeKDRA8+FwMunp1wYFYGxIZJN9m8XcQrY&#10;hJJGxyHei96uhz03FEcJ8UP660z35Dq7pb34nRCjmHMwxIu9ymjiOXELPCzOwUfFnRQ6gsXfFaTW&#10;9S0p0tyaIXu6+Gf1aD1JtBslEqkT5AR38CnAPAfJdBsg32HK5S61pQL2RzJrNwrrEMMtx4vUwZdh&#10;qnU2GBIMFniJOs121mjlbFLjbMJqr/N8WTc67AJ4gPR3jO99i8in5NltvIxHmQAaJBXUOnmEVFbr&#10;30GDtDqJBxPLzWCadaFaA1FNdb1ZXMjhROFrRMjzkEznqGsd+dkvody6SPvJ8G9W8AJyPceph/Vj&#10;zvH1z5L2KnA9SfMvkYlcQ955GpAep911xu64QXadB9CXqNeVxLrAjcRexwq5wI8Tlez2/0KcicJR&#10;XPwmHRAArBEA1EK0s/CzmXRlCTVozu5AQAn1p6axOYCnhgykBjA1YkagzLLasN5CcKGMdD6EUSUR&#10;XW11pwDnBO+7AVCLSGfLuGHV0I9tYZCjB7JuiP/FEERiJ33mAoDayGLzOlhwdS1pV2sj5JF1OGg0&#10;UY9baA0VAOwcAJyuM8C6ckWHCbj5pBnjfpBYfG9/MolACCxlo72pi/1Im31JqXXLoft7e2gRfoDq&#10;jvd9CiN9npoTSWBIhLNkMqVjTtf2CMZ+zOsWM8dspgWWggY5Fz/mPFjdXKbfTEz9JNPHVhLLTGpf&#10;nULaakqTUvZgFSbgmgG44yCvIi6izHLBpAE5phdtJWWrTQA0BOY2nno3AXCbALHJ45wkAmg9sc5n&#10;ADCe2LzP9wqR6/JBTB2UHPqUlg0p6pVDRN/LUlGewAaHQAb7HSXNdE3yMljJSo/W3RXGlxtBJqtv&#10;OnAD6cVMvhJ1VRYGCnHh3owMuvCxDNW3WqWQtlMcMwPZ0SjBIom4iFQKKB80dc6jh2wBsAURlAxk&#10;HAVRsbwvQlLRWES7kPqT/sfQ3ooJvcYc8VlxvHZIfBlBLEBdZmaOOA8rntgISFnPAwD4mLgHHZOQ&#10;uIuSQWqdnuctBeWQWF2AV083F/QgF+kw5NE4kWuaFs8MIJjTaAxAb3Fh3+FoJNZIq4/6tg7yzwF4&#10;fU0Z6mWi7CpAVtDqeUhLZYXoawPwqralOAt8zBAXeT+ihwHAqrXuA+rpWwB4BLKon3RxkPfdgEjq&#10;J3r2ETF7ztPfZDKogfeV60IzLmSVb+YQpcJJLa/T5rEHZOdJfa/yM18gCmsryCah/FMAVnDqx7lQ&#10;Blwh6inwzwDSYyqz5OfQNSoapS+qXhpg69c/o2buXNgnuPDtP6XvDRMdAtgCEPTHkDKrw4WOyZl0&#10;fzHSUhXsG8uzMUCv1/4sUbMMQFvRHFcCJmWPZ5iaagKQmgq3aiuI2rcN4msaYC/B1k6jvpriYzQC&#10;F/D16mkbDeh6Gg9X2k704VGbdejaVYYMHqHHHcWvuxY9ei+vFTEe2A8b3snmR7WFNdMaUs16HtmB&#10;CRY6FkFHGSm7BTJQp4XCAbGm0eGQVhqFk/gbJvI38oDA0tQ6nzaj7mI2ojOgdj7ygbhcOiy+rvYS&#10;zIxrROB1JnSQNbIqNZc+azoumcrgZmJ2kBURBICDJZsWUjpS3PTgAElFe19I60VrxNJEkxSx+KyW&#10;HmoxpnPZAe6Ak69HvZ7g5wJpdR6A2osfpJU/NXL4lROS7InOmggcA7EVQ5qdSA0dD3sd6nhKvByO&#10;iCv1sCM3mSt6HA7JxctHxMFRQXyRFhETTMVBEh1uL8lxjhjc4VGVw3C/51ksmfherMVpxRWzEhlm&#10;eKCTRDO6aDYn0zLzYfcw+50amRaCoY6ip50EWZsdFiCZoX6SERYkOQA4F6LOzLbGAry08phkyqGd&#10;lunP4jk3anVuOqE+1PHsUUpir5K7FzcObztJT/CSPMYPi5O8JYMtDs4eADiAUgAA+0XYYULPjRIQ&#10;Z2KGt6eZC7INcHQrOcTFPABxNELU0pr45mUIJCKxAvgORNVdneclGiuYNerqypMZotcsgL/H65pW&#10;K4AVsDYQ256vkzavUx+rWGQF0cg9QHwDpVAf4v9+UsJxQHebFPqO1uJonUc1dVYAkw73kUr2Qlz1&#10;obxpx7amkotHL+IiPtcM+LXGjOJ3uAqA7YicSlApGBW89vxeRtQ1lpIRWTUSE4Htcee4QIp+mX70&#10;BX5f/XgHIrZGYzs+5whRVocajK8BgM+rl5aSWLoLmBvKcRjnk/wcdloDI6X0AdAB1PDxRDR1udBV&#10;JSmAOAkwx0NqmYm0FaSrTUTgUWWUib5NRN5uat5+spUh/mYVEEXqZNJB1HzEXXudNHOD1ssi7if3&#10;OUpcqcNGDZmDAriBY1WSir+fRuQKUuUKvmY/HYD6YzhvEG2tsN6lKuIgW6kkZa/AfreQ1/OVEefn&#10;1MmiBCa+cshidNG3RuJkfr9IyLJAJJO+ROJY/g46rOAFoaVpdBYCnBB+zyCN1pQTAfAD1w9+IIEX&#10;qTGpRUMBcShpaEKYu6QA5DSWuWXic5XFepmCxCiiK5EpDKCwDUQBnIIeP4vfswK71lJqTY3AtawN&#10;LU+k7YM2IY6bVDoCiTIG6fMigiWexeURHpfFn7o4yPE02uqjtJOOS5jDcYnm7eTrZyWGHnLAebZF&#10;IvLwgaX2BbQ+V2Bzef8lgH+eVPoKKWtIpINUVMdiDs+wfRlRlG0JVZUw5hl+EsjGwSDq1EjWhxbk&#10;xLIczY/esR9yTQb7EafE0yZrZHuEtQirWLKIdH62dFRn6eFMRIUBVCJxFpE4E7mxmcibx80rO8hL&#10;TJ4oxjwdJJwo7+dKeYDlbAZuHenU5qGotZIiWVcazVI8LHiSwi6Jk8d+cQs+Ll6hsPRMLCVnubH8&#10;21miE6/InjpcCxu5WFv5p3XwT9KUuo/UcQCCaID2yShgMkBMKn2bf5yC2RaVZwGcptkage+QAj8g&#10;CiuAl1g9qsDVCLwBofUIVdE2zPMaBJZG30Ueb5H2dXDhtXIX7yGS3gBQqtDSCLxAa2sWEmqMCD0E&#10;yPp534Cm0eze7WGBdgOfV8XFV8zrOQAyB3BF8roDA/Vn2UivNawCUc9OBN5JoTWaqh76BOcCn3OZ&#10;vvHV3ah7md/RYKDV+E4nkQDqUS5O422Af04XfvO2RmAF8Aku5JOASUUcbkQhb9LOEECtoohswJoJ&#10;aAyfZd0ECDAsWNUo2G7Q173L3qYZXfQGwacS1GKit7qWaBupG5COM4ixToRa56Je4GNXiMALMM0V&#10;ujmBtFVr4ApS4GqidyWZSA1vV3NzqOT7FgHMImZ66w7TlkIwUguw66ivb/K1rPiHNaKftrJpMIdV&#10;olmk8ToDnM7XSaVWVqfKDBhqHfUL0QirhBY/mxeRV4EaynUSAAPvRUrtC7g1zTapiQBDANcZcAjD&#10;+CASEUZyIKIeWN04LGaSQq6zncADttUVFRLgYBi+CXO5chjdHGWpSatzI8Iki983T8mtcCxrSDUr&#10;aNGYueAj6YoEkx1ZTCksDS+SPOyd4tHmp/I+S0qCJARgHXz+IITXIQmifxx9+bSYmIJKJGoHIv4I&#10;dLsoPkZ76jSWv+fRYF/EoRQPcCfGROm3unqflLAIIjHGdN2tDCiwbDsu7joGc86A6aJERTlKXIwT&#10;Ka490ktYY5O/BGrPG+1CBt5bNSwxL+BnyyKFLqL3m60acKJzBrJMU7AnC89gkhGyZAYRlQM9ADA3&#10;NS/aRq7sbibN9wXAybh6ZKUFSmNLnmRmcYNCUZYNa55Feh2Bt5aj5z4IrBPiTR84KJrU24TqLfai&#10;xCQ6yp5y/iFVRKQ6LvBmiJt2olo3F2wf4FWxhA4f3OTC1lndWUA6C2BnuOjVo3lC53uJWkpC3aMG&#10;fmiQV6TPnA3q3U3unBvIMjf5g+vIoco0HwDqe4B8FrDXka41kKLtpMuHIa3wjObmcYfvcZcbhjLQ&#10;N3hNe8QDSmLx83QCnhYicy1RqJifuYTIrQAO5uJyQC1lB4C1hr3soAw0Hs98zildB6prQJXIAryn&#10;ebwEsLXddJ3f6RrnOt9Pa2B1odQU+hSE2GFubue4qdjx+Sro0OhuR5Q/p8MNzAPbw0ZfYoDDn/nX&#10;aC50bb8YGmKdmwUYuRBXmTC+uUTGKsiqVvq7LUTeGxjD3SCdbUQLXUCELgE0NZoy4xipr08wzzsF&#10;iMd1Ags2f4HRTRXFlBEdu+EimhFy6O6ibgYTagG+rlit4sahZFUv/eFuXDlrkEBqXawOKeqO0kn9&#10;rMZ/tVjdqE2shZ9Pze1SILYyAbCuVdEbjrpUxvF/CSXDCaZGVhDrhFk8N78IMhBvBTMEXpASWfzv&#10;fLiJxfF39ie1DlHii2wkjLo1KYCWDhdgEiBODroqcd4XJRHZZRpyyyLY2XIltxIj2SVEXRwZIbkY&#10;KqZSF6cw+ZMGoC0JcaShiD3wjI5hOqiaPmsHbLCmo4nabsI9Iy8xUXJgdSNhwYOu2knUVXvYa1RK&#10;iIJSsTKOox7Nw3XDzMclMiYYQSckCnlkNCKTGFbX2FMbewUh5Qyyp6V0TrIyUPm1kMKX4fKR5SmJ&#10;JhcisTd+zXwuGxZcrzFswQ3JhIIrh40O+TDrNbTHCpIT6ekG8UhrDDvhTNbKpsDIp4TSnoLwSgnW&#10;9Bo5Kb97mg83NAAchQw1FNItABFHMtE2lxHDhqZcKWWHcBpTVqlE/nSD4CLIeNGuC8UmKoySIASJ&#10;aRQ/b8IlgEwEzucCKuCOW8qFXQuQWjk9zMT2ccHq/O6wzu4iEJhiLcoOYBHpc27CWuuZArwKaCWz&#10;tL5dh33e0MgLKbTGWfeipeSL9ay3KySVs9yjprtFdB4nkldxAbQyWHADgCqAhwHlOMTPPGmtaqTn&#10;EHgMEgl7AZy2jXqJrG3cZJr5WCvgLVMA87NqyuoDiM6hVT7Onl47iK7LRHJ7xtBO0r9VX+czOpSv&#10;bDTptALYngvyMl/fBUA4kcb6cnNxwDTv9OkdH+gT+nncEM5DnKkWWttJ9oBa3TnOnQbEDDdcZIDh&#10;yr6fSziGd4a/FC2fICJxJKx0LLJSnYvOI/rmA6ZqdaXQdhG1sJWhgjSsZ2JYz1kKsCtx1WzHmK+F&#10;03CUVTIYqTeT0nZQ23ezraLiU5r6CD/U5URbRzrfqxFXF45V0gqqB4w1kFflvD3EsrkmIq1V3ST5&#10;uHoisJXIWkk9XgfJVsfnlSLtLIR0UzItjbZSKjVxGmBWz6pUUmNjPhgQq6RSlVn6PBwQK2D19wsD&#10;qJEoz8LVmB3gBpFahxEIQgF1CB8fiMlfGDWxCXGCKQiCiNZNSrAjrRPqVO+zEuvDvDBTSwX4WRcw&#10;02yh/i2kVszBmCAlxJ8UkjYP6Wki5FACN6/UoDApRpJYnsG+IsCe4u/F6CI7p2C0azBsT+QmkEh0&#10;S3RjmAIRUhxAjWcUMD4SHXSWmXZOGrrsBFRYYThnBDO1FIGJnS4585HrbiclmDQ1LMoB0/YzYsrG&#10;AKGdFL45VbJZeWJK9RYzy8pyqYsDGIq4TA3tS/qriqx2TONr8rLIBOIkJshTcmCui1iPk8lerDRa&#10;admMK8YzQhkJaMN9roopwIm1MtckyY0y4xptLmr5cG/W3+BmqQCusqazEzhKcjCHzwjg7xXsIH6+&#10;p8gS6GmHYNRIne7mR7kQj3EeXtFBtJT25BItcrnT5vHPKgFMdbr2BEKrV/uuRKlhWiJjnHGIlnFI&#10;LgWxRl8bgPXtaUC8QJrzUwDrAMQaAo5VQPwA1w5dcjWDg4Yy3f1EVwXjDSLkCGDSFHqM7ztOyjzD&#10;912ARNOaWCOwDcDdfFw74GuD2KrlsRQw5lGrJUHseJDG2jPidkR39ZJOX7iA0grQHuVtPWd0IIHv&#10;py0kTYmVmNL615XMwZV5YR/SekeWgZ0CnMYqFV1YxiC/DjOc46iAw54bjT0AvkAdfvYw4MUf2pXv&#10;G8PNIx2AZEFCpZIdRHzwc4bed0zbtA7OhUzKp17N5qJPJfWM5f0RMLyhSBnLiKxqO6Ney+1EZgVx&#10;BV7X5YavGD1fxB4W9uzmsjiskFpa62jdK6Wb/7RF1E5Eb4MMs0JUlXJK8LJq4AZgxVyuilS6DWfI&#10;Or5eFT3pGm4oCuhCtgoO0BXoprzR7YJq9p5BFNafVQGcxKO6ZphUmALHoACOgpxTcKrMUgEcSrkQ&#10;oQBWwktTbU4I11A4j4FMogUdYnOhDh1wIaaFOxOh2J9LNE70RsJI3zbCCZaXdLIwnh3JacgNk4h8&#10;WBanUy/GYySRSG2ciOVxJi2YLDVTZ0i+iJND3ZyIfjqca6oAaWIjjhuxRNSEIA9J9mCRmOd1SUQB&#10;lYAxRSIOqtWWEnypGERQoUhsLLavvghPfCWFFk8qjhlOMNpOzsfFj3rXK4CJn0gIsUxq0lw/hhcC&#10;8Xi+JhZLhNRUs4IFS5wrTkfllN3HZGwISnAFrWZaLIsZ42CGOOLCvWg9xcBkhxn98PxsUmrW5IQQ&#10;cePDiMak3pn+Tqy+ZbaXv0GYKwYU/D2CaMGlUwMXlMRJKtpoE2x+Gj3pCH9aSB5HxBnHSp8wO/EJ&#10;RvlGfzg8jpsNZJYXxNYeXXmhPcl0/hG53EVLSQXriXCdpLIKYlsU1iF8BbAtAiuI9RgpNCnvAv3g&#10;ld0+r7aLNvkjruO0vwoJsQh47yLVnKG/qRY4kzyOEsW7IKiGiWwqlRwGlArgUaLwTR5vA6a7rAaZ&#10;JK1VAPeR1vZyQSmAW/lYtVkxAAzBFc0F5Yoiyg4AH6MO0xTYnqFvG4APY4OjkVgjrxJYCmCNwNrj&#10;dQPAujvJjT70ZTTPpxAmHGF4X28Ex/laGsU18tqTRtuRQtrx2gW+lgPTSedRJblSDyZSx2fqYDx1&#10;birAS+FiV/DG7TK8STpjy0kiUiXRjokiQisAgmGtswFpC4MFdajPLNTIBURes25IIO0tJDsqAsAt&#10;V1wMaWYxwFWppYo7blI/d1Eza6uongheo/5gMMkzDPJX0zbSlSj3qCknWDqXz8aENnTYQ3AT1UTX&#10;EqK2FQKxnHZVGtG4maxIdwSbuA60Z6194TgidA/+UUn8jxTMCmAFp55I0mbb8xAicxig1tf0UV8P&#10;5fcMpb0Wh4oqieGCeOZyE4nA6SHUjVofQ3TFwxSneCBq8XEh+oZIcUS4lALWPMiqRMZUYxm0SGB6&#10;qRALVwvMdAFKqApWgJppL8X7oKTCGCArKQkzOqaKYH2j2IgRj/uHyYPam2sukWieHIohvqUMGWUl&#10;gxXU3BBkidSqod5uqJ+8xZe02wkC7PqVY3IN/fRVwOnsfUaCo6gxMWdPyfRlPy82OFUITVqyAXQw&#10;AGf6CmBdgBhzRhkWyPhkGNE3MtAd9p2dzHH+pN7Y9uD7nG/Gnzo3wYjGqbhnJocw5OGL6TsMtD8t&#10;riBYey/Xk3wdLHwxvstiIVpsrKvEaraCXtvPG0WhKyIO/2Okz3QB/I7jn3WMbIHZayJyTMwF2ZOl&#10;ZAt39VTuspkAWEGskbiJi1XbSz2AqZ+0doh/9ihRc+pH4CL6ALwafeeUpYbMWIRNXYWcWaPHu4bq&#10;SsG7sgvge7DYM4BlhraS1r9TpK59SAO7iIjj3Ch0YGFEAc0dX4Ucs6SuC8g7VemlBFYbrRsFbyfg&#10;a1SPJPq+pbyWzs8aThrnQj/yNNsTNPU9x03hLIz1OYg4Be5BRt9OEE0NAPM5Ct5z3Awu8j2vU9s7&#10;c0Nx4ee/xDDFSQBsZ0fkJgIfIxKrK6WuUbmgkVhbVDx34DVlvB2JQD46dUUJYlJ/ZFo9JZQaNg8o&#10;3Qulf99M0mXdp5sKYNtg4tOJ5M3MARfR+kkFQCUIPnKoP3WaqwRiLQVWOJtIbSFdzWF1Z70dK0yY&#10;/63ga2jvVwUcqtbSurkcDys1UFdF1xhRdY2lXbWGQySkGOqtGoQbhRBW0/g59XLztPJ9tHWVoyw5&#10;0TdTiTbAr9dAmqbUnCxaczFEYm0lKUCjdyNwHNlOhIJUAatA5ujb+hjD3yBKJZcKbk29SaM9DvwM&#10;hvgw/U76uKSf8ZxM9L/pAVckw/eypKKiMlELxl4hdXVzZCk5NjGkuYX0Tk14NMfwMycjhDAzEFCW&#10;iuopPddgdBP83BlC4H3UyVG0ZsIBcDTyxURvwOuCNJSsL4NUOxUpa0l8hrTkl6OiMmFil05bJl5C&#10;+F7hMNUBF9FNw0h7AGIX2k2XUWs5Xj8m1wGVfxBMegTkWQEeVKw6qazElwrLm9gUPKvMIeIX5ige&#10;bCJ0RKvtfPUcpB2zzmyMVClpaJQHAwgw0BlROIREGa6Vmax9jWUbQ5Q7q3+unxFPVGE+CE1cEHC4&#10;uDNZxbB/GDPN/n6QVHAHQbSTrl6j7eXGXDR7k7zD7dgagSDFj1HLKMQr9K7zs91kj7Kl6Tq4zT8r&#10;FVJGV13kqQUOaWGrwUoflz7aNAMopm5ohATEtlR6J31mAH+3F3yX4YEH9DgfEtHU7H2ZWuRdAM/y&#10;2qwx9HDN2D44wI2hi4uih6g4aYwQIiYBxDcB2BSAmaONNa+WOdSuTQC1mY9t4mN1qMFK5C0iJU3W&#10;SEZEu0YEPklaqwC+CBA1ZdYIfIqU9xCezTYAaxqt4NWjabQjv8NOBGZqidRb69/TpMi6lfAIVrK6&#10;mcEOwGoP+AI3j4u8fYWPuwaAnVAlBZO+p/IzmZRI4uZVoIvDSG2zdW/urs2qMtC6mlPbOVX8zjnw&#10;DKO4PNSRMufzvuxfvGcIMFTcUUAUtpCOF/J7lQIEHRUs/ZjPIzWuhhArp141oxnPY9tBBxF3gr3M&#10;tftxnSRtbqFv3E4J0sDn1PN1a6hr6/kZGvi+ZWqJQ2qs+5gNM3Z1BqHGzlAmGhCnk0FoBDbaSNq/&#10;Bowh1LwRgFNT6GiujyhOJIA1HncBrIBVsBuP/I8iuJlGkfHUhHtKJoP+TkcgvZxRRtFXjcZaRqeE&#10;knjMQPubxiB+ujtqJMATyPRRMA4dqbDH+Qz755IqJ/EYSd80mZZaJYMAFalZBoDDIakCidxRsNjh&#10;tKPiMQ2IC2aUET+uaLTUOai+yjFKzIumxxuJKX6JlVS6mJZWMravURII0RUCYx2GhY/vOdJTppg8&#10;+Bkc7D+h5qR1FIYNE8DyCTgvcYmY5FfFQmZhDhB1SWJM6L51bpexPzdfes38nkG+kF14beXE8zPH&#10;+vP51L3/n9beq7vtLMvyjPSuMjO8vCMpeu+9J0iAAB0M4QkCNKD3XpREifLeSxGSQmHTVGZ1uc6q&#10;9t0PPb3mab7GfIs7v/0nEclUZXdlz+qHuwCC8Lj7HrfPPnZEDfpacLOJaZnb3IN73YFyiTLP1dSq&#10;y2GTVRYB/qJD1HkpedFKWFR+FGEEKLkMCi8H1GlZPzFnAXBJI4SUtpP0Jh8zjfCh7V2nIZLkQfUs&#10;MO8MkcX0A4ReLK+TH0HUOjc/WAgQawzoCrHphogeAEo9uBekiIH7dZWG8BtsoGv76zosrlsCNJ1G&#10;D7DMTyU6h/VUIuvTYnqOIWnIYt/F0j0l9rqpXlashhJk53mda2yoW7LCgO4qFvS63PX0o4jXnTKX&#10;KCeNs+nGsUpLWN5lklZTvK8g2dAuNlkVK52NcwLwHmI6wmkIH0c0UQHwCsgCoizxEVzuE6r/krlW&#10;VlmUy2zebzqfKY+DSIC2pHZInH0sC4zCojLPpyQvi0eiElI6h9pZMt3ZJLvyRHbAtfTxPgZwG9u/&#10;/x2GhP0Iq0aphyTaJOSHQTLTQ6JNknyawXImAHqY/+uQjAOeSW5f4LNfxr3V5TBu98h+VnmMzzyN&#10;tZzE8q6QQVb9WEBc1mhWQg0lqcaVoEI9cpI5RhM//BGxMOonvN4sQJzHDZ7j95wDkDMAdIbX0jD1&#10;UcA5wWcf4fvw4h6re0q6zA5J52BxLSkdgVhuM38LrHKhBdzUSgFYgNb92mV1SejZjjDJoS3TXBlC&#10;PhWJmCgN9vVnkcdRzEcmupVmAzuW10X850fFI1RDxhjChC33iKmD+1xPN1IXtEk38417kOKx1ZRh&#10;XYmJkSSKOHCZaY5opLpRiXGoI6Pc2IglBsD2GsZ44pp24kKLc7zkC8N6IlPc5jQrAHgyFDd23PSu&#10;hipTR6mpnrJTCy5+VRr0RUQEtLJP/ZzeZsggECjOYoULAVMDo0LbIXi0dhJ34sa6/MWmpv20yQVg&#10;RWTaO7qqTYz+4GHE7aKMavEw4cGGxK2dfmNXX6txExN7EadvoXHBRreW4t46vosawFtRcoJy1gc8&#10;F657Ge5x5THTVH0awkiGKeL5T6T/yKTR1FDScJh+YLjhbQCdtsIe2FjDDP2O+nPMO7NkcaW/6wXA&#10;PcSSLk5TXfbD8ZUc7DQxsVzXVZZiVrnU5+VOA7xrgHiXBJfWFTaVeMvq871L7fgZAP5MzQuKhUk4&#10;iCZ5g6TUVUoOD4iVJdq+got5EXDeAERynW8Sk95Ik6uOjhNlrCtoHt2m51caWnNsumne1yrvVRtT&#10;MXCIJFInbmYV8XsmZZ3j+wA+QiJKiau9ktIHlgVWPJsCcIb6f1Xf5fNo9Gga7ztHnUgATgA+ClCt&#10;saKsPQCTtQbAR3G/5UancTDkMzWgFEvargOP76yPjbyAhtIMetfdtBcO8bpJDgQxxjTEXMknaSeP&#10;KwYFNEO8Z7GtRgHkNFZ3k4NwHtd1gs8Ww7VNEDNP8rg5MstTAPiKYljKSgLg7wcZv0I4Ev3ud6yy&#10;1AbCdgK5JiSoV3rWAizfF0DWpb6vRXGn6W7S4xMc0FFNPsDKB/m/pdDBPriCRevmNokxSOTOxkEi&#10;iR2pc4id9T8DsKYMtnGItr3/A7PkKDOXoSeeR0VifbCcuchlkDROw4h63zTAPKoBqB3iLLOR3VAk&#10;vaX0+VbnGg+buxc2VXvuYeq5gCsbS1Sei8WuAHSVDOQmq0xW2k/jgwNhgA7KTXYUS2ywtboBcB0M&#10;rSbcUyfJrCGSVfM0GURaOs2QzcnkBJrp3QFcU3SzKgB6HtMrT71nAbgR4YBK2hYrcaWLOTzOHEOU&#10;sSbd1LUjNEDyrZUabT2HUE0TFhDXtboVADbyXsk0Ox247jCz4ogWjiE1O0IbYpiRN3YHypgAuMNR&#10;T+KLkhVTJOpovJBCZRvvUSBuJjdQAU87t4BYuvyQyS2GMVZ6CFDTMlhITJ6PpBMAtiwwLnRV8xFT&#10;2kCtm4YGd1eaiZKFDg1SRlog/pqhvDCCS+rDBdIs2W7A7CKmHICkMMQPOgvRYplNpqyxwLzBjy0W&#10;1WWAK2usdRngXsJ9k+WUXM4LYtxXdDNJV+trTtHXgPgOKf4tkmPbWNhtXOYp3M9Fnvsq12W9d7Fu&#10;dzOx4ljeqyShLh4nS41LexthudtMrbtCkkmc6CVcadWtY1hJvV91xqRhgT+WZjMW+GPKSbKgssAC&#10;7vvMLdLfVv8voJUFzuQ1T5EMKyAGzuZ6PrXgDBhZewPPsNaUo2S1lbw6COA0udOKf7HAZRw6Nmq9&#10;/bi/fVjLi502s0zjuhOrO8jBIraY5FCnSUglBFziziQAmgJIUySvNNVeZIwYj5WCpC6lnrFNUkvW&#10;VwBeIIadB8TLWOB5upME7mUOPVlflZCuQZFchGUlV3mJA1E88W0SjgKxACxAT/E+5uUBsMbV4G8B&#10;+CckyfAGNNKE96Zk5hS/WS/fpwad2Xj9DgDcy2/tJ+/RjCX+cwC2XGy+/2Y+r4eY8iKjQ84zGvM8&#10;Q7jWfSUMaMuD5J9tanOQx8mHLw14W6SogSWWBe4jEeQGxB7I/QP83U1ip5sN3kaWt5n40l5FQqoW&#10;6qHoh7CaHFjR3g6b6SMp5bZ1o3uFSDtUzTKRM9DSaqCTyU+HU4TGiTCud4JWvjgc634eUw8FtB5y&#10;RxOMrMYzsM0AbxP9zPW871pc6jKYW9locOXn0RFErN5JY4aNTLWLsaAN9A4LwDWQO8bR1VpmfKmX&#10;vl5bSwnDzjoZB0ojBgL+QY/dOF2N8MIhrzC/qQmBg1L6mJsJGTpgp8mFbuLzNQHgUqx9cRnJLDyW&#10;svpTWPzDpqwMoNJWeDbzF+YUfcG5lJCUwKqGxFFOU4OtHX01Zzpzh+nGGiCJNc8mnMclneX0F4gH&#10;iYN7NIiKGLgPjq+HTGucH2iOTbiA1VvE7VrFDZUlviiihQDMhrqEey3rK06zAPwcQAjAbwDwl7g6&#10;n5P6f0iHiXp69RyzPFcSyzXBa60BGDG6JNou4D6grfEazJk1Ek9bgOU6yag7UOBuMJnhBkmzy7Qe&#10;Kj5PANQ+3H8B+DTvUwA+RgLq48N7GWRZ3z0A/9SyyKJDasn6CrwpAOfD+srmfZ8FwBK2ExFE4P1Y&#10;5Sde/wxZ7VNYXrnRSmKdURaag6WMbL2D8pB6fSW76gVkHo3t1OQ/ADKMZZJahuSE1J8bxkrJAsoS&#10;TmCRVdIZB5zzdC6tkPwKQ6oYJYu9TUfSBI8b4znnOCAWiZ9nOCRkifVYHQIC97SGcEOLlAs9hwLI&#10;IomrCzQ/XCUpJ6ubssLTvPYiB8YUrynSx7BoqABPAI4A6AAxsFhZPbjfmpDQbc3w/bnpUkmJ/dHN&#10;vkglq751nVNJLCuMoISkDDtx7CYqE+cC1QwtR9YGyt8CrKGJbrpqGB+Sh4vaAIDbcCFtKGoMqC2Q&#10;mqoHSVoPbYAu6qKdOYC7LB22ErOA2Ojt4j6XZqPeQb8x9EQ7zRCdNEP0dzkp37iZbO/FsiIFCwCL&#10;aeivL8kig0vHEC64m3JU3EYLIKutBsEBmFiyts3QLpuw8o1cryMGFogb0eCqgICSj6xPDs0OhXgD&#10;HUjP9jEWNsBsqmjEbuqwwk3tWbiuLrMYG4IqiQWmPOQdoMUQRcsYA+ncTI/sI3nVwajRXjqyamgt&#10;LKNXuYXEXUtVhqml0aIR8NYRa1fRhVQDH9vRV45lJ1+AJS6vxpgUUvU4zcieMz+AhYVkECWjmtbj&#10;WH4khRw0qjDoe4Y5SeGA5UIDYNzGRTi6c6w4MaaXH0VJLcXFfdQ5g4BsFOs8S8Z4DjdyCUu2LrYW&#10;gL1I4mkPwPTsSgYHCywixr8AMGSOF7jT13GHxfSawYqOcdInOLmnSEJdAJC3sbDXcJ9vYIE3AdEI&#10;btsM2c0tKJK3s5jMgHD4ZZJP13j+Leq8yaNqlv+rfQD/AKIGVher/RHqkQKu6rgC7p8AGHdZLrTA&#10;KyAXYXVyiN/VbSQLbKlx8NpHsbCH9mV00vEa1OWkTiRZX6uMJADLAnN/D9/NIJvYCxhD1F5jgCEk&#10;AItlhSWTKkYQCyaXX7THObyZUW6XSz3KY24iL7OMMLsXYkc/kkExgKr7zGJl5wC5LLAArDUrl1oW&#10;XAIBcpmZEjjNMDEN114BxAsaNEaiKuVGC8QL1H+1JnmMABw7CGDeYxAAywrLle7ThAZ+Fweuv4ND&#10;wCJxcJsa/d8Gr9U7rLIRn7UOhlY7ypJrlEO2/FUAGJULb7lZdKHlZSdxRXmmAF5yjRoOAKa6jGxQ&#10;ID2Uk/rzT5pBLLAbELcjVNcA0JthSdmJE+107bRjNV2VNBIglmcHxK2ou9iIifupAw8iGGevr0RG&#10;55SpxyVv5351EDqqoVCqnBTAbfbBvW5h/9VSNpKAXjuyO22UjpqwvJV0OImGWQePujLzY0g971kA&#10;bkJZxNbXbfzxhAmiSDk/HSaercKFJaPeXmjCgNtPDbseKqetnWmJTJSMAuDO9mrULSmByXrjQldQ&#10;NqpBubOmFNebrHVTHRnmGuihlIlsKFQ6eitMd2+5yS79yGQUvcdYl5O41TAFkdfJyKOJgdJRTcdp&#10;08Bqg0Y55M1jGkUe7YvZJhrON+8sklVdAlAiRyzgPk4DzlHVV9mULuRi7Kxe3NMA1kSUS3UCLalO&#10;bNEboQVaMq/08GpyIICQK2wRMQDqZ4gCfAmN8hvUFD+ngeETBPMeFyqZBd+X/18m7hS7SofBGi7x&#10;JS7vItNygRh2lE02gRTrBpnaJTbfLVhSd+VGw7XdgiF1ATHwBUpFAwBcTeZqKjimOBdgHWIMyiES&#10;UB/gRXyEVf4I4BwGjKdV+wWEGcTaZ6S2wd+5HAa5AFf9vpnE7op/lQBT8sticEkHi0PuBFRNSxML&#10;C5wOgLN4vkq+sw5cag/3C/N6ITb7NN/DOGFGiI0tKxwDQAlChWGs2SJ0zXVKOarnjvKZFiHHjFGz&#10;jZMxDn3vh2ad+ufTiXFaJKFK0iEkF3kSKztNGWr+5+/hvZwiu/wzkyTLLTLHMgIBE1jgZSz0MuBd&#10;5nkWlIGW+w1QUzGwwDsLIJOS19GhqYMFQMb43jRxIYz7LQD342738r338N4dmpbA/WyytMTL7Rzi&#10;LYpzlWWGcdXG31rNHPDNuuR/tkM/BcD1ZptJgpuDZbjQZQwfLzCzNM0HqlHJADhVAKUB69uJ9e3O&#10;Y8FI6gWk3jKog1jjbnS1WnIOm2ZWu9oCuU8TjQltgK+tJIPMdBmN95AxaIDoxLIO0s5n528b5Ih2&#10;XPE2AFyFokwd2m5O6r0DDJlzk7jqgOBRzfM0Zx41XRgDJ4msbqxuh9QvAXAl7nMZHU4l6e+aEnS2&#10;6uk8kvUdCDHeExBPjw6ZKYZzt3fmm+rGDNMIV7lLsW19HqUdklxko21tFbjaxcTPZaYBsbxq+N/l&#10;6IXVIjRQK91smGiaB9zUmmvabNSEEXp3RyiZ+etNdhH7quDnaFkjXFf4S2JkWiebuE6/chXAbemE&#10;FNONBrY/D8naHOYvZSG0Bxd6FdBoLWN1lti0CwBaVnkYsPYjWu745Q9h5vwYogduFz9oUhYEy7OE&#10;W3WODSwAi26pJNY1aTjjit4j2/ycjqXXBbjQ1D2/sUTikaStxp0ms/g5/NY3uDSfEhs/wLVeBvAz&#10;AHiT57x6ApkdvuQJNv+Y4jo28wUOiDvEwbcQPrtfhORsNm2PWOtVrKaXLHolnsIJOLgagXIEgsVh&#10;ARge80cktj6A7ngYcKlEJPBqSddK4nQCZA7ueD4gzkAsIIeDRSUjgV8W3CojqQNJPcZqLbQy0e9a&#10;AM7mPpXE/O18Z/3UjqMaxIWlGuU+YQ4/P0wrWd1hNeBLwgbrtkTibo5OowSW9D4so4vwlscBaFyj&#10;S777XbOBxvb/+3//d7OD7Oo4jx/jOx/HOiYB5hSWfYbvfwZgKnbe1LjWbBQkYGSt4B5fQpljkdvn&#10;cX0neD7FvikAz0nWl9sT3KaGihky2PEUiLGyfiy+QgABWC60ANxFos0m1hifqQOAKsvcQpgiAB9c&#10;AnCL9MBUXqKMt9rXYLbJPm8MksQiBl7tzzdzEO+Ha9FyIgtdmYaYXjGlIzLRHYCyGSvohNjfLjcW&#10;l7YVeZxWudlY5mbCpjYt9kMDapX1uLvdNBEEoFn2qnzEGNxepgzaqQO34Tq3I2PTWJZNIijLInp0&#10;4fG5CN+cNNA30blUfooMt6w5hkBKl70A2o7GtDLSFad+aWqwyjX0DzfwHgqp1doY/B1naPj05JSZ&#10;HkNLOthlWdAy6KDFFScRYyexhTXtaiuhBkzDAqDtw3V2oYDZwgzj2oZCOpoAPIPZGmtyIXychXdN&#10;prynjLnE9PQybiXMJMJWZ5E5kYa2WvaPTXkV3xNMqyVkc4bgOpdXf2Cqsb7tNgQiXIgWerMYlpdl&#10;ZgO0PkZxoUWMEIBXWIuWO43rxiYcxV0OAgA3VqyXH0/i7IP8mENsznHcX3UErbIRzrGJL6gMgjut&#10;bLIs8EOyzaoDv0ZiR4QOzQ9+Rdr/FTHwG9yaLzkVP6No/4zExCQHhoM5PF5iKHVEXQZodxm7cZ0v&#10;eBHrqvrzXWLfW0iP3mYMx+NyNLgo2F9FDH6VrLEf6mIlG+gUZI3jmmH0FoDfZ4MJzAKmgJgSpkuT&#10;WwyYc3iOAjLjGfydz3OKtCEAK+klF1oSOlLg2BMK+Ig4mKYJETm4rYzXbgHALl43yEEyjGurdr8g&#10;31cYEFhuM0CQK60ZRWEAOQJxY3q/GV8urdzkBT73PI8bwSJOkb1f4NBa4PmWyVLPY10nALBaA1XX&#10;neexio3P09W0BXtrEmu8wPNsEn+vET/vQg4ReCcOADiV0Epg0ZeoIKhcNSr1UHkIvOeIuqd4zgEl&#10;rbjNyfsMcxj38DtLoUNW2E6uwcdhJ+ubAnIrpbA/ATBTK94G8DJKFzMwhhK1iBRAV7SVQJKg9tkK&#10;hVCE/mYSSq3q4QXEnSS01ITfJgAj+K7VkYUbjXvcdhoGEp6Rnf3lpbNtkGShF41pJwdhD7rZ7ZA3&#10;6iFx1JSQEALINQC5hba9DhhaTfxdQatjFYdAgKYCHwB30qHkBMBdWOBWklk1uPRV1ILLscJ1ZMoL&#10;idNzyrKwjgMmgCXuZ45SF4ktN2AdhlU1ZK/FjWZUired4XVucwEXeqvXBri6zGTQjrABPc/9jG4J&#10;dZsuwC1LXY18Tm1zlrG7q0zXAE0SqG4MMYGwvAYRRoTd65iPVA3TysOgs3VE2xP9uaYa8kZtG+2R&#10;HScoU8GXB8DL/Rlm2nd2D8DrJKTUgbSkbiQRJlhzLPWYxrHCATbWAD9gDxtRQNb81iggTpI9XiT5&#10;pcaHPwKYuUW4xuIwPwPAT9V+iHW7ozEoJKieQIv8ApXIrwHvm6YaRo7u1XLdHBidP/6Opbh4Qckw&#10;gHUXKuV12Fi3MrC6/JB30SB+QBLiDhzah7hLtylLCcBhDhC50CfJmmuGr+U+q+5L3Pwhh8+7SL7K&#10;Ep/GwgqAWmpMEIAz2ZDZWP8sKW5YAE6zaJMpC6xE1iEN8ybuP65WQkB8lMPgDM9dANDL+e6aOHAG&#10;II7EoDiOIhErDexRgB2Ri8qmV/eQXOgALCyVbSawhqM/Iu7HWi6RVU5iLafxIDbxBjY5QJNY6iQg&#10;nyfhtAEoV5GgnQTAURrxZ6gYXIPtJSDHcLGTuMrzAHCdjqNzUCpXAfdF3HJZ3CnAqPh3z/qSAOPv&#10;CelB81g1Quj3G+E9Sux9iEPCw3O5CZP6uc0JiEd5325CKs3xlQW2sxfceC4pF9oCMt9tA91YioMV&#10;J3eSe0gBeNNfalnhFQA8gbZTvOaQGW2kdZIkUAMT6Svo7FHZp5PyUQsyOR30xtpJXnWQ8GkjmdWK&#10;1dVqx9XtAGwd6YCcEM2B19UDk68XLsEAXUoDWOIeEltOpHmaoFiWMaepGJe8HK3xakgd1dSGy0Sc&#10;wMo2ZfAc5FFcWXQtQRrppIzUCXibM4iFT+M6k8WuAMCNyPGUAuCT7LlK+nf7etpNu9oh4SvvjPnM&#10;bY13dXebHSz0LlMKbyGGdwPlkRu9dnOVLquLTDs8N8LAtQSa0HFE4cliO1x0KLkbTTODztp7SnHN&#10;afindTESZPJhKfpkcLAD/dAyaz+GfXaSGLeYTDOkEkpIddSdu+1pDEtjiJ03x6y7s5jskGXCAvAW&#10;VnRDIMZ9XQS4WgvKTEvWFBArRvLyw1pxEZauh1N3UAkaYqmZfYnXi3TZyIVWCUlJrJsAQ8PHbhBr&#10;XgUwt7iuHt9PYVV9jgX+or6CAdTHYSu9Y4KAQ7XnNprhvWzmTSzEtlxpQPwIt+cB7vIdTslbuDr3&#10;+Ps2AL6dj0WmJLVG7Brk/deK34wL/ZEYVyStjhGTfkzcK/DKhdY6I2E6QCrwylXWdcXCGbxOGvG8&#10;LGwePcEWGwuAikp5GDf6Y80DlowsS9b7CM97GgudD+BK+Z7qub8bD0FC6TGa5SO4xJqTG2RDT3EY&#10;7eB9jPM9hvFgNkmubPEacYaITWGVFwH7GmWjeUAluqgaOjZwh5dhSE0CpGnxlMlqJwHmMJnsedzk&#10;3awcMs/EsYw3mcZSLlEG2uQ5LuCar1NyWgTQInHM8dwLPNdBAE8BYIF4cr+MlZSqCa8d4DBRDOxW&#10;G+R+AtPO72vnugBs43cXiGV59+LfvTjYWnwfSmKpXtwJF30d9/EcG/NcsNxsBYiBaTyfwIKM1B8x&#10;k8R0c13EbsSQtTkfmUpA20R5pRVpmTbcalnfDmrFbdzeoPIOAGrht++C9qg2wR72Ty+c+n5Kkp3w&#10;6+vxmFohCXVCuXRCnWyn/bCQrHU+mexqAFyJG14EeIthWlUjjCdr7gTAPbjQ3RwMDjS2ulDtaNkH&#10;cIVURWj814FSj0dQTNdQH6NIZ0YDlImwrO4mszrQaq5S631AN9Jt5hHv+nvMEtnmhV545wxav80s&#10;pOuDTkDuMpdjCPn5Oykz0dzQW2+C0W5UNDqgWVaYQXjVQXIFMW+1qSyEwdaMAIOvArYWVMl6iEpe&#10;EnBknGvVPghxo5vS0SzZ501PjtkCwHMC8JAATBy7CQjW2Dyq887jMi5aPbeQ5LGwceI3v4gKbOBu&#10;LQ1n5scKiDHESa4EySb3UxZaMfA1aTmLSQVgrmP1btGE/wiL/IbGBilSvoKZdQ3rmmAA2thhkilY&#10;XfXOSsrFgdbSOM9nueWA5T5f9FPconv0ed5FG/geP+JdwHs7l0QZjd5bPG+Q91/DIXCMWF1zexUD&#10;Kxst6/se2W250LpMWWCBNotklUWNBMTp6v/db9SXRbZiYKzsxyzFzh+ySQVgudICsPSwTmHhcwF3&#10;KdfrcJ9dlLmGKN/EAJBm6QbwVqIcJhE+U5j4MoEFVeP9NTwPyb5O4x5P8p1OA+INuM1brG3Avq7G&#10;BkC0znc4wX2SuLVJKJRjSOz85wvbZhZZ2tj3lbVHZZLvKUG9eQk3WsDe5j6XOfzWsf6TvK5i4WW5&#10;6gI+YLbcaNV6eX/TvBfVkSckzyOFTKuMhAVWUwuHtZoxuuU2q5ykxXegWb5tViPG3mULIY+XxJ+X&#10;70waWnKnOw/9zGwxbHuLuUQbkDiUxFobQB2kI82M11O7pp650JFhZhkd4iyD20svbAm10A66lBz0&#10;DNuok7aT7KkHdNXUaZtzcKOxxl2AqYODvIuD0kUY5sUAuJDaUXN+LTz8jooyQFxLNxAWjib6YvZI&#10;DV5aJdY3n8SZuM4NWFrFv06NOcUCO+FfSzi+nddQWUlJsyZIJI2AvwUmWCezjILUceemImYy2sd0&#10;h36zE+kx56BGXqJsdCfSbx5iea/GPCaMnG4nTKtRGhg2scg3wwPmFq70NZ/DXAj1mXnmLiVwq8MM&#10;JO+lcV8AVpNEHBWQCb6nysKfmSbYVtMcer3t1HwrCKcGcmlHzDDVKHHUQ9xwMuBszpNrNgZyzEY/&#10;vfQkscKxXPPOJgAQw2oVK7TCkgstmZ053Oop1ijWMKype/yI3ZzEdi4duNJ9nP4BYi/JoS6x8Tao&#10;I4srLfnXa4DkMmUYJaRus7kfAdjXnJifSI0SFtaqSkMAaJcfRIO5Q1gBP7fZcaP7UXnQa2+QGLoM&#10;C+s+41YeQBZ/AIjvkdC4A0NHwL7P6bjJ/wZx4UtF4Pjl97GWPwVospxkoLG6Aq+s8Hsawr0fAwvA&#10;SmJZYGQJxAKn4mFZYP19VKoduM5HpH0FeHVpJbM42M7KWgvAhxnARTa8mdXD5wwDwDgHWYIsfQLg&#10;jzPJMEZJrueneDBkiMdl7bCcEWq9U9TUN9EemyY80RJRZgqAzWOpZZknuT5ObKu675TKRCfSzG9n&#10;EBzXjFyeYxGX+Rb6WKoz/+PahvmUoVrLkuPlEFZNfRgVySkO2FUy3MuUlGSFZZUF4jlAbIEZ8I4T&#10;CklQwL/fkaYykkDcywGtZJZ45t381nZAq9WhbPT+6th3rVOXrVQBHIwE3fbZqAO3AeBqsqWMP3Wj&#10;YQxoJ2oBMIyshbZ0M40ChrfmJFMdsI6sBgj8Nmkj0+Agl1p9sjUkuxqwnE3Eo8pGdxFGdXHwdvEb&#10;ucireKBQ9pJ97lXrIR1YXXQvddHk342MTSO5lTxc6QISnrlY2TJAXMuh0ErGW4odXZQpOwnNGnGj&#10;q0ic1ZO8aqGGbMs9RtkKt74iH7ZTnVnCDV6cRPvZz1yqQYe5BOPqBvXeW8E+Bq67zcNRr7k94jML&#10;bqlromrZVQKwOnCr+8x1hoXf6sUSIw5/PexGdnbAXJj0m9FwB00LzI/qKTJTAHYxXESWGqVMDrjZ&#10;EI39PbQ1VpF/AqhuVzZ8bNhittOm1wVo+7Ioy2WaecA8RiwcjlNGOk9ddAuLJxBbvbasOYtogZVg&#10;A6qkFCWW8/LDuazygrSENRDrR7CPYPOwiSbZIPNs3FUs+BagUA/vLtb3GkC5BiBuUru9S7wq0bs7&#10;jD2RztUz9QiTgd4k8RWBQBAjYTKgqe5Y4QSu2yosqk0NQiP7/Ai35yFu1AOYOfc5RR/gSj+k7LAG&#10;37gHAJRgbT+Eh/sxiaxjuL9H3gKwgCwAK+ucKiMJyJZI3X52WdezidEFbgFas4+0dF3gtTShlczi&#10;+0jnkEgBuOH4e6YL4XEfB8AwnysOiGIcACJKaKjb765fNn+4fxMlSSwqvGVlnSc4+Oas0g6EDgAz&#10;pqQTQBoXcwpgTWANBcBpYnuBbZIMdOj7ZOXJOM/zWCvmpWlCpI4NBBS2mYRxDjbdedWNAexdSiz3&#10;aHpXOWmB+8zr9+GQFCda638G4AFe00pkAWCrnKSEFr+7DuyDABZtUi51Kju9514jr0OS6GLAbrZo&#10;fv9zAJ4TgJtJsqGAEaw+RU8v9U1c6BY0ktsAbztthg5NdyAWbieR1UzNuBZw1VOf7cClbsera2c/&#10;tJF0dJK06scSeyF1eJuoCasNkWb9LpJaNoTlymmiL6QWnI11LcQtFoXTcsnTmOZAPK0OqFqy2sXH&#10;kcmlbNRA9rkFAHdgud0dVAHCfWZzYtAsjLnNBImoTSzujteJ+8zUQI+DkbEAND7A1Ei/uYEV3o71&#10;QbDA+wi7zIPRkLnHEPbbTGG47+03d0iE3R7ymTsTQXNx3M1YFjji/jozA4BXmbLQWMXr1zH7K1qK&#10;yoemPZI8pGzUAoGjpO4jU0fzQjfSt+O4zrNY3xkGnCWwwIEEABYNUiBOudECscWUwoWcxvKOAZA4&#10;S9lVnzpvuJQl1o/qwHXy8uMpMz2CBZ3gf/MAcQOgXCKmu2I169PBhJW/RZvcc2lIS4KWOOYzCutf&#10;1lWYW2hPj6tcghUKY/VcZKT9ZG8XqdNucRBc5VKx8BNO0/u4PKoF38eVfkiGcBFXvUuT8mCMfUT/&#10;qSzwUWLgj7GQKQss91nXBWCBVZloWVldCpQCdcoa6zYBW9pXssBaui4Q6/IIf6fzmCxolmdpXSwj&#10;YWYnrgqS+fSxucI83k9MGOL6KBRN9w9+aB6EQ+Z3W+vI4cgK4vqKPSXrqr+VYQZwo/wtJUqJ1KlZ&#10;QXHqvH4DiCpJPpus5zRsK9WAp1G2XCcu3uK+6+QpZvhNVnHLNeViUyIAtB8+YiM/62iystGLInEA&#10;4gXVkwGnLLBc6ilc+BF+uzAHsCywklhjUGMjeFK9AjJueJ+Sl7LE1u8tN5qYV/XfAwAWeG14ZbLA&#10;vVQKLmCtNgebzQbDqlchcqwiUzNvO2uSZKFn65hfzAjNJCoTwdJjxllNAotmhhoSV6IWdqDU4QDQ&#10;7cjEOnCnexg50sb1WrLDrYCvi+9aM5QaTsOkwquz07jQQ4O+j8b9QWrCPnsnVtBmHGSlW9FvLqeR&#10;XhY4n5bGKtxjJcQ64dp38vgOLuvPMI6Hw6GBtr5GVg33bSZzHSARtZwMmY1Rj1kiCTVJX+8mEw2v&#10;RzzmNiNer3hxjT0dWGS7uYNlvYOFvR33metjg+Yml4+YWPiQiYV3mGp4Bwv8YNBtng2HzeOE39wb&#10;Z0zsbMisI2m7HCg3G5SLmireJ/sMByNUZEYhalRUQuiohQ1W8Z4pVCODna6o3gwzQvPCWB8lOQeT&#10;KdwMcRsBwJdFhVTiiN5cxcN7lhjaJC7iHJZGlniWDZIkJhuC1udnM/RjLdTw4LRcLTjTgMSv7hp+&#10;8CQgXgD4W7jikoRVg4M40tdwlV/h+vwa0H5Nbe4rAKzrX0CD2+DQSKrcgqvai/vXQ5JHGektyh1q&#10;criDu/OM0/k+LtAdfkSVk+6QaVwm+2vncXnE0x9q2Dab/TDu9AdwnwXagzFwJkQQWddUFlrATVlX&#10;AVh/pyy0BVbei5YlZLf//+MAOYP75eIyZyJoXg6VsxPm2KAScoA3jBXue//H5guGct8Z9JgoFjP8&#10;gx+bwR/QISRxOTUXAJ5LaFVNAjYpSU6qLEQO4I4GcDNhIUpHkf4eB2BTZMEFYNV1J0SjlIYY19eU&#10;ocZlXtdkBrykVQ7NFX6XZeUksLBT/DbjAFOMrGVeZ0FdSYp/AfCsLDEWWTF4nN9M5BO/qKD8bwy3&#10;PkICrf9APGwltQCp04qDlawikcXhnbLAKQB38D67mN+7iTu5zWhPWeAVlC0E4AVbphmvIYkFy2gW&#10;AI9W0FJZRA8sVrdDxAfA2owVbkaZoqUM8gbxcV9DPt1IubjJ+aYTWqXc206aEFoJo+rSZJUhYkDa&#10;6GYf9aMt3Y8mVV87GWn0p2241m1NlQxcK96bnEizfjn9t12UoxyUJ20AuBn3uYESVgNsr3p0oKty&#10;iZUBcB2ZbA9Dzaai/WYFa7rC4LPpgNNMkqTaIjml+PYGVMqrNOpfG+wyt3GX75K4uktm+ipW+yox&#10;8F2AfiswQAxMhhrrew8B+AdI0D7E7X4KgJ8tDjMJcZDSE8lcfxE6XWTBUd0Ygx45NYhLXXPYFNL3&#10;m1v2rimsP2zqyEB3OM8gmI8KSMdhFCsPM0c43YSSRQDYYlGhiMFSq6B6fzc0/QAXdokNtMzGFO94&#10;GrcwwckfYVN4AbB+2D79sGyCHgCs8lKEjZMAxCJhSOtqSxMWBGDi1B2SK4/JGv4tg59+T+H9txA6&#10;fkOs8tf0Ud4nQz1BFjohV53Hd1Ny8UBkWCG7usuGug4/+iE0uUdkoAVglZZukMja4vm80oNmdu0h&#10;SCcqI1kAppn8IIDlQp8F7BanWQJ1EroDmCnrmrLAKQstYB8EcGqkigB8HLc2i+8mB761YuB2rHIv&#10;B5ZH7DVcfh/jMC8i1jaJwJ88F9V5J7G8inEn+X6SrBW+6wlKQglKP8OM7hyGaXXuLLU/JhAq4TUO&#10;p1kgTgJCNSIkiZs36f7a1IhVALfEQbACEHW5rE4jlspJ8/wu8/wes4BsSeUlfq8VDog5rPQ8r7/I&#10;IayupHnRKgHw8LcARnhPXVW8ltxotZOm4uH+fUscxhPqIzfRitf15wDcRj92mOTPJdzNc4FWOpH+&#10;JYCTuM4zUBET5dQ66bftgcFkR3a2BRZTNSSPOogRjjZ4z/TG9lNz7cIi25Hk0QyhTlxqlZg6RLeE&#10;O90Oa8tOoqkLToAT3nMX2lMtuM22Bpr9YWu1NVaSGCo1BRAyipDNqSHL3YIBaIOF1URNuAZGWBnC&#10;8MXQJivzYYdBLCmD9VVXV2b6GcidGOw269Fes0oCa3MsYFbDvWacpvwNEljXAPAt6r53AfQDBoQ/&#10;YErDXZoZLitpRWPDA2Yn3UF58xqZ6mvcLvf5AVb5XtxtHo/7zPPZqHm1Omzux1vNBcgujnr0oGFe&#10;JZg4OBssNc1wrksgvhQyM7iIMlI9AO4CwIMAOO46ZSbcHIgRpG7HS8w7asqXvtUVCdjtN+1rFu95&#10;XEkBeR2iwgpNAfNkW8fYpAnFd8SGYeLOIMDwsCGVtZSih2R5QlxPsDkm2bzLbJhtLOglNT6Q/LkD&#10;5/jfoBT49+jn/pb62tdoIv0WMH9VU4klQaRunyjSj1vsAMRjJHsukqG9QlnoHvS7JyQYHuJOX1fL&#10;IV1L21ji2Qy6OUhUndCgMaRwDuHaqpyUcp11qZVB7JSqA8vSpuJauckp65uKhwXglAudcqOPEltL&#10;D+sEB0QGrnMJ7m09sXYnj/fhtQTVn4zXMQS9M8LBJ7WQEdzpMQCv0GJKUkV8f3N8d1N8V5LKeTa/&#10;Yn57856JMZR7zGre/5HFvFIjwwTfo+JjWV/19GoO8jpx7irgW5FFBWhWNxgH8DLgXMGq6nKJ517l&#10;+9/SVEPF2eKwczDq+10Xh128dxKTEwp7OCz9HJx+tRXyOwY5lHXdB5AFYC250v1KWALefh5nU7lI&#10;5A6VllidLBvffytJxLGmIpI13WZlsJE6ZrVZ9FRAOigxS3Chp5hDlMQCzzXQhVbNPCtGmPTWUA5q&#10;p1eWNsYGQFcJYEU17Lblmr42pHe43oUFtvO8TqR47ChadNXnGgeDwRwM6u5sIJtN83wvc4m7G/cG&#10;irXQ1N/ZVE6jPw30DFkrALA51IAbqTk3EYLVkWUuwiXPpd6bidD76ZM/ZggAXhVzhvMpI9UgkePs&#10;7zYh3OQJwoHZoMMsAeLLEwGzRcy7Eek1uzHi2yhW1U8ii6TWk8gALjJ/xz3mTqjHuu0es5VuMCRN&#10;VvkOZainM8PmMRntJ1Mh8wxe9Yu5sHnG+NProXa8jdO0FEKnJbadCzNUnEFmxVAoS+oZaMZMpDYX&#10;3Vq92bRIZpPZ59KfbcZiyCyNI+wujauUSJ1AvCtVDI3zBMCSlZW87AZu4jIgnmUDTBMDJrFeY2zc&#10;ETZzkI1gWWI2Xy8gkgW1QMxSfLZBckuutJoVxHXWgPB/gAr3exINv2quML/Ghf418jK34QmP89g4&#10;sXSAjdStljw2r4aC71CyuXb6PQBMlxO6R/fISl/CFToHeFcoL3WIaaVZvdQhj+LWyhLLAqeolAKw&#10;GFayvrLCBxNTyjIfdKVT1jZlgZXI0n1krU8B4HTeSzouevkxMoccLE71UrO51U8rhcw4n3GE15kg&#10;5h7nMeKWi3o6KeuIu7uBO76JVxHFyr6aWzb/1+dfW6LrykaP47mI4DEhvjPASSqZBYgUu85y2zIg&#10;FYA3ALJc6RvwquU9rXK75i6vWgCGTKG/oUwucbnG592h02tNJBnAu01uQtxz1ZlF1Zwhex4B4AJw&#10;iOXnIPEB0hSAlZUWwaOX36aD3ISolXb+FkNLul/6u51DoINDc8pRazZjTrPEaJClAAO4fFjh/jJ6&#10;hPPNVBPD2iByzDSeMAli4H76Yx3oJbd1IDTXbqPLB3UNkkcVWNUyjUlpyUaaldIS2d2uFmYJoeTR&#10;10qTfwtdSYC5C3ULLR8aVINoTvkRju+jO6gH97kb91nTEnv5XxMtijnMHK4go93O/mkgw51Lx9FZ&#10;RpCeOfkzVEdpRT3zVyaLBopCsbBQj3Q42pmJhOrkiIc42GtWGT26NdxnLo76zM7ooLnMujtOTDsS&#10;wdp6zD2God0HvDcA+INx4lzc7PtY5dtRasLEzveTYfPpwqh5uTJmns/HOLij5gWDxx8A4JercZMc&#10;bIILzRA8F7Ve4uAG5v+WUzOvaKHdkHnArd3pxteXY1b8hXg3zISGA52ghDSULPsjgGWJBWBRIne5&#10;3NHUQmp8F1nbElQnq7wOEKXQscBJrHrxLBt0BGqhEjf9lGp6cKOU+PCwESUGMIYlUJ14XVK1bOQN&#10;NrDIHl9jcf8aJtavmqrMr2jY/rqu3DwnKy1KpzLf6ojS3B7XD79rWQlNJNzB4t2BkaO68ANm5lwi&#10;7twim7iKRbar+YC65MdwcQVgJbM+gN2kWrCA/CFLdWCL04xXkaJU6jJV300ltHT5dgycGuh9lIPh&#10;DJ81k4OrlNdpwir3Al4fgIoByiS5hDFq6iNY4gmAOsF3pJLYMjkAxb8rWMFN6X5hOSeITWOwpmaY&#10;ezSDFE4ScIgWuUieQVloAXiCpaaEGR47BzBleQVg1d3XKN3p+hbXBdgVC7w/M/MAW9cF8jkeex0+&#10;+gsIDgsAVonF8/yGa/x+qkEvkrB6ZmszUb7vAIdwCG9BlwcB7CGBpmmKfTy+C4ALuKoNd0vBQzVi&#10;CfexnBxuK7TRbcV7cD07WdRE4USveqrNTGcu1plhbZSPxlvSTIQWOjd9tHaa8Rvb2+ANd1qrlQRU&#10;E1JDVbix1cTBdggfrg6kcwBxJ80DPa2UWeAau2mid8Ex7iYBZme0aT/zinyAX+M8/Z3oT3XSN9xG&#10;5xKWugdLXUcMXMqo0Tpi3hZc8ArmJ+UiSpdN9jmTWUkaelZCprqa1YR73o1o/Cju785ECEaV16zH&#10;BqBL9iNgP2iucNt5qJNXSFbdGwube8OD5hH9wQ+5/cZkwFwnxn3AgPAnI0HzeCJqrgLgG1jsJ5OA&#10;diEBeGPm6nCveTwfMk+XI+bZxohZZ25xLmSOwR5q5NESykyUvpDRKW3ECtPA30QW2osFXg4UEZrk&#10;mrlApokP5zDgGxc6JdAuN1paV98uyj67LIFYI0i3sciiOW6xAddwQdfYoGtYmTl+uASupB+r1AuA&#10;lbUUn9aNNY7yo6vEJBCvqQECl3oLMGuO0hd0KP2aWt7vWmvMb5no/pqm7RuMGV2S1AvAD2C9u2lR&#10;k7jbomU9ADG11dtYXVngXfjSm5QElrHANuqux0l+fcR7EIA/3I+BFfumlphYp6BJpggccpctbvN+&#10;FjoVD6cAnIqRD7rSJ0jqpWPtswBwOZ9ZnUhOtV/ymSIAJslY1AkBWbrVHFiTuMxJNrxKRguqlwto&#10;qnETUqwTroxL25rPpppskgNvSu2CZIuTfH8HAawstBhWKQDLum4BvnO81jkAvA6wU+DVpdhcF3kv&#10;W7ynBYkxaHyNFDcIjS4Qyy4RBk3zHc+KLKLpFry2wKslSyym3UELLHKHANwtEfd9brRcaHUptfCb&#10;d5DQc1FPnXBVm0kPJZjeSjKlxGjQJoOUjQZrjxkfbrOvmvGgdceRlz1Dz26+aWuuNI24u00AsKW9&#10;3rQyirQNNY0OGvK7O8rp6cVKA+Iuunds6EQ5AWUvgnEDANjTxpQD2vZ6Ggpwr0l4IZruZRpClPxD&#10;gCFkrg7IHbjbHi5Vo60FrMX0K5dno8BBZjsHJlh+ITO0ctA4owOpFDWOyuOMT0Wpw05ibDbgMZcB&#10;4nnIGksksWb7W81GuMdcpO57nmTUJcpKt4htHw77yS4HzSPAend2yOwMk7QaD5kn/P1wasjcIX5W&#10;mekOgFft+BGlpMczYfNg1m8+2Yybp1sJsz7WgwYWE0b6c8woZaVK3OZSYt+iOlQ6sMDN9tPoRhcQ&#10;j9McQiZ6Nkg2erTMxKZr/xTAmsCQiomvwqq6AqB3oSteooB+UWM/JTMruVmAsI5LrbVMImcK0AzD&#10;gJIsj5Ie4tI6iYt8JDziUqXY70mdZ2MtsVkvk/F+jJDcV9UV5vdtNeZvmJ3zdXOVNWhc411Gebwf&#10;C9FNYsxJgmqMTSl6pQB8C6t7BybNHoAh5lNWaMPNlQX+kPk8ioM/wBuQ2ywSR8oKW9Kw+2UkudGp&#10;GPig5bUaF/ZX6v9ypVMgPslBkcX/87isAMA2ns8BSPsBSIgDKgGYNPJlAlDM4K7OyNIR+yrrK27z&#10;AuHBLICf5/Z1dX19TIyLlzBFhnecNSvtZhoOxnjvfw7Aok0q1pX1leUVkNcAb8r6bvL3BVUTiH93&#10;4GVfJFGm2Fd1frG0Likk4vdbwsuY4r1Mkr3WwPDgPnj/NQBrzpMA3MLh3ISX00k2vpPyjIvMsR0p&#10;mO4G6rNMOHAwPLubeLe97CPTUwd4W+H5diA2h/V1N54xbtQeOyBvVCsDXEmzOioU5cX06lYXMGOY&#10;0SYAOIqm8jiHQT9yNi1M7KsuJcFEE3xHUz7jRpj2gESrm2b6Pg4CrQFi4S76bh3037rRpLI1I22E&#10;yx1w0rKH5bYxAK0Mdlc27nQ28W42XOyCYpoIuDxLn3LeMcakfvx9U/4h3G4YfpOQMC4BuousdVzk&#10;ObyLUWe9WQ2Rgab2ew/Q3vFRQlKtl8sblIzOkdRaQ9j9MpnpWwIsQL49HjQ3hj3mJnHyPdYDrPfz&#10;mYj5bGPUvN4aNZ9sD5t761EaJZAEomTUCu00l7qwYuBiasBlaGC1dqeZoK+QjDheKk38s6ECJGuZ&#10;jyRVypsAVOsG1jZ1KTf3uiYvEAtfZV2xFi61LDGbX6T7DayP1gru6wIbYoZSkFoQfbhgPcTDLkAo&#10;yqVO92GuWzGgpssTb61yP7lzT2hI+Kqu2PxasTCW+C7TGJZ5zlFKEkHAN6AuKLLREdWFAc0mh8QO&#10;h8YN3OcrxMDnAfMiHOl2Elcnf0YdGMt7GDf6QyxvigNtudCARONRThCznkBy5wSHzjFRLklGHePw&#10;OQ4Yj1M2O/j3MW47wToiPS3F0LjPp3hMJjFwEVZYc3IdfO4eLLgHsEbUogeIx/ge5D7PYIFl4Rax&#10;zuIkqx93Cgs2KRArmSU3G0uu5FWS70mAnbMyydzPKgPRUIBXMcl3N6deYi0J7/MdjvM8ixwMm3Kp&#10;ub+APY8bq4kXtzkYNwDtBTHjsLrnlUCU3JHEF6jFbwBmMb5UVRjnOUb4LWKsKIdghFg/xCGs38zN&#10;GuB76+f7EwuvXwotXHbRvNDyHgJ+gMBVTXmnEX4y1MhhNxMU2jMhIhSbwS5A1MwoU3suFjHfjKHo&#10;mCShNeqtZNzIGYaAnUWOBuZVJR1BDWlmAB3mZubi1qER1UQiy9ZUYoaos64nHJRyGpHEYXofDfCt&#10;zCZqRmO6kXJTG5eKi50oSHbzPydlp37ccgf6Wp207rVDzXTZcLU7GYvSUMSSGDwa4NR9TxL7niKB&#10;lZMNnZbY98zHTFekk6qaaRslUHIr8Cp9yMSewz3eCQ6YXWq/uwkvJZ4OM9nXbG5w/cGQx9xFQufu&#10;gNM8DvvM4ziWdSRkrntgX3l7zDUSWVdwnxUrP5wYspoebkL2eDQVMPcm/ObJnDLR4+bV9ph5uTNO&#10;prsbcXjkbctJrlXRl9wEgOFEVyKh09pNEgtlkzU/M6AjJcbXk2lK0You4JB8RwO1rSXdKZhIakS4&#10;oaUJhQIwVje1LuKCCcAa9ZlaG2xe8ajX2Czziv/YGH42YB/xl4tN0EOBf5AE07BcRE76OTb+ImsV&#10;EOySILuHC/wJRIhf4U59ihs9gwUdB4QxQOyjxhvWdAJreBfUQGLOddYu7+8qUwwvY4XXyCx20QWj&#10;IWOHqcEexo3+EMudArAssQB8EuCfhJ55GubUCSz5MR5zDO7u0Y+hX1rXKUF9iIwJl8cpEelSQvEn&#10;eT9H+FFPMD7lFGDPxI0uAXgtqlkD1n5AHMAVH+J7iOMOjwLccUA9haWdsSiMe8QJSeGO8L2MAUy5&#10;zHJhVasd5TMqmST+8gx/C8C6HMfKya1O4sXo0FsGbEkOtUsIJPy72Qn6iok5AfwqSwBeEIdaFpnv&#10;a52DRN1N5zi0zmmqo8QXNLSOppMVJcBE5AC04zyvCDjDXA7zmwztAzjA9+eng6uf32AAb8bLgdhP&#10;t1fnz79rbIeh0jIYzI57a5M17WcUpofJemgaD6DgOEaL3MJQq5nyVdExU2Ot8YE9AMeZvzvUh9QN&#10;Y0z6sDg91IS7a6n5NmUgNkf3EauBCfVN9Ns6iV9n/PQWJ9rNSpQRLKhXeJgZ5GHspodRnN3NSMhK&#10;FZIWxRbkXduxzj1Y5QEy0nKruxGR7wLYLYx2aeFAaGD0ShO310LZzGOwdjrgzSQbnXZCv+lPGFBH&#10;YpKDtJi9Wgijr5l5xJN+WFfEspcZ9H2ZxNRytId2vg7cYa95DDifBHvMIytZRd0Xq/zVxoz5ZChg&#10;nnixzGpqoLnhKmWkO5SVbqo2nOgn9g1TAw6Za0m/uT0dMU/XR8yDlYh5uD6EiH05kx8oeVYwdA3X&#10;uaAWQgcWuA36pA9O+Rw1Yl/nKYvokceEhpouiBx36MxJrbtQ1CwQ4zL/OQDvQIncAcQXudSGsBZg&#10;vkDcKtftHC11C8RlmrQ3iMXtBTxOFD3cXIb4gsT8UTllAZAvcNKvsXEuU6Z6ALPqJdS4L3GjLxLj&#10;CsSjFn2TiXlsaAkJTBGDrQDeVYAjN/4yDf07uNJrcGTtWODTWOAjfwbAv8RiKA4+qokNWNmTJMMs&#10;cALiPwI5BWComG8DGKt7kpP5NNY4jefIwhMoJZHVRgKvH2B4Ja7H+0lgdTXVYkQZet7nJABR7XdW&#10;sq4AeVwWlvbIGbqXkuo04n9JMdBYfwQwXgr3F2FjAgDP8R2Mww1f4POvaogZFnkVC/tPqHYsk49Q&#10;TXdFsbVqvIQpipGt5Bb3XeM7lp52aimJuEJZTvVivfaULDnPPwqAE5qNxRKAw/xOESz9GLGyj+uD&#10;LI9q/YQn9jPvmi4GeXc0QizooFe2uwBROWYcDRL3BpkBjCV1AepoTzHlkHozQXfNFCNKElhlTxuW&#10;liTWCFZYQBaIg1jngIMGfZaN+LilAqUOxN1aq9GeoszkqDrO6JU842e8iaeDWJeG+F4GfvlsRYwa&#10;rUfKFbmcTqYscJsdtYvOCnSmGT42SM+uZjHptnasdQMxbz1qHXWAt4KG/GpAXUAiKw0Z21NHf0JN&#10;/6cAGDVKvl+NiS1kz5Ry0DspTc3DtNrCmq71dFEHbjSzxNfXUKC8y3qICuUDWFg7xMbRrkqzBenj&#10;YcRrnkPieRT0komm3BQmO01J6SZW+QEJsYdzJLtmKUmND5jVETjT80FzfwkrvR4zl1cCpolDLafy&#10;XQZ6f2jya1AJQQu62cmoVnjRXTQ6lJczWA6R925PufFwUL4j0KaWwJsC8HVc6reXlaFmXZYKhwga&#10;+ywrjUVRXHuJaXubdDHNS/+Y5Imb08zKTFubACI/Fkgn/iQbZwYwL/L3OdzJ63gAD6BYfk728RWu&#10;zipfnmRPNXzaDnnfg8TqDM+3pE4pLMUKjzlHUu0cwneL8JD7sIpn2WRHcKEPYYHf37fAKiMJwIqF&#10;1V4owKYA/DaQ9T9Z3pT1PUp8ehwLfAaXO5NYTwDOpEFDbYQVHCLtAGQAzyPC4TWKBZ7EVR3n/cWx&#10;zgkJmwNmWbqUHlUMdtlVRnBc5zMm+OyacTzCZ5QFVs13iiWgK9s8q9IR/5+SJhgAV/lIMa/AKHF3&#10;0S+XlRhU66FeQ2of+5ln3bbCd7XGexSIFa6kllhaqikrJzHB7yAAj2m0KUukk2FRZgFvDHc6IYFD&#10;/W640M4PCGXgJPcxbKuzBXVGYloXbnGAUlEnI0hcyMyMBZpMjEFgfns+w8TyTXyghJEoCK85ca/7&#10;i63lpx6cALxysf2417LGftoLPbZ0arxHmMRwlPlFlI9wxeVaO2rhS5fAukLkrZeykp+xI0H6aXsb&#10;yE5jeUcGarCSbQw+qzVuptzbmQDhqqJDrbXQJBiSHcYrGOqirotFr+TwaSTDXAWfvloKlkf/Ck77&#10;T5AI/onJxoUuB8B1eDsa6FbN71OOh1hNP7IDksk4rvKah66i/i6zwjyk8z2dNCt0m3uA8j4AvkKW&#10;esLdbKbdrRYj657iYk+/ecTgsx1c6ltY8YeKmXGh71I6uiYAT7jNXAzSyyglKEpK95ZZ22SklwZN&#10;Hb3B2bjRRdSBKzqZgQyAq+jkyi5GcqfuMCJ4HFp4NO0oefwJgC1LDKC1biGLY8XBB4B8lRjq7aXM&#10;5hUyvBrQfQVgXyD7uQnpYAGu7hAu84DaD7E4ymQqtpISovjV2qCLWJYt3E4NN7sCCB7R6vU1X9hl&#10;Oo481BZbIXM00vwutUSJzKvRYknKmFiPZWXBKW8tokLppZSVw/N+jLVXHPzBfgwsAAu8v8A6C8gp&#10;y3uErKkAetASHwSw/i8gy4U+jdXOZFJDOnFzDt5CIVa3GiB1kbhyA+AhVhJXdZbPMEdiKiH3H5db&#10;CaI5xcBK3FkidrjDAHwByyaSyyjgHGbDSPvLcqkFrn0Az1mN+FBScbMF3jUs7Tli6W0OKovMwfNt&#10;ALJ1DiWBddFqHVTNfa+8pNsE2iW+/2UAmQKwWgzV2DAndphccsuNhu/O6yf2Oe8C8TDgjojkQejR&#10;LVklyisOJZNIQrVgRZta00xrB3EsbnJvT4nxuErN4qiDDclsI7LPPoGwmWHkfUVYWhQn6UYKCsyu&#10;Agu0SYAfoRsn7EIczpXPfSVGBz8Z3awO4roOdKG6WV10LLUwYqQq/31qu2cBcAGc53wsfDnxbhZu&#10;OD3Yzlr6dFGFdDaaKFnpQZQvXEx78KH4OELXz2R3kZl0lBgnbn8+DRflfG+VeFG57JOMD39kibmX&#10;0cxfw8Hfxh5q13QJjEQz32ED3mUD6h09tgaTHECJkmaGVXjSF/oc5oYXyiTu89OhQXNvyGuuUWK6&#10;ONRPcssPqSNg7vbvJbeWSWr5yJhf4f/PyD7fm6KOPOExO9OD5hJkjqtY5Fus21y/tTJkrl8YNcOM&#10;cSmgCykPOmURgu5FKFLmQrXMKaNrisPSi4aWNwB1lO/xnfu0Z327yL7d1yIbfE9zgAFxKrGlJJeV&#10;3GKp51cSslq7uNOXAd9lWWESJCJt7A3l1hR5umjYCKLmKTstppZqjFGRFAD0gpVR3WNrXQSc12Ax&#10;PSMeflbNCU7SSJ1PDdJmQn1CbvkS91vgOefYeGp5XMMKLwIqPwAuFoDhRH8AeJSFTiWvBNxfsBQL&#10;K2F14giSs1iUfw3ApyBqnMCdPkmiKwPLm0EDQ460oHGB63ltB8vHIRLjUqWYOT73HOAeI+k1w/3m&#10;AfOylR+AzcaaY0NMCKx87lm1DPIdiLih70HJLv3far4XV1kWFRCJSbWu2rEyydaieV/1dDyQDcC7&#10;SlwugKpstIol1n2VwFrn+da5jwA8z6G5iqW1/tZBIZ1oieRzwKjMZSWyxIvmkI3zXBaAWVFevw/v&#10;yXHqXSb9IRZny2FCAZP/AIR3gLEhqEr0YAECxLz21hySVyhRTrvNPBP2Ir1lJuhkJAnuc9xbYaJY&#10;jBgWOQp4BdxxNp7c6DixsZaA7MbqOshi2+lY6iSL7aw7AVEDV7rsmCnORtw8933c63SelwOADTxJ&#10;Q/ywm6HZ1HnDKEGOdDeaIcaFRtFjDhM/e3Gde4oYPVt53Iy05ZkkAu12kp9leIUVHExlhEY55Dxy&#10;yUC3kqGuxwNrZr/Z+M46CCU0rK2B76WRXEsbPcYuW6MZd6H73e80G26SVLjHt+A63/PgGlt8Zw9J&#10;LMpD8YD5dDxmnof95q6v31zABQ908z3Q0P8EBtaT2Yi5QSJrZ9xjrkyHzM0FSk3Lw+baQsRcXAiZ&#10;SxvDZm09bAYIQZqZxVRjzzIFDDIrYjJhU2eh8aG7nYg7TDzeaYbH7eadR4D12wV41Xz/AFCn4mK5&#10;1LeIibWuA5jUsloFrXZBWV5AzAbeVT8wFkZrB2BtkqFWxlUxVS+Z6R42sNrU3FyPijMtoodqo2xe&#10;uYfn2fBXeY2XlBMuQizv/cl39kTDf/RdpG3hAONGLkhu1RLWQ0GE15yBYRUi5qwWQLHAqgGrqUFE&#10;jlQpac+N/sG3ce9hMo6yuCkQp5JYupT11RKATypjDYCz4GLn0pucA4hr8TZayFJKfcLHgRAHwBMc&#10;WAt8Dyt87gled4VYd+6k3h/A0pA47qPLBdzaGeleKZHFgaNluc4A1Up0qdHeIm2QkAJYWhu4wZsc&#10;WgeXvBb9vcH3tsL3s2aBGK+E7+icmkBUplKYgQXRpVxpAV/tmRoSZ70HDkGRZhTSxHiOP+pE75Fw&#10;ghwuA2KakRxqBqA9DN/qdlSYSLjLrK9G0XpqpW5ZZbw9lYwWaYLH28ys3HYzNIBQW1+NCZA5Hvbh&#10;4g61mDB0Si+bMQKQA8wVGga0Q72UeLpycbdpnCcWHmhDcRK6ZQ+MLYE5xOEwiMVtBsB5Gb9A8vfn&#10;yORAwezGHe8tZlZwOQcBkjTOSoZhI7FKtjlM7BumdBSj9puwc3B0lJgBROc64Do3kjWvJolZ8O4P&#10;TBHxfBl5lnLW2cM/ohsKS0+TRDXJK2twG79LE0m7BkKIKr676jy+g7YqZhy1mnGsb4J4eAFrfIfs&#10;9F2kZ+9QcnrQS0zMwO/7blxiSkpPaCd8TkfS8/GouTHmN7OeNnNfBI/JIfN4dhjRA1FOO80VJHq2&#10;R9xmG/CuLgTMwtSAWVsOmdGJHpOc6jfBIWY5deaYKpZkaAf5jkcZAj4S7zKjo28B+D6us7UA8L39&#10;pfg4BeaDAJbqhqW8gTW+poFnbOA/LoncIRGDW6mRoNNYqiAb2wKxxAAA26CaH9hwigVn1IbIRlrG&#10;qpzjvtfUbcTU9RBujY0Ts4VEjiia88qgYl1kPabZmFOaUohbKQDX8uWfkCoHLuwhrGBKUiflPgvA&#10;B4H65wCsuFjg/Zgf+DhgPoX7nKYh38S/+dScCwByPZnzDg4nB7d52QACsOiIS3z+DTL2K3gjUyS9&#10;Jnieed7bMkkttVeu4D5rMJvAI+DqUkv9uStoYy3j1i4qAw1lch4XWlMbZV3XeIxAqPU2kM8BVCUQ&#10;F/FqBGD9X7epE0z316G4DYgtqy3VTwCshv8F3pMAPMZ3PoI1lkKlAByWfDC5hCC/k5dLD2oVDkgU&#10;De3M+GVurdfTZMIhm4kw8HqQ+DOZsJu5hMus0fh+cTpg5hE/DzirTJQEU4h4WACegJHlA6DDvkri&#10;5FozEwPQLrKpNqbr4W6H+J8SW4qLvTbcYtx0F4kcH/OIFFP3c3jUMIQ7K4367WnonGS/XSTRumpO&#10;mBCu+5BLAKZ8ZcO6M+k+AtkjTN03bKswCVediVMHDqgOTDND5Umyt8wtzvzFd03Oe983RcTAmYd+&#10;ZPKwwhp50kA+pZ7wS3OPmzACjezZSqxxPr91ZTHSP20M3nYyo6m3w8QYWLbm7TJ3SGTd7+02D1wO&#10;86jHaR7RyH/P7eJ2MtRY5kdko59jmR8mAnCfhyzm1uOxkHlEz/BtMtv34nQloaG1gFrHOm711BjD&#10;xSf7zdg4zRPjPQz9RjYXj6eRZGEXmtvhIYaaT/Sb5LjLTEz1mHceozMkCyyrKzVJLYnSWa406yCA&#10;VWJKrT8CGAWOtwFsxcWAWMPQsMprxIhTgExEAdUXe3+OgDkg1vWwpFjF2FKNky9sUa4h2d6rKCqs&#10;0LBgh8jRyqwhBw0OKs2ICKEEUZINm7QaBmAPAZQaki0StrPolNKE5m9LjWOf0KFMdCq2VXwrCysL&#10;/G28i0XWbfrfofdR8FDmGQsk1/kMVvgs76kEF7+Bz9VF1rmPuNjP644Cihl1bwHsTf63zjymJVzo&#10;BZo/lnh/q4BFa5HrKQDLAlvgJdZaJiu8Bn1ylaUYVWUnJZvWeMwSm2eZmE3XlX1PgTRlgXUpAG8T&#10;j6fArFj5HH9vEpKs7LvOioGtQ4BQQyw6AViJxFHewzDWfojXlAxQCECrv7ufQ3PgKFplCJE3t9Kz&#10;20VZxllufFjZQV8LM4FKzRiu8iRx7zkYRTeWhs3d1RFzFY7vDvHcOVrlNufcZhQ3d5w67kS00axM&#10;OswMWdP5eIcZxwUews1O+upMDEsst1pJrSiWNUFyJkC83NdyhoyzZh2lmf52xm4C4lwA3N2ah2Qs&#10;I0iyfs4MYBJWJKl6KSf5W/OxwIUmwGDsCHONInbcVuYTDTlqyGRznZm9QUDthfDRjrB87kc/NGff&#10;/Q5VBeRcD/+AOdE09DMCpYZDuZG90sT+aWA/1hG2lADmylNor0Hb7IAkEqLjaArJnBUGl92kvvvA&#10;R1YaQbu7rk5zD+t8S03/dCs9iPvNI2Lku4D5IWC+TwPEXUpLz4eD5pNY0LyI+s1z1iMYXdsQV5bR&#10;zFpI9sNzhsSS6DETJLhmp33Gx4HZ6kQPm0NzgF7raKzTJLC+iYMutICbcqUfAuhvAQywU1nqlCut&#10;yz8C+RhWWO41sTFAtsAMgK3Y2HKriY1xO88RO4oXHMdN9HHCD7Bh+uDt6noEV2V4v9Vulk21QFP+&#10;GjKiGyhu+AFoM5TKVpJao1jqGY1kUQmEDT3GGuW+Q7i09dzvpNxnrPZxjVPZl9NJaWJZ+tC4zqlM&#10;8wms7ccAVSvlUqdA/RFu1ilAmw6AzwLEs2z8DF6nBOA28rnsXLoBqrqOkhadlMQSHsc5mj42yVgv&#10;Cbz7wBVwVgRGlspn6g5KAXheAMfyrgPeFbjRFu9ZpSC+M+sxAjj3WQDESxxsayJvcIClAJyyuOeJ&#10;wQVi3a5LkTasui8hiaiTW6JvYoHX8AJWpTzKc+4BWJYX0ML+Wkfl8RyaXR2EK90cbANkdDtIEjUz&#10;0NrpKjMOANyJlXPYyxln0mhWF/1mcWYAiZh2s4AVvroQNY+2JsyN+SEsMo0Ak71YlD4ULRg0Ntph&#10;AXgihMhAuMXMx2xkp0vRgwLgWOkUgD0dmZYljvYWMstIo0ipE9cQg8L06qpFXZI4OD+TZGI6pbyc&#10;9ynzMF/JBhearLQfSx0i1vVwPx8lpHBHqYnZK8lC4+JzmSDZNcQwMj8u9mhvo3XZpBm9UCc18uXo&#10;8R8iqC4lTNr3AG4T+1EArseba2Bv1Wrlo9fVSInK2WQmsMLrve1mV1bY7yTr3G1uQeO87WgzV/o7&#10;zeJAm9kMOCwqpRr+HxEj3/f3W+71M4gfL4eC5mWUeBkAPw56IIZ4zWWSYMvDLjPD9zdJzTgJZ3pp&#10;JmhG+NuGp9EORdWBFXb7Goyf79E/1GzeeQhAFfemLLFALADLCh+0xAJ0qsx0MC6+KQYX2WqtGxA/&#10;tDSsWyQQxcfXIX5cxzpp2uAOwm+LZEoTuIpBqUBQIvISEw/irgXIyCYAsthK05x6M8SXy4BhDKC0&#10;AOBGABxTaQUQTIpFhJUdZY2xhgCQAHxcCax3f2hZ4P8VgOU+nyIeElAF4A+5FLBF8hCYP/ir71rJ&#10;KwE4HeDmkZBKJ6MtKdkmrKwDAHsBaxzQTnB4zBDrL/O/8+h/bTDaZYkEiQBoWV+VcgQc/i/pXtV2&#10;Uy60gLQCgFcBr3TF1Lwwiwv8BKGDHbwdC7xY4XnWBXID61jSTZ7vIIB1PbUEZC3V6y+wtvEMVLeX&#10;G70HYL2XAwDG84li7cV7TiBtNEQVooV8gQvSf39XIdnms9QlES5vpymgr5oZuWgdY4VDJFIiTJPv&#10;FnmDTTUxTMsdTQw3SMg8Wk+a7aSHodalZgQLPInLLAAvjNmQWLXh9mJ5KTklsCZ+GyMySYbFiJEV&#10;B8t97qFjSRY46AKQlJ2iSpq15UKpzGagWSHznFFFgUlVno8sLGUmFzN8PfQP+1tIpGGpo7zXEI0P&#10;4dYCM8yBM9ROzbir3FpjDN0OwaX2QsccJamk0s8kI0CjqEa2Up4qh96pAdwS61eLaj3J0Hr2UzOX&#10;TST0qvkNKmvzmP0r695i1hzNZhcQ3+y3YYFt5p6z3Tykk+kWmeptBPDO0098hS6la1Ar78PoEnAf&#10;ePtYveYJrYhPqRXLCn8K+ePpkB8pHkgjqIBMh+1mGknaeXqHF9HRmiM8ceP51JETaLGXIK9DuQ4A&#10;j0w6yUKjVPEYcbnnNBI8y023rj9iJu+fW3dJaB1cko7VSNBbGj7GrCIpUGqJ2ZVysZXousqGv8qG&#10;ugKAtbG0cVXCGFJpCZqkRN39ADiE66ZYTHXUJFlo9SDP8XyaDFH9g+8wxhNXWyohAFyPHwVkEpCL&#10;4C42kFlM48s+BqnjjIaacXuKxCEwq0f4OG6x6JBaJ0lCyU3++D3iZkBslY32GVof8jyHcJus+5Lp&#10;LWDMaQ5gzkZFs4tT2Ib77CZeGkUkYIbPNg0wlgDxNtc3xQ/ncYp9U0vxr9Yy1lglMJWIpnFVrbif&#10;hJyaPBawrlMkUKYB1VVGzlxQ7Ao4lcRa4f47WFK5xFYsux/TWqDk/ynShiyt/rfF97FF2JJaisFl&#10;fTf0Pvju5rDmssBxvhe1fmoyodRVGsniNx/7hZW46qSVr4+kSY+LsSQAwe1lSh90SSeKiiEa9idH&#10;UaoYwwLHu00y0klZJGguwTDaXRwyF+aCJhFuY1IfIHVXmNnRLjOH6zw93E7Pa4XpxWpGPGSvYVM1&#10;VhyhvxcQUk/2QgTxirRBE0QMd1rZ60hfKRaZBgb40x42sIvLitz3TA3zgxqoEXcizeOtZc4woA3A&#10;vhJoI7jTQZ57iE4mXYZacKu5TWCO2kqJn6F/tiF3CzVyGksZd7cYb7AFN7UEQbmTDGCj6f/Ez0wD&#10;9eEmDvcWVsNffQ8Bh/dNLTI9tVA2exjkPQmp4wqys7e6beaG02Zdf0CW+iFJrVvEt3dwl6UffQuB&#10;gAc+aJTUhR8ir/MQptZjLzI7DGZ7HvSZF0p2jUWsJojbU2FzYcpvEpEuk4wznByPRmuCbign1rfP&#10;TS5igLje02jGEgBYgH2CsoVW6rouH8B00nqI9lAKzN8muUhs3eO0Fphvk3EVeO+Ror+HUobWHTb2&#10;ty62aJmphBfu9a7Gi2Kl1gGBJhQqAyrrq6XkiTXVgI01KhBj9aaxfj7AWI3YnZ37jAHgaW634jdA&#10;OcT1EM/TCIAzFLsC6tN80dLF+lZS5y0Ay7qe5P+q7R7mMamykgVgQHqEOOgjjWrBHT/JysNaF/Ke&#10;C4kLe2hntFN79pHQkuWfJjSYFD0UEG8KNJzeiuEPglexsAgoGk4uAAusWsu87xVi1mXJ4nB9mf8t&#10;WTVc3GRukzssi7rJ39bazy6nMssWUUOEDSXKSE5Z4vAsAVaZby3FvPIAUh6B3PFp3ssEh8kwlj1A&#10;AstL0kwdZB18VgeC5g6YTS24zz4AO4p1jaJlPMFcoDlYQ35/q5kj7h0jRgv4Wk2XnQHczfnG2VJI&#10;wquIJgIa8Jmr6wJITiiPbRwEDrjSPdQv22FG1dBAUIGUbD4WNDuPvleyzK31jBWl26gXq9kN2Fxc&#10;2iFmdMO+cgD2rpYMpi+g1EEbolYPXoGLLiU7XU291Hv99Sg0tuQbP66zgBxsglyC2x0Qawv2lpcy&#10;mJ+ZvoPI1/p5XldDFn3CiCmS5JpissKwt8UM0DjR4ihiNjCyPrwfFzRMD6yuHqScWhDUkyh8IR5X&#10;VWUBbX64363E6vQgb6ERfV360Az4XifBdZ0Y+EG3HWuMdjSXD7q7zONuh3ni7AbYPeapx21eDKLK&#10;wYznF4FB8zTkM0/oaHpK99JtWhJ36D/eJRzZptVwacJrliepLy+PmA2404khh5nG01mlBLWChV5A&#10;d/qdt8H7JCfNPGUJxKklAAvISnSllsC8B2IB9zjZa6wzl6mlzPVBl1vX74pvfeaQuc0Xcp0uIrmF&#10;82ywEdUd2UASQ5dFVhfTEPFHAsubxAoP4UY3IDnbguBdFOBN4NZqOFdUtD9WgI2v7hjLApPEOr6f&#10;xEoBWBb4Q2WpAa6sqlhVZxTfcogcUgcTbrOSWSl65XHc9yNY4KOA+BRxdRaALiIxVUVZqYXH9uPa&#10;hwDwMLHxJHHwFK8nr0KAEYA1FvVtC6wykgAs4M7y3mfUZsjnlh7YljUoDi1sUVS5VOwq8KYAnEpU&#10;ybr+CXjxQpb342TLTWdZcS6vpbXC+1vm7yXe3wL3m+GQm1H8qzZGLkVvdYu3vj+NoZuDyckIzM52&#10;mgGo+3qosyYpWSgmW5+LMFC60wygfexkpEgTLXpVUBcLIUiUIQgn5ccchngX5dFZhJpk8VnG1tDC&#10;lwtIs3PeQ1zuXVOPYHsz+lfZiMydJf48kQVBhr7cgrzDJJEACYqUNuq6tuYSNK1oM4TbXA7QaipQ&#10;75CWdB3Z58qTFhNrEHAP4Fa7aXAQaGPKQAP8PfcZd7ySTDbgHWwgrmYJwAL4YB260hwynYw56SPZ&#10;NeJlljDuqWL8Bqx/Szu1bhfxvqPYOLvLmX2UafIQf6+k0b8OJl1DZ6MpovmmAsUPqX6MMD94mzh4&#10;C8LGJpfXmFD4CMA+tdvNM4fDvOjuNs+t5TQvXL3mU6YpPmc9dXMJiJ9QT34Uo4cY9/kGYgA7uM3r&#10;HJYX5gPmEgytnaWYubI+bi6tjprz/AY7U7jZ3O+a2hSx2N8CWEBOAfeg+5xyqS1rnMpSi/yRKjkB&#10;bIH34LrHbSletYD7LdcaAN/jJLuHzMltuol2ic80RlRjS6WlFSSx5ZUmE5cCcwIrK1maKJngZmrC&#10;tZqhJJE3Nqd4x9Z8W/WvkhhKAfgoAD6BBVQdWCWkvX5g4louT+67zwKvSkPZpz62GiAEXpWYlMTS&#10;OoZrfYTD4ziPOcPrZalLBQC3sBxY2kHc5ChrTADm71nc5xWsvgC8yX0OWuCDQBZ4Z5Rx55ASgJWw&#10;E3gvkHCyeOYWx/wjq457EMCavXyBhKBc44Mglkut+FgyPQLo/P7lEu9pkUNkAW9lnsNulu9wWooZ&#10;3CfJdy2+doj7evh8vbjykox14GVoLm871koT+BxKXHWjD9VH8icEm4g4sZ2+7WZkaioRm2slmzvA&#10;AK/BzmoTY5RmgFlB6gCqoUUwxODroa4G2voqTQnDsvPzPjRV5SfoOiIBhJXOphMoG+CezQbAGudJ&#10;jbYYyaRGjVahq6i9vgDyRCEdRPlY3wKraUEc6ADxrYPncQJOT1OW8eEeB7Dcco1HSK4JxLLEEdzj&#10;EP+T+5xassZ+rGqQ9+iTZeV+EgkY6K6E0w0YiZ8bibVtdhQ/ujlAoIRWVJ+m6eEDk8XBU0DPcWlj&#10;qangO6hoq4UpVWgqeI891J4nKVWNMdhs1ddpLkG3fOjE4grELqd50usyzwb6zGMun7p6ADCuc1+f&#10;ecr6BEv8Ahf6KTXjh4BYLYi3cKFvk0vYxcvZYW1P+80lET02x83V5bi5ORdDnjZi7lKGuj8a/lMA&#10;f2tp911ny+ruX7fc6rcs8B6I/+cAvkVH058AGKt8jw4idSDd4voV5GC2cBEXFdMSD4ZJ4igeG6AW&#10;OkjZSJnpOFYjiuVrJwap/vF3LeUPbcA4LqXmD4XZgJpn3ECWWRZYAD6lmUZYHQHYssIar3IAwKrt&#10;ngbMImikLLCs7xkE6U6RyDoDCI8B+lM8Lp3Xz5YCB8/ZBiAGAGkI13mYQyWppgXF5H8hgDW+ZgFv&#10;QeCVWJ1caNW9L0puiGTfrkbRqO9aGXxxztUGCHitxBTluB1CECWk5DovqZb8k+/zXD/G+gNgvsN5&#10;gKpLufOqQc/hccxw+Ai8k3ggSb6TESyv2gYF3j4eq44xG4dUDyUUFxu/GVfV1Q/DiZpv30Cj6cba&#10;OsjatgHUWsZ0FiB6nouqRTODq6fRRp73kmVGzD1Epreent0m+nrHuurNcm+nmUEArgsL1kMs6iPZ&#10;5afk48HC9aiTiDi0GQuu1sAmLl2UfyxpV9QzGnCxm9Q0QR9wCE5zsq8edhUuMq5xL1znftxmL5bX&#10;hyscpXQk4KYSVgJwlM8RtuLePCv+tWLgNj0eFxs5noClpZVnWrHKjVjpRg6DNlhOWi0kypR5t0MH&#10;dQHkQt7LGbyDgro8U95aTo9uianrqDPVTYwWhTDiJFSYHWxnakIb7X52c5nPfd/RZR65sMTEwo+Q&#10;lX2ENrSSVs98HvMyEDAvvB7LCn/q8ZhXxMGvArjU+y2J96gX36NL6d7ykLm7Fjc3WFdWYmZnmUWZ&#10;7vJkyALwPQD8UAB+TuIqtZ4qFlZM/GdiYMsS7zO1HnH9odzqbxcTCanZHlwPIGPcx02+S8+u1n0s&#10;rizzfe53jy6iO1xeY7PK4qxiyWawDrK4ATbUIJvbj0st93gIEA1jTRzUeCvJRovYEQO8GusigIdU&#10;t+SyXpaS+xzn8iQbWPXg9yBvqMn/fRhaH+EKH7MaFNBBStEkSVwdUd2Y2O8UFjkDlzoLq5zH+80E&#10;oKfIaueQxMrjeSsAQxsgcGP1hnBLR3lPExwCkt5dBMByU9f4HFYMKhdWMS0u85puV1ILr0Cx6QZu&#10;sDLTc6I4chBd5PNb4CXZdwUAXyLO0qUmXKgXW8A9x2N2VI4jk6/7r3MQqNPpfGaGRdec4zuaA5QL&#10;AjDf4wKvOcuaIj8wiSeiyyn+rw4kUSQ9xL1OvAAlBzv5jjtRaewkAaTs5vC408RGumFcdZpx+la7&#10;e1qxTNWmpoUp8sy/LUTGJhcFx0qsZSe9tw3MEWpFw8pnw90EvDYm0Q9115mRzlozDj+5D1pjC2Bt&#10;xJr1Ew8P46oOMSDbC/hCZFQHAHRzMZKvSOj0MLFwABfbXQOhg8cMYjHDuLsR+M1RrH6wOscMomTp&#10;5VDwA8BBAOoF1GGezwIxK0SMK1d6kMcNAHIPCa4AQFVCK0z/cBAA+/ECHFjuFh7bQWdTN+/DCdWy&#10;h3i+hwNjwFlh+gDzoA4ykniFdC5lMM+4hEOrjPi3vIk5wJ11ps5Wadp4rhlaDDfpX94knr7qQZWy&#10;u9M8RCLoYQ9xb58TYkePeRLzm9dkm9+QsHpDDfg5c40/7fMA4gHzgvLSp1jgl2hnPZ+AbgnF8sXK&#10;sHm6ljA3uNxZQukD63thMWqWE32WuN4u3OobiAW882n+WZNaLwRm4l9dvh0Dv52VlnV+e/3xPrjb&#10;dHJoPSDe1XpI433KzRaA7yOLc4vWwYuUY1bFZrISK4ASiyerGpA4HpsryuZM4J72YmVqNc6SjReG&#10;ejiKeqP6a3WfXi4bAW4eVuUUfx/TUG+yyx8g9q7L9+hjteJcen+Pk6Q6fVxzhNXQAGUSttVx9foC&#10;MiW11Hmk2Dgba5zGY/MAeDFudg2WzI47OsBrxQDeOACe5G9ZPAFHRA3Fn3Jxz8nVhf+8iizuBp9p&#10;gxhavcxWoim1uO85PpeyzcowXyacuCQXGkBaYFXWXgoo/L3F623zHV3AM9DMqG1APc138LfRiLnO&#10;CNdpSj+WKw1Y51kzLFE61UOtmHeO17JiX7jQQcDrUq82l50chp3E7B6m0bd3UK5BIXF4tAe+LVlm&#10;XLfe/jbTQGN7p7MDi1NBJ0wuKhZ0xwCiAdxjH4/rAlidlVlmtIc4kmHW1UjWNCMB21VyBiCVG3tF&#10;BprMTBcAoDUFH9IxdMIEiEOHSXqFsJ5e4tgA1rEDV9tHDBxFFTJUk891XF2e10cboI8xOoOsEBKy&#10;fmJRDwD3AlRHDSNZyo+ZCC2FssQRWV/AO4Sr7iWWdiA44MArGCTejeAix9t4bu7jAfBdgL+F1QmA&#10;lXBzd1Jm8tOwH3WYJHRRP5MI2xvPIizQaHwQQurqCkwh76kC+Z8KVGRqOutNFZ+vEvH5sf4WcxGN&#10;6HMDLeYyyh0PSGRZiasBrC8Avk8jxCPc5GdQLz+lJvw1WlpvQoPm9YDPfEpW+jm9xa+JZ1+iWvkJ&#10;krMvF2LmExofXizF4UhHzRYZ/gvI9ZxfCJvV5IBZGnKa5RATMKIu885Lpvyl1ieAWeD9hJKSNJyt&#10;daCslMpM61Llp7fXtwAGoI8ZRpVaj+jZffAWgO9ynxvQEy+QoBKApwFBEjDEuVQm+lsAA8oRMtED&#10;WLd6LEYdbrRUEkewQBK8E9j7BGDuZwGY+5zCKh4lpn1fYu/7ABZYj3xEVplM8ilm+Kh5/zhC5GeI&#10;/Y4CfoE4HaubTl1XLnYacbGy2gUCMBa4WppfuM79vLchkkdJ3s+0AMya4ZARiFMAFgtqGR3sGfpv&#10;FY/KAivBlAKvyjlbSnjtL3khF7DCWufJap+3XGpADYh1ua1DgcTTFrH7eQFZbjVNJRdzM60OLYFW&#10;WW6BeJHYNgXgNay6wDsvCR1uVxeYnzClhxBlmFKVk0OoF8pqj7Pa2HurTYjSxQztbl4PJRVID+0Q&#10;FhxkV5u6mkx1S6WpAcCdlFCCWNckJZQ5Z6uZ4D5j/D1PXTQG1dCHlQrQR5vg+qQNK8z/oljuYVzw&#10;JrjMNko0cZ5jks0/zSEwQ212FN7yIOANA9wh5vdGqwBjBQAvw/qyhhA8HGI4XhAAB2qxrEjqdONK&#10;O0lm2SrINnMA9JYxwR5XXFY4RqnIywHRQKa7Le9jKx6O4BpHAatiZwdZ5hbaEevJYjdhofu5/zCz&#10;fBdjPWYm7GDuL7N/KXP5yAP0YekTHGR9ALaWA6saHetqBPRKkcFtxcMoxzvoba9gqLnLXMACX6Ys&#10;dafHZu5jfe9T770PrfK+Sks0NjxEK/oBUrOf4SZ/NRwyn/a7zSe41p8O+8xnuMWf4B4/Rr72GRb4&#10;KzLPL5cS5t5KwlxGCP7y3DDluTBtiBA+APT1yaDVAfXOZ8U5DB7LtkCcssQWkFnPAPLBLPU9ykMC&#10;bcryvg3g1O2PiHMF3qeIr2vtWeI9C/yQ7g4NK9OAshu4qgLwBht2DkslAA/j7mk4dgrAlgsNWHqw&#10;qjVYjFrcaMVtYnQNS4ea0pMyqeokKWIjnwHQxzUrSRYYrWKRNGSBrcYFrO+ZE+9ZFliWWJ1J6vcV&#10;60oAVnZa1veMrDFWNwvwFhE/lgDgWv7fh/Vz49oPk4wSv3tatWrVVXnPc7ymMsLrWMs1DYijV/oB&#10;c2sXcIkXeb41LKnVUHDQClulnz2OspYUNLY4JHQflZFkjQVgzZraAzAxs8DMkuzvOs+tHukldWeJ&#10;rYWVVdJMTROrlOvusPEFXJWNJgG3sv0qG/VggUeY3+xlYJyziawvYnSDQ9RqYf2MRZwkdWpNDbe7&#10;+ttxodtNI2NKWtuZPo9s7CzN62MkqIaIBf10jiW5/Tw0wDUXKhwksqZ6+MwD7WYZcM81V5v51lqz&#10;SCfPModAFH3nEHI3U1ixeRRY1trrzGZfm5m143IDiCGAG60sNMMVJWaskj5cBpaNIH44hnZaEgna&#10;OELtEQ4IL1ZPFtgD80okjz6SXAOVqINUoXiJhY11lZGpZvxo/kfMHWawONY3BIC9DNd2AVpbFZ1O&#10;lKPayGo7iL2T8JDnQw6IHtRWe5uoRyNAYKfdcaCS56d9jw4nH91OjdAo6+0NppjupOwKEnYcTA18&#10;5gYkbOeZPnje12EuY42vMQxc5aTLKjExN/gOXUtX++zmZgBuNO2GL2hueEMM+9LvoazUY14gDv8p&#10;t7+ajprXCwjdAc7XlI3erI2bx5tJcwUg787HAXHYnGNW0y6hzR3i5IfTQ+adNyW55jUgflWY9ScA&#10;/gRAi9yRArAuUzXhVM34bRf6W7ebJJUAnLK8Au+TnBP8DUEkm/g59wyJrD0An8eFWwcMImeMA4QY&#10;gFUL4h8BTPsh/7PDhKkDsNU//R6yppSZrDY48XiVxKKHE/CWkI3O4LbjlpQs8S9LVvg91h5lEut8&#10;/JcWgGWJJakjAKdh2VQbVnY6k8TWGSx4BhY3myUAl6nZG4D2AA6pZWrsy4x0rwCHtLq0BCAB2CJX&#10;SGnygw/M4452s4hrvAzAthlIpkkVbwN4HSuospPWOtZ/mdcWB3qVQ2mTx13Awlp6zio3SSaH59gW&#10;wPES1o9B9MA72QTg8mJEFtFhuE22fwmrrokacp3l3Uzy/hO8R2tgO+FHN8/dfIzrUA3duI7dvXUI&#10;qleY+gra+tiwfocULzpNFPc56qABAWs6BQd41e0wa10tZpFM7ARx8TCDr5fJQq9SThlpRy0StQsP&#10;3UHTIvs7AScu+DIAXrU1mRnEC5OtVWaKmHquvZbGeBtyNXTlAO7ZFqw1DLThiiIzxBD4hOYqV5aY&#10;OIdQApXIMaSHkw20INYBcqRxYlAl/SSnekSdVDaaEpHqwSEAKde8jxi4CyvbS1Y9BID9xNrelkwU&#10;O6gpA9wosXicrqmos4ZaMAAmGTcBSEc4TMb6G0wEwomPjqgwJaUepkTYOypMFdI8hWSf86qLUMso&#10;MHkVWabCVm3KOJjCcK13SGJdxQJfh511HcBue+1midDiAhMbLsOZXpYgQD+SPOhNfwkgv5mImddQ&#10;LF8iu/MSnvRLupW+QHr2q9Ux84pM9HNc6LsbY+Y8yavzAPYKrYhXKSPdAOC3xuk5RjD+nTeM/XyN&#10;uNxLBo59CmD3Ls8aWeFvAcwYzyesx4BPl6oVC4wpQD8Wc0sxscgfWOhHWNonAPhBhqYSfoTVPkSJ&#10;CkIIwH5G0/5TlmR0bhIDb4htBXDHcX/jAC8qdpBkTq1RLbJ2lJEAiAAsF7qKxgYbVndIfGg24TCA&#10;9aqHEwBXcd9sLk/iEn+M8NqhD6RM+R0sMUks1iGsshJYJ7G+x3GpzwDmdLLO6QDhNLVfAViZ6bO4&#10;1bLA2awSQFzJ8zUAZA8WMCbdK157FsDMAQ5xnLUsogZLbrR0sKXlPKEmfSlikDg6B2VS+tZvA1iJ&#10;r2XcbAFXl7Lk03zWK3yfmvS4LnebQ0HNChuy1gIvj5E22CoewxpxsTS7xbrapHZ8QTxoDg3xstcA&#10;9wKPneWw0ySGCN+vR6KDHEKSBGpDZ9vRCdOKMkgnCZke3NoQwE0Avm2of7dHKGf4veY8qhKbbL4l&#10;ALmG9Ot5tKQ323A5Ad0UbXaTuJBJ3OEwlsuNy+mhRjwCU2mFWbrjxM5jWOtlmuLncEMDZSSm6PeO&#10;1RVB4O82l9CbWrMhBM/EjvmmeoTfcc9r6CTChY7hPkcxLsHibBOpKjAJRqgkmAs80oy1psPIR+LN&#10;I4IG2eVBKyMNNRM3OcKYz0GWk9u6JbVD3D1Ic/8YbYwjCBCMAt5xklNJXOUxKJXjuPHDJOFmEKyb&#10;gxY5psML7rEX8YAAVE87NecSXPZq+NPZCOPlIz5fzPvPQuGjkGx0RQd5At7TKvOEr3EY3MTyXkPs&#10;bkMApna+iXW/ihDeJYTwNvBWLjEv+MVkxHw+CYAjg5ST+mFkURfGEr8iFn61iBWm/vtITSJrI+Yi&#10;9d8tXOvdGeR4sMw3mO5wHZF5ydW+83lhjnlTkG1e41K9ZDqC1qcsK6HFUm34Se7ekvtrucDKJFvM&#10;q313WjExDQ4C7z1O//swsyzwMq3u1skPuNwDsVzp50iaPEfS5AmAvsn9FBsm5SYDXIuYIYFxXOUw&#10;HUsxKVpqUgMWpIuEVA23VWCBW9GKlhj5pMpJ0s5i0zsBbhuWq4TNnyZuM21jxz76Mc3878B5/qE5&#10;zPNrflIalveEen4BczpgPkM8nIZFPiVhPLLS2bjQhbzfDDV7cwCUAWDxrDWJPoDVGwVEY5IEUmxJ&#10;NnlRyhcC8r77urLf/7u5T11UvKtlAe9A3JsCsgCfYmpZiSi+g0ne6xZZ+zUy4lL9VGZb1tvqK06x&#10;q5TNtjjYHBo0Zpwnfr7IVI1tmkrWcbtXoX/OQPdM0kgygpJKiIz/IIemr4iyTgVkhUbm6WIFG7CK&#10;VcizensZSoaC4mXisQtoQO1Q1rhDU/o12uO24PguY0mWcHdXcam3oA2e64TM39JilhGNn4Z0EcON&#10;9AFgF5pTSQ6E0SZcXzb3DAAfAbAzxNAz1IcjVbm4y4CI/08D8vPQDNc6Ws1qS5NZAsDzjbCjKFcl&#10;iIU90FaDDHL3Mch7oCTDeBmbEsYaxyFSDJGQcqFMOUAZKIbUzjCJrBjZ5AhNEj66p+RaD+AN9JAw&#10;a4WVFYLbPYVG17S7EpDyGt011G6rzRSexxglriAW2o+lnUcyJ4m3MMLBFqO2HOylRtyWabJKDxH7&#10;FpscZjidpS6cX5VNNrqE8lIJ4us1ppLLIWeDuUhyaYe5SpscesuBbrM95jG7Y17GrmKFGddyIySR&#10;OxobELn7hK6kV9GQ+SRCaSnip8EBN5pWw3s0/K/RkXQezSy50Pc3kuYy1vfiTMBsk6O4MAF4EQeQ&#10;ZO07zzPPmE8ZLvYGK/y6ADca8D6nXPRMxI5UEgvLK9dXwNVSLJsC8H3Aew/g3gWM9wVqdKru0Px+&#10;G8t7+8yHlJA+5r4M6mY9SGfYt6wxHR+PKDFd18gWtQTuW94IILTiXzWUU7+Ve6xarxuAtv30uxbB&#10;vBredCMTGyJSlAAUqmuGBGLA1CNGFkDLo3SUrpj3gx+adwHwh5SDjlACOgyQz1DvPS3tK7LS1nWW&#10;gHwabnS65HMAaTFssVweXwivuhLL24Rl7cQL8FMKGgFwU9AQNedI3UUHAWxZYTUwHEhSKSb+SwGc&#10;SkRNAeAJ3q9IGKqRq9yk2m+KU23xqi1uNSocvN8lPsMC3+8SmdrZwkwzXZpnxpk7NQJ4YoA0RMwa&#10;7OtgaHS3GUBVwtHdQtKq1TSTXe3obTEuwNtL7XbM3WXmB7pMnBKJgzm5iy6SMiRdlvl/AFKFn17b&#10;UeLgKeLANUj7Ky2NZglx/mltXpJLLqYI9ledNeNY5Cli4wlIH2MMG5uCsTSD65zE5R5X8gogzzJA&#10;O0kMOYWLvdjaZJbJFyw1Y6Wb6hjBUmmBfIBhaW4mCgaYBd3PiJReLN4QB08M8EcB8ABxbr9quzRF&#10;BImHB2lo8FCqEm9apaUII1l8lLHsaGIFcbeHsMJJuNwLvmY+Jx1FxK9jdvqXOQCiNDN4eb4pknNT&#10;NO6PMgEi3l2BAgjcaVhgBeVHTQGlrczSU+Z0/lEAnQYbq4SsdLk5W5rNMDKYYbjjC8yGCuBuh9GQ&#10;TlAbngrsNe3vUjPfxYu54e+xRpSqM+kpCaxPggJu2LxOYJFHoySzouY+zQtzTHicoBa/g37W7S3i&#10;YJJZW/QLL0BhXYWptQvI78xEEXbHTXuI9XxBX7CSWJblFXghbTwWkcOiUOIeY3m/LQOJMglQtcSD&#10;vm2tPU703t+HzS3AezvtI6iVJFMA8S2u30KlQgB+gQV+xIDlXRI2M1idGFbHj9X16xLADkqPiU2s&#10;KQEB3GONt+wgDm3m/3UqJdHgHySWS5L4sdoJAU4IIPuoDztZ5RwImQDymOJgKxNN/IslFYAFXFnb&#10;kwBUQM4AvGdxozOIhc/iklrdR2SjiwBzKaUj9YO2AR4ngPHzvxERMUTIkD4XXsASh8dBCyxQiXd8&#10;bt/apgD8duZZ1lhWWBb4IG9a3GXF1DNYfTUdWOQMxdr7SSq9lspFljSvaJNw0XdgCO0yq3aRQVxj&#10;PgDIJIEIUi6DCJIPEH8FmdHTg+h4F5azlXi0CTA1IL9aAyOpqhH3kPpqJSWgRuq6bVjIyjxGeNIA&#10;P0VJZJ24brqvkQZ21CRRgQwi7TpGnXeD+HhNoMNaLqHpPQcgh4idxUiaxaVc4BBYcTabRZQcR3A3&#10;py1Xu9qM4WqOs+kF4jlmGo0A/hkG3C211QNkrDmzjUZJEo2Q8fUh1D7ALKMQ7y8MYAcBWAzdq+H2&#10;PdaV6rl9JLP6caPlTvtJYIWRnY3CIBsT+MiaSyPLWYbnUQsnmkRXnJLRFKoh0/2NMKh4/U5yAOJS&#10;Y8GHsbjjxMDTZNTHXLjRPEcfh4ENcksx0jwnaWc8mctcaaY5ZDIpsQyqZyOhx9niNJNOea2NGnKI&#10;xo4qBAZymfrQSigRR+juCvHqlTDTC+lSuupzWuNHVVYSueNFEK0sWWDqwy/oHX6CZO0dBotfnBhg&#10;NlMPZa0us0pP8CaNIiuTHjMVc5hZxPA2EFG4BG/6nR026EU2x21IAnKXtSxiBy2FT+QuA+CUtf0T&#10;0LJx1MhwE2t7418s5gGfep++4Pf434c0M6CywfXrrHuA+RljHh8z6/UCsaYa+aOA1Kcmci1olMr0&#10;Sot4EOBKT8uGuHsLfyvT3ED8ayl0SNERixjHSoaxkn42tU9DuEho1QH8LG47QRZabvPHaGBJrfIY&#10;lwKwVgrAp6jRqmFfQ7uzxI8ms5xL1rgc5lWZekH5bmyAtg/QBsVkkqqGmhKIN9VFtHwAwLKMlisN&#10;uATQbSsu/WPcK9bVwZUCcMqyCrxbuMJK6snyCrwH17ISZuI0450I1NaIG1zty5Q2dpkYMEVs5YEV&#10;1UUc5qK3dBBy/PKFRbOxvWSCuMbNjMdswG0spr5aTi23iUFhBehBpTFdoZascwlW7tSZ981pRo00&#10;4JqO+9sREncYL4SKDso1CbphZiMdyLYWGg8JnCUOg3Vi22WsvGVRAcQCFn0Zkv8y8e4cQJ4HyHHG&#10;nsiiTvE+E6iOagnEssZTgHqWuqqVscYaT2JhEwixD2PtI9AoI0jBhjloojRGDMLR9gOKYRJYcUgX&#10;A5AyurH4g9zPzxgVP8POIlAbhwDpqACM1zBAxrqH7HRISS7IJ1GscoTWwjjKITN9DZTB6qkRQxkl&#10;2TVCXJzgcBjHFR7GtY6R5GpnKHlBAT3DpYfNyTwBGLYepalCCCslvGYNr53DcPJDjCrNgVVWh4xP&#10;VkWaOU3JrAo5Hy8H2vKgg5AE1RJc68toSd9kkqHc6HuI4j1ihMsz+oIfIT/7FGDfZ/zKrVG3uYG7&#10;vIvc7Myoy0zGnWYlSWMDNeAJAD06iDBCqMuscWC/c4eYdZekyC7x1G1a9+5DcXwiF1o9wvtkDQE4&#10;1TJoWViAq7+1rjMs+SrN91eJ11KX1xiefAWwXjwq3edfUs98F7LCL1iIsp98l/rvB9AGaYIHOEkA&#10;IM0sj6R2tGBhqdaqoeECsjS01MzfiOVtAcCNZKJlgftoeIgBtpgATEwbwGINYpW9dPO0A6JM3OaT&#10;MLAE4EOWzM4egFPx7yks9Cn1AAPgdN6HXOcsEmqZWNkcnqsMa1xDYqmJ99dJEqiP5FWU70kyrNOS&#10;uAXAK5ApDgJY4LWYUMoic/l2wupgPCwgvw3gVBZ5lfg2VRpKAVjWWM89J+USvh8BWI0Qm+QYlvgu&#10;50gQrgCaJImUnu4GYydedWGV/Qm3GSfjGSOL2UU908+cWycWppP6rB3Xur4+H7ogUqtYq1pGlJRR&#10;jy1GiaOcUosT65ZwVAKUswiwM8+ITp2Yt5ZB09RAGYo9ymGwBFjnO1CGpM4bksAcGeIFwDzfjmtM&#10;5voCm3aF95IgXhxhjcn68tqyxNZ1QD7LfefhGC/xPMpsJzhYFOOKnJEgrpb1HKDntw+FDsW84j7H&#10;AGk/gHUxJNzPawbhKoupFaMGHZWrD5sqTmKqvxpVSQgdXuLlGJnjGJ5HiNujgDhJrTtJwmqc8lEP&#10;ya4obKw4iSqfBqfx2YeoBfci+3Mq7Qcms5Cec9oZ82GUnaE8VQzLqxBLm0N8nVFy3ByGrHLo7C9x&#10;szNNJuSVdKZMtJJoE0c8xmec62kzSyh4LHPAXkBe9jwu9WXWI5JYj+hIeoSe9BOUOe5rDAudRjfo&#10;ODoHYJNDiNcNkn/Abd7GnZ4HzBNI6a5Ts7441AeAoTzepJxzmXrsOoCQ1bhOA4J0sdTs//AsK524&#10;12rcP4JlBahkanV5nXUFAF9i7XDbxdTiuS6QDDqHVdtUuQP3dJU4bQm3dAFwrGBJlsmOTqsnGGE7&#10;3347m5ON6QKgGlPqxmXuwxW2A+RWYt8mViOrmfs0Y5E1GW9Y0w54rjAADeLuDpLNHlTJSXHwu983&#10;p97/npWsOoYlVQx8BFf6KOUkAVlxry5lgdMAcBqPlwXO4LFZWOhSSkz1/N0OoDt5vIMDIAqgJSYw&#10;p/hX9EnxjuXeqp3w4FJJCRDLfRZIUzHwQSKH/qclGukyS26zSB/Wsmq5vI6SZQc0tJTVHoUrnoCI&#10;IW1nZabP4YVYJSVKULN0E02RJBxnI0/2QayAWODsazI9aC4NUqJwY5XHSZIsoFM8QVkjBAUw4GpE&#10;ChZ9Z0BRxzxetQAG+uoQoSMTTHY2QZkpIZYS4nEBTQqkDON21ZgQSR5XObRHeNF+VhR+sQ+QeAFY&#10;0kG8S5132d5sLjOmc53y0wSbeBxyh1zjed7bDMCRRZ4h9p4nkbbMmu6qphUwj8xtG2UoLDdgGsHa&#10;BvEA3JLNIc6VbE6Ug8IPpdOLy+/H5dcKcRCJbjlMSDBEN1LcDvix0hK662aUaSc86yiWP0ZiLU58&#10;PkxNd4LS1ySH3ZSnFfVMdK17ARvg7hXoyaaPI9YXIcFVlE+V4izKMLjsHV0VJpMOrEzaIkuhYqZR&#10;Zz6KVT6KQojWCcCdhatezvfRR44hSQiz4EE7jBxEhMSZj8+0AGtLQ9KmERO4hED8/QiTDslQP6Ys&#10;9GBM0w195jYH7+V4r9lC7WQuakO210ljg4f4F2tMguvSMAIKkEeYD4wLTHLpumqy0AgXSRiJv3uV&#10;7OUdAVltgzQl3JXShkALWAXeK9z3EgCV+uQFrm9TzhBg99ZeX6pqnKusRbGVAEESQkSSLPEswJ2l&#10;1KKpAKL2aXylgNu9D+A+i5yxB+CutwDcqsZzaUb/+Hsmims7KtVLwBXi+X2sAJvfwWURZaT0D35g&#10;jqphHz1gzTc6qmYH/tZS7HsMQGvJhc5Qc4PKSAAiG1AX8Pg6bu+kvOTg0HFB5AirlfEvALDKSauA&#10;WFbYqt1qltRbTKwUgDVtQuCVpU3VlK268j6ArQHdLIFZEx3Gsc5X60gOYe2txn0OknXc/VXWLF7D&#10;GF5FlBg/yiEaJ+Mcw7L5sLhuyhe9uHJOuM0jbJYYMjD9bN4QbvUYhI0YbXUuYkAfbuQKZI5lYumF&#10;QZtZohNpQplaLNYsm1xN+K1YmThWNiZrWV9sJrGmU7ie6z4y2bh4u6NMMyDm3vY4zLqj1Sx2NJgF&#10;XG3LEpP4SQKeqS6SYVjwaZ5ngeaAFdxwMbPWApRi6IFNqsuJjqcYIu3DJKSiECpkkUO41EEywINl&#10;Z42nlAx1GWUkAByhFhsDxDGAE1YTAyWgbhQ2POpTxqNoyWYAO5pWwwB4kiRcBG8gzgEy29Nsye2E&#10;aZIPw0iL02Hlxhtxie7ZibKmo4wBbFjYM1Q3GIRWwwGTB+srDZZXDpenChiUR7fV6aJDFoAPZdLp&#10;pp5nXtfOgRTjM5+DPrklTWl0tGbI5q/Qdrgz5DablNEuI4p3G4LHLbLTDxL0BifhSVMm0rDwG/T7&#10;3iLrfJUY+NKMFxJHrzkHoHfH+s1VfqP7WHAATILp7CFzixLPFUC8jeVcZaOuAoKLgFNjViwJHc0j&#10;wsIKwIp5dXkZ0J5n48gCbLB5NgGALjcAgdQPLVYQG3OO55sDIBMALalpfGxO1VLDxKoeElaaKewA&#10;tI59APcDUgG4l7hXpA1Z4GYAqNWK5W2CD938o+9ZNU31tQ5hXUOAXULkIYDSbakJUselDKR+3sNw&#10;hVVGOoW7fQpLe4LbrGYF/j5KousMt2UA1Azep1YOAC7msTXcz8b/XFjaHi4tC2wNJpMF3uuz/XMW&#10;WDGwJiMIwFoCaypplbLCFmPLKj0JrHtsLotXvb8kgCfQpta8rmPV1QH1jMkAc9AkLdII1ntOLYO8&#10;bwkLqMQVF4fcqqVT9+W79lK7D1HG8UIwsEN9rCdL3ED82QzwEgGXGQXcXViuVsDhxmXe5PTfYhJ9&#10;ENB6Ac88CZ9taqSbgDyK9e1n8t8KGdUdstpXKQPt9jvMNuyjcxwEl8TRpfY5Q/JKRI5lElMrLSwl&#10;qSBKKBOt2vE04JlgALfoliJ6LJMImwfQn5+fxvL0kW0usixwzIpvMy2pHD8N+WFi2iic5GAJsS+Z&#10;8gCMqAA85Qhu9zBx/BAADmGBB2kLLCfhVFmgqYlZpoOkUgigyxNYpksqTkP+IICewhOQJK0dK9/N&#10;86sm7OfgkHseh1MtK96OHvXxLJKiWSQ55T7jbucgRHAay3scdZDTNGNkEXLkoN91qoj500WHsczH&#10;TQmD2ropr60Fe80lDUjju9K8pJu4yjeId+/gNt+VHhYJLfUEP0qwoEc+YcbwQyy0rPAdDrPbKJxc&#10;x30+P4brPczwtHHF0ExA5EB45xaN17czsbbo4l4lY3wpjXoiddB1gLgM4LbYqJcp99ykVHQbtQ2B&#10;VxZYl7LC5wXeb4ErdQjAzyZcYXMtskmVZVY3jHSuxrgUe0pjPMLcrjhXGWYnG87qSdVUQ5JYGu6t&#10;/7lYnYCvjUslsdq4Txtgb2JzNlIP7uO2YQ6IOM8b1VwfNnCQjd/DfSSxkw8RQ/28J7jfYZ7jFJ/n&#10;jCiTXKax4SWCdxL3O43DRS70WYCgGDiXz1BBXF3PfW0cZL28914uI/xvAtDt0ROhLsrtfdt93id0&#10;pMC7wn1TAE7FwLoUeDcAo+LeVCvgwYTVt8Dl8wjMin8Vjoh7PSEwEz6sEovrdn2346wRbh8mkSdx&#10;hJAIMZKJtaZicEjye7goF/aTJLJjARuJBaXv1MSlq7seobY60wiLqYKMrR9yQxLL64DB5CDDO8em&#10;vkpsfQ7XdxSWUoyYcQsVikuODrPrsJlLdN+c7243G/YmWFV1JK+wbLKqAHOludasMsx9gWz1pCiU&#10;JK2WsLYLuM5JXPcYB8lCFwAmkTXFVI6nizGzzSEQpdd2EkXJcVxWAVj9vB4sqQAcw3UOYXnV3BCG&#10;GeWBnjlALDwEgKNYyBCNGQ6y0plpAO4UPHksYi+dTpGqPJJtDWYRLyQhFpky4hwaI9LKou85RKZ9&#10;gtbJAIdBN3zriJJhyOn2M9mhjCReHQAvweoWVZw0OaVHTTrC8cdyGABAfHyWwWxVxMiZVcewyB8A&#10;7EPmbMkJU0ndOIaVv4DXc54s9A1/n7kHaJ+ghfWE5NVj6r+KgR+TgX6MxOwjrPADmFr3cKPvQ5l8&#10;QPb5HqLv12f8Vmb6Ctb3DjHyfQD8AOVLAEy91gIwGs+Zh80uWeKLJKE2iaeWSfQsstmX2egXaGC/&#10;SakotQRgWeSL3C6rLddZ1lcAXhZHWG6yEi4s8XDHsYrq7Y3tN+FrcFYvVrNb4FVPKlbWriFafwmA&#10;AX0TrYIuElVRPS/gGgYQMTapX2UnEl9SFSzAZU/nNU5z21E29An+TsPqKmklIJ/k8eniP3NI6e90&#10;QKzpg9lcr+B+UiTs5D2/DeBpAZhDQxK4By2wiBhaGty2yOfSEoAF5r1ZRXsrZX0FYFnglPv8vwKw&#10;/rfCEK4tvmeNGl0mAy6rPMvzJ1WKUyaezxjguwkDYE2/CKokpwYGDUz/q79CBZTWQf52UNN3A7IO&#10;LHEJgCgkhnVgDfupjZYxua8S69FM4qqNEkqECYETuM4b9LxeQSmxE3ULNe4vEddehW102cE8XPpf&#10;z3cDcAgf69RR1xxNZKdhc3W2mHPt/M3E+1lquyotnYMjvYE7vQSAR3FXw8TEM7i0CySy5iB2LNNU&#10;MEncHedgmaWUk8QjCKtlELc4TFzqJ+scIosergS8VbjV1Jl7icW7GWAWpeYbAcARSl2ttCVmnCGn&#10;cYYZR9nv0wSRCTmkyMxzWEwrM44rPcHlFGWjJCojkYF6upSKifVxpQkH7JSWbEja9nRSpgLAbvjV&#10;XmrGg4QTjVjr9Hw488W4zsUfmWN5UHELmZmFrlcuo2GOoUByEgCfKDgEc+sE6iL5ZhFNq3ka/s+p&#10;4R9NLKt8hDLlsxjDwMPEvWSk71szhAF4jLlKMK2e4Uo/pStJo0gF5KuIBd5CBP4uZcJ7sL0eEKK8&#10;czuL+iwzU2+yrmGN9wDMSEra6cTwWcK1nMGSTQFi0fcuERsr6XUDltU1MstXT79vLpEFvQjrZ4PN&#10;tYSF0GabZVNNAx6rF5UYcpzrI5Z8LBpWgMstGReWnc3WhcsseqRdCSyI9m5iYjdWQ9ZZoLax2rGg&#10;HaoHs1pZDVAqOyg7aQCXtJ0SZIet+cSWygT35zXKAGimyBu89glc8hNY43Tem2b8qt57CGZXOp8v&#10;W4wsElcZHFg5/C+H5FYlf7cBim6N2eS+fTw+wvOrn3aC72C3uhgyhwTq9mqyKTaVssMWkPlcWsvc&#10;f4VwYUWKkhJnlz6zOpSsejEus+4vZQ1ZWl1ai5CDg2+ezyRLrJzBvO6vsESejcTtNZRMrY1ir/Ee&#10;JJyvzz54AMQa8+oT1ZT7SO9ZZTmvhqaz7Py+blxRO6CpJXNbB5B7GRLmhxfdTD21CDewgcSRA3d0&#10;Cmt8btxNS5vPtDOPtwRd5Qix8wU20iWsyg56yDuuDnOxBxDDm97BGl91dpnr6EJdxN1fRIZmtgX+&#10;M1nyDRJbq+I+iztNnJtQ3ZhkzoQy0ySQxgFJDIJHANczyfUkSawEsW+cjqEocWWQ2DSoZgZII34y&#10;5hFiajvXW0lShQBwlDAgwqWDTHB+Btz2sz83xcSlLko7CdzmGbLmE3gACWrnIpxMEv+OexpQwixl&#10;CDilMhJ2bkpOrWTcixHNKy4/zPDxD5G5JfamxjyElXbhzmcC2BM5PDduczENEh+fRfiB6/m0ICom&#10;Pq6kFjJCJ3CzcxAn6CK34FKMTbLuHj3Az+hEekwj/0MpU1IH/jQOWJHVeYJczmNKfi9gab2E2PHp&#10;+BC0yxg9wjFzH5rlA8pPjxEJeMrspad9WGDFwDfSPzJXYU5dgWRxOY3uF1xkScMoayxlyGk2tUTm&#10;xtkMs2zWc1jc69xPRA3Fz1coC13hebbZFJbVFoNo37KIkDBpJbDQt2KTyYXWmJR+C7w/M11I6HRh&#10;dTsBrx3LqVY3N/OB1DLYq9gY69wFgDsApY0N2KnRF2orlFY0lEqPAMx7GoHfG+F/fuLhASxoNyBo&#10;4DKfrHM6iapTPF7C7+m8F9V6z/C+PvjZd3CraUMUH5qscxqglXxOPta3Bipll9xnwOjmNs3JldCA&#10;Zjst0fjxgja7aUpL8wBNljhF5rAAKW1ra2zM3loExFqSwNGSxrMFeDXeq/2P5zi4JLUzp1nBPEZZ&#10;6EmNYLESWfwWfE7xmhN8lwJvUOQXrgdYe0SYvRVg6XCTp+MVB9oSI0CHm4N4kPu6SCa2Ez50Uesf&#10;gK/swPrUYF0b4BO3kcyqx+rFibe6sB59tP+5GdAVj7Qgq5OPRhTgpmYcQuB9HWG7a3B+L2B5z5Og&#10;uU2Z6iZso90eMqWoNW7A7BqjlDJpETtazbZcbYC+QPPAIsmcBdhK05S3IgA5RlthXM0V1I2dWNmR&#10;jnLAhhtL7TaGWxu1XGSVqnhPECn6oDSq5NOO9W2mTTFIGSxKbThEjdZDDNsAIGsYVVqIRSw/+55x&#10;QLZIqJmCpNooFniMz5TsgThCaWwMjep+Yl01/kdgZrUBxiopVNIA0c6wcifzjP00+Q8RE3sgfRQA&#10;7jPExZUkyspoqPgoA94BLnUGrC8B+IRlhVF2IW4+zvX00iMAHUYZh8i1/j7zvBdZWZQ5pFT5FFmd&#10;VyMR86u1afP1xqR5PUU/MOysT2MRgE1/8GTCvF6aJLmVoF48iBgANEykebTeuU7MqxruZdzhvWwy&#10;llQaxoB2njXJRhvDAiRYYTZTGDCNcMpLtkVi7bsAf/f0e1hvgIz1Pn+C27Fo6zyHMqNLuKizuKzT&#10;gElx46iUEHkO1XwF2s598Nq43gUAXYB64C8EcBsAdrM5Y8R/ssCWwiXvbQCgugBfO0CtUFcRAJbc&#10;zhks8ln+PstmzuD/xyB6nAbgWbCycmSFyU5n8v9i3m8dm9vOe+3nM3two5Ugiyp2l1aXCBvQSWUZ&#10;FywA71lggVcWWUvCdSnxOkno7C3JxorrjGfC86lDSIfaBM+rleS1tCYleieNaDL0swBWWtkTPD5J&#10;6WgUYA9zPcpzBaWnLbD+bwDYC4B9lge0xx+38zxdHCS96CH3wm6qgXyQizUrQK61V26lu9F0Uj4p&#10;JItbxzDufuqrTpJLLWzGegaRTXjrzRXI+rtkrLdxs6ewUIswt7bgFJ9jTdCp1MfjJylZKQa8DKjP&#10;Izuz4neYxUE7XGRGr+Cy2gCcHysboiPKDknEQVdUkhh40kbWGCCPwPIawWKOkqmOEytHIXuohDVA&#10;c0FHEQIClIqGqP8OceBI98oLmNuhPrYjGKDe30q0rboQGoiTzJvtYo4Tsfg4BA5xqAN2JGaDWGYP&#10;o1/cuNUsP7c3MDi8GxmgBP/zdWD14VcH4Fvbec7iwo+Ib0+YWjqbympPA9Jfmo8oNR0j/j2RyzB5&#10;QHumgIQWf59ByCCtEEVLaXpBs1zEW7mPpM4T1kO1FALKZ/CgX04Pm88XR8wbLj8bGTav4kPm5UjM&#10;fDYzZj5fnTEv55PmqSY6APxXXkDPeuci5P4LWNotxa5sbM0nEqE+SYw5zikdl1az5F4hTvgAnd/a&#10;OHQKsXkSbN4lElg7xMy7dLZcoSS1AwPrPBZNJanzEDy2WSIbrGGdl+j6kd6zMsaafGcn7pXr3EFW&#10;uV2XKiWxQQeod6YssEpLSnDZlJFmc3djldrlQqN31cZ76uF9RrH4CdxUATjEpvRgLZ16fgAiqZ0C&#10;ARcAZ0DqyALMOdymOPcMpaJM1YH5Xx4AzlYpCWCX8nyNALlHo2DExeb1JQKnIdgJgDXM+x3jM8zy&#10;/CJtWFRHZZxxcVMAnuaxU7KcB1aS9z3GGuH54nx/w/oOlUnnPtYCmJqWMI7VVp13UovrGgKn2xJ8&#10;L9LSDnHQaVSr3GHNmNLywBHX8vGcBy2w7iP9Kzef2c3B5tHS37yuRr728DmUS1C3l2Y+tRRD5ChK&#10;A8RHTBFDv0QLLCd5VIA2VA9dPIuMxpwMd5t40AbJHxVHRoDO0BxwIdhplhF9HyZenKCOvExWeoP6&#10;p1cTEIinh5BuvUr3jOLma3TenKMmPYsMzTIZcC815aJCBlljSQcQtGuH1tlK8mdafGUy4XO4uRPc&#10;R5njYRJhcTjWEgyIwu7yEga4Ks5aappBmhFiuNtBknEBMsmtJJHqGRTeTemrGbJFH4eCADyHm684&#10;OMnBMIQ4vZdh5eOBOjMboCMKSzyFnG4EWmQdh1gdFjzOBMYYs4mC9BT30PRQBStL/3NR4mrCajcw&#10;fqYSS32SevHHGUwIgbGVUXzYssKn8/fAKzDnE5KUUCu3kzy8RrPI05DfcqEfA+DHZKQfkcR6ToPC&#10;p/QKC8BvxuLm84kR883KrPnt+RXzzeaC+WomaV4H6RdOAVjMKMWxV6A77mKNr9C7exku8w5x7kXa&#10;/TREe4NG/gXivgl6TMeoaQ5xYssV64PpFAHg1owfXO1NtJPPCbwA9hKzZBQX7+BqX+I5L1GmOk8D&#10;wxzJsRhutpvDwg74pHEl8LYqzmVTCsD9/wsA2wFUiwYxA+B2Ll08RwCwqStJ8bVUKn0AuJ9N2QuY&#10;W9m4pVzPxrpmCai87wJeOw83OQMAq+abJoDzt6xzHgdYDRztDj7jAID14RF4OVjEFlOWd1JWETDN&#10;i3ElJQ6BGABb/cDEqYp/JTRnJe94L0k+U2opZpXrO7zfvKHWSVlSZY21hkRO4fk1q3cUL2QUAMdl&#10;cflcOpzCvJcAbrzej+ZK9fM6op+mgBtRYwfvy7LKinmt2PePAPbyvQjE/XwHSiBKTraP70J/u9SO&#10;yXP20lBw4eIasrGwjgoY7YneVQlUxCLICc24skFi5C5YUm3QG9tgGjVRUhnBDd3ykMDqJ0FFc/wi&#10;/N9JRADW+2xmhkb3bmLHDrLCS/CqbzMv6A4b9CYSMZfJuO4yUiTC4zJQqaxHkzqKZWynvFNK2WcY&#10;WZsFDoVRQBzCbY4B3hjufoJ+4mGAGK6ni4oy0gDEla7y07jIJ6xasXS0wpSh3PQl9+JOq7m/Ga9C&#10;ya4YnVPz1KbnaZmcggc9SuzrZdaxJibOhQCwj3ZGpi6GUKqsw8KWlhwyUQ8lLy/NDZKbbaWdMPeX&#10;xga7K8Dj21H4qG6AB+0qZgBZEWwsXGky05UMhRNotdKpEZ/CKmcUMd8Ji11IFjtBDuDJVJxsMtnm&#10;gNs84FB7otnCI1hjeoNf4Tq/TsRo9KfBYW7c/AYAf7k+Z74EwF/FYuZzf9B8FYqgSklC4lEBjQp5&#10;qGUUp5vb+afJRp8wV1nnYV5p5s8C7CwpGmpgt2qLXk7rXsBr//n3TK9Gf0KsGAKA4yIdKNEiZhDJ&#10;oS24zrLOO7LMSMlepEd4CXCPwcoaFLuJJJLA28KGbOWyHcvmUMlD5A4pR3C9m00tN0/ia108v43b&#10;Gn8KtZKN26r7Y8VlXaICsDXXlqwrz63bBgBXF4+rwvIW0l5YgPUtlousRn0AmwOoc7gtg/eRwWUm&#10;MaLUJ2tZdsIHDy6yGuAjlrytYs+9uqzkYRX7Wo0M+lsJJ312AKoElBW3sib4e1xWV7xtqYgAGIFx&#10;aP+gUfJJExojWHUtZY/VfaXbQgBVltaSF5Lnw/er+NvLZxbt1Mtj3SzFs0pgCbwTtAwqEy/rrISV&#10;Ff/uA1hWVxMeVTsXQcbF9+MCvAoPHOQHqkjWJRj78Zvf/s787q9/A+/WTyY6y+RjuYqoZxaTOCoo&#10;SzPZAjUJodLKdFMNG6qLUSXTND2c1+R6gHGeDqYLNDpobUPcX4Q22AcvuRMQbUHSv4pszA7AvQG9&#10;8yoCbldI3PTSoJADFdEp8Tri5Vr42ZmZ76G7RQ2aMS4+MsISuotRPw4B2iFAHOHST4+wv5KJDHRC&#10;9fN/Bx6DlwSUJjSEFQuL9EHiq5e2whY8in5cc1ngBbyDBUo70zCj1J2kaYlhJkFMemjMYPDaFEPX&#10;wiSdGlDFzGe4uB9ljgQznKKMWG1rzjQFANQP5zlGvO4kqVfM4O0M+NK5laoNv2eOZzLNkM6oYlz3&#10;Y1yXBc6wQPyROU1CKwctrybq1duw4y5jeW9pYgOlpKea0DBCaYlE1VOSWJ/G0cUaplNpatT85tyy&#10;eTWDzA5/f0ls/HUsan47miCJRSLqOlnnq2SVd0hcreM+LsmqyAXkx9YGjMtl3p+eYG0k1gCWbwAg&#10;9wGkHmqyLrSqBgCyH4uhjTlM/+4IIBfBYB5AL9OfusZrLGKhp2BqBbFUTo0OBbiNxMEtyMi2E9Na&#10;ZA42cQ/Wp5tNbWfTaXWyOgBQK//T/ZvYzFptKj0BFD//U3Y7aNEpcXvZoP3anGzSOt5LFbFuFcCt&#10;IrYtJ8tcxhJbqwTrk8fnyBSYSWKVUEaqxUOwUwf2yd3nOYb5PJP7CSUB+CDJYkEJKlnk/f9P7YNX&#10;rCmLOcWSmzwMkBS7ar6TZiOr7zkswgX3j3If6WDLasr9tYCXWgKgvm/c4wEOKwuIADC1FP/quwxZ&#10;Cz2x/Wy07ndwuXm+Pt6nWzOp+F7dgHaAA6uLz1+P4sfy7JT59T/+W/PN3/178/rFK3MN7vQyg6Rr&#10;G86aovIsrEaOKcVVzUahMYd4MxtrVwig67CWQWq4V+ghvkyv8C7jRa7CLroIhXAt0m8i0DmbiJdd&#10;EDImhuwmzHyliWg3A7/bAE2TmaZkUoOVL0ZOth9L20PsmY8YfB4id27izynKWAmAM4YudQgAh2V5&#10;GwEwHUshKgGhGpJOJL1iGuxNIm6AurWXZFwM1cmIZHfEHKs8YRoJATz0JY9CGFEdeJGa9myv3GVY&#10;WZLOAcRTWNll5jlNB2hw6EFGFyG+nGySX/QS9zOjqQY96kqey8FzjvXUWCwxLyJ6JbjLx7C8R9Np&#10;jDlLb3kWvPqSIzQ2FFiXZ4iDsyF+pFGPPsNBksnguFIaIYbDfWadNsJV5grfDVAPDtORNBY1j8k2&#10;34PQ8TxBvzCiCl/OTphfrS9yHdca7rT0tL4k6fXbiTgAVqcQcesVtKJ2iFG3iWnXcCtX2OBLWKl5&#10;rltJKKvxAIsCAMZYI/z4CS02+RBJJK0QcWXvT94x3T98x7i4dCPG7gfcEcV8uHajPNe4RnJC/wvw&#10;t5NN1Ch3WGDEsiimFcdZ5SWBV+UlJbqU4FJ83MIGbxGRYx+8FoA5BFyKA7GUGl+qWqjivH42u3SP&#10;HQCwkb9r+DyaMCd6pAVi3ns5gK3Q7CMALGucJ2ATB+s+dj77IJ8tnAIwm98aCfp/EMAiWozAZ06Q&#10;zfZzkCm/IADLarrFB9eM3n8FwHKT9Rgr48z9FQ+rnPQvAMyB1kdm3cuBpjZNZe+ltV2LdtftK1fN&#10;7//535lP/ubvzGd/+2/NZ5+/MRcnaYGb9poJ2uOqcT0LyToXsfIBWy4Azio6bvJIHpUC5Hq6mZK0&#10;1Z0PAl5IBheHB2gWoFkCMkY51rqEbHA7HGkfA83cdDT10+XTjJtbxkYu5jnSKWEWklFug+NcU51h&#10;cnCf84ldPT2QLbwkm0ItlvBcY+FpZHHgN8OmGsKNjkBKCUPljFAGG8ITGIa/HUSRI0i2OEaGfAhe&#10;tx0BuxKywY0QMKL0JU9Rg16FkSapm3lIG2NQKNvIMtdVH2VeMU3/vN7kYD286CrTjKWUKH0FvcAO&#10;ykjFZJmLSF754YWPw0gbhj/upuRWRob5eCaxbxbiEFnvQbn8wJwi/m2kx7iYDHWa4mBWDlntPEIO&#10;caXzqWf34MZvAsKFPpe5wqyku8jOPqYf+AFqHTcB8H3YWc9xod/MTZpfby6blwmsMXHzV9Gw+Tox&#10;ZP46OWLeUXufmu5vU0q6QUb5GjGrrPGVM++Zq2kfUhemvEQMu8tEhQvcfo6Y+TwjGS+LsYXlXsdN&#10;3iI+XieLvYKVnYKLO4EF07gRDSATcWMAAXInc3491G6DKiMBXi//s7PR6nGH6wFvypqq5itih0MA&#10;BswCbypG3gMuJA3xoXmMViugVxPEoGJEAZgNqk0qEChGdALAFqxMI++pkUOmgRi3loNIKpPVgLeG&#10;vwXiIsBbDKArAW8jFtzJYRPQwQRgR1TTJhs8j1u/wEGxVx7auz6Px6FLZZw1dVBxrzLG4/trlEt5&#10;MHEdYoplLZdZZIs9plRMVFAScIpbfQLrPnj7YaBZi4NIllfXZTW1DoLTcpFTS4BPgf5tEAPgQQ6p&#10;AJ/dxWFRr15rarO7Fy+Z3/zDfzQv//YP5sXf/KN5w3r15jXcW436oOeUjpgxxNoqyimXsOlaIV/k&#10;cj0TV7qEWmsrVq5PFglVy+lAixmncybGsLAGXO4iSj15MLsqyQaL6ZSMIACPTOsA11soV+VAdEin&#10;JHW28BQW/TRgP8vrpFsuek7xMWNTA36MDiqSSlWUZwrgLDRzHzfZaA91XD9CeEEAHKZmrKaFCGSL&#10;IFI6HhJTUZoQhnhPTjjUJfCVG2FijUDbVAJrGQu8hAstooif+5eUfmRKSz+AyJFrxgf4HAIwipQd&#10;qF6Wlx83FcTCnTxnZfUpUw4DK4II4CSC9wlie0nUNtEpdTIHcYjsX5rjZ6DqUnd+9yiHI0w2AVhW&#10;+DRWOK34Y5NLZjuPpF4BfOtmZcSxqLu4xDchdtyBnXUfbegHKFDu9RAzCC0eMS+xwL8+t2Zek5F+&#10;5R80X4SwwLjQv4oPm3ceZaGSwXrISMk7UClvEa/eIeF0L+eouctt95CEvUvH0t0sxodSKrqWDj+a&#10;mu89VDXuofd8l+zz04IMa70oyTaflueaF8XI85TmmOcI5l1BHGCCmNJDoqjrB9/FMmMd2fRyk1Xb&#10;rcU1rBEg2dCtImCwUZXY2iN3/BG8SnIdtLx/DsByoQVgH8vqJWaJptnMazdhWTXvtYkYVQobddyn&#10;hs1cj8tdi6UtBcAlLLnZrYC4l/JXxJLs0ST7vXLOggCMa39wzZNYUs12htdW5nmC10wC0BSAR7j+&#10;LwHMALd9AKuOa9VsU5aW76BfoQkhytsrBeCDIE6BWwA/6GK/bYGVwBpUcwiHQZUaJUZHzN9idX//&#10;H/6refX7fwK8/2Q++et/a774/R/MZ69fMwGAwd0jLrPD9MEdlBADWJw8RNzLSAzloEqRkX8Eru9Z&#10;EyW7vAlHN0nnjp8RpG1YpGKyyaU0HKjvuBTihYfJCrMkvybIKidYccpNIXqNW0g45ZGDycKy5mKB&#10;y4pJlBFXd0LgyOc1ytj4CWrPsUgb0xNyTREaz8WwxFqId1spIXWjER2GEjmkJn8eEwbAmv7gQn0y&#10;imWNo2gRoBTWQMKpAa8hidVdhr00IslbBy2PHDRRvIHK6uOmsgr1Sg0uRwtrAhAPYY3FxKqU20yt&#10;t5lDqgg3uJh4NgaAZ2GMjZDo6tWUCYBai4XOB+wn0xkWkPZTcyjtJ6YAsNbQQXUSQkcWwD+ajYsN&#10;VzoXb6QA7nllHdperi5zcyRON1LY3I0HzaOZmHmApOxVRqjskOC7Rdno9dKc+d2l8yh2UGJS8ioY&#10;NV9EhszX0RgAhkr5CBfmITTK+wKkgCngcim21S6tgDts8CvErbv0+N7h9k+K0s0ryORvSrLM18Qg&#10;v+IU/C2Sn3+NjMs36C19CU/1K5IIX1ESeEnccaMgzco+97H5O3/8I9PFYG8bcWwblqBmH8ANbGi1&#10;DLZY5aEfWAmtNllY9QFLhYON/ZcCeDAFYNWVsUTtbFyBsgVr3CwQY1E1iqWevxsAcB3ucjnuZTkN&#10;DLVct5NN76e0FiUhp/r3OBZ2ToQM3v/bS6CewSuwar7/PwDs53N7LCGDPQsrwogA3AuAlSg8ePnn&#10;AKymD/HGtfQ4xf6e/Rj5T0DM7a14QG10lt25umv+8N/+u/nNf/wf5vN//A/m9d//MwDGAv8O9/n3&#10;/2xev3mD+mHA3BxzmUsJSBrIxGyO9FqZ6ZMZmhV00lp5LDvZ4UmaHJKhjj3XWA3t+SdMPt1CuUjg&#10;VFDfnaJ3dZXs9CTKjePQFuO073ngWzdAjayATVWCi56DTE1JHgO24TQPktGuwkKVETM6sMJRBOfb&#10;caHzoCUWlh43NmJPO51HnSSlYih7JCgxJak9J/oZwUJSqpfylgf3eZS+WQ/kkA7KSp28j1FkhGYZ&#10;QjYGeL20HqonOEimu5zhaXWUw0TBDHPfKMPCh5lUaMeyFtCYn0tDRCHvJSPvPQaxvW8iEF3miJ/j&#10;lJrsGs0C+6q9p8yU4a6fyWTi5WnaV9NpfoAFVkIi6wixsdzr4wD40Fn4+IQU2byfinoUPzqa+I6H&#10;iHkRsBuPmjsk9zYZcLaU8JiLZKVvEO/+6vym+ff375pvkknzRYAkVgD5HTLQX4WRlf2E1P0nfOGf&#10;IF3yIk+zgrHAiouJh3dwO6/iIj9E9eFl8VnzGm2izzn13pDU+JRa4SuExl7T0vUZ6xuU+rS+ALxf&#10;8P+vSG58jYbv58iAPgHsV5DQUeyrzHMj7X21uL6NP/0ZMrGMTGHzVuNK1wFYudMN+y5184FY96Db&#10;nLK+ey70D6xMtGc/mRPeJzUoyaNSVT/usYt410lSyg3lsxM3uQOQNvN/gblVbjX/q0alsvrjn1iu&#10;9gC1aw/MrDDXRzm8NFtIJaNFrOzbawHrKwtsudApAPO+J2CYjQPsEQCqBFZMJaP9DHNQjDErU6x4&#10;lUywyCf7bvKe66zkIEmnv2BZpSSB+MASqK2SEc/t4jvqBbz2X37PuKsLzKdffmH+8D/+H/PNH/6z&#10;+eIP/9V8+Y//xXz+94D47/6defHbvzevAfEbAHwNcfEbAHg3LgDTbYSMy1TEbiqwkunZlEMYr5JD&#10;nKr6bQXJrBYSSGXEr0VYzlLc4FKsbzaWNY+/h1CQmEQBchjmkwfgBABjJ1ZSYKxin1SgDlIEB7tI&#10;bXgcCm2Uq8qwmhValLA6yWJXIMCegfUrJCveQQZ3EOZWJ/tMTKwxADyFNU0yZTBCTdrHiBgP6pMJ&#10;hpB7JfIutU2433E42gli4Ak0wTz0BndUnzUdZLoLqem2wW8eJjyIIZOjlsQErYRdZM7P5pCAKjzE&#10;AcOQ98yfE7cfRm4XNxsXWlnoRsQG8hC8yy0/ZDKxrifTf2E+PPJj88ExlF8yaFnl76NpAPcUjTPZ&#10;vzCH0qH14k5noKlVhgpJpx3pYTLLj2eTzDqKoTo5bkbIQnsQwJvDAt/Evf7dzkXzH+7eM78ZmzBf&#10;Ato3WODPghHzhQD8qui0+TQFXpoaHmONpRz5AiXATwrTzed0fMjKfgF5/HNU/F9SanqGHM4jykJP&#10;0Lb6BOGx19z2FcDW+pL7aH1N69YXrNd0gLxgKPIjrPU6Anh+KTzi0lZiDcp/rMs9AFf9GQAftLh/&#10;KYBF5NjLxO7RBz1KSFHucuEeTyD65kOXq4sklqxyO5bYRqzezH3qkZptROFR8a+LrLmf61Hi+TH+&#10;J8LGXnPCXw7gJAAeA6gJgBoDZEOAVOUhZZuVsLLAm6rRynqmYt7/AwAeUA2cg9LJ6/jQjO4hnnfR&#10;CHEJ9f+/+8//2Xz5h/8CgP+T+fKfBOD/ar74+/9oPvv7f29e/Q3g/T3rs8/2AeykgcFBUsppzkW6&#10;UIGwM46zxZSSeEpjmqAy0dkoc2RioU7BdDqFFE8JAHTTrdSvJBZJoyYsjY/BZzEArhlHw4BpHDA7&#10;aZQoJa4txFJXAPZe1DF6sIgVuN+5yNMUQY1sIdHVTL25CxCWEUtn0B5YCjljAOZWgIy0n5pukAz0&#10;MC70KB1V41j2AGIC3dRmBxFmH6MJIwIoh1D6SNAZNdLRSBmpFhe6FqIH7i/0zFoy1meJkeshWcS6&#10;q1EZQQaXhFiS9+yE1ZWffwgLfco0YElLyxgzWn0MDwL+NO9Xyh61HDIZEDhO5dLdBkCPnv6ZefdD&#10;huodZk4X38f7R5F0Ovkj89FJ+tJPw8eHsXUog/vibRRrhCoNHxEmONxbmDR3k8Nme2LYBNGJtqlH&#10;2+8y14cj5h928Zgu7Jo3gSjD0IJcRqz1RUgWOPeYeYkFfk0i4bOiM7i/Z1mZ5kskPD+n39KyqKzX&#10;uM2fUCN+oWkLgPcR7vZTWhA/zeNxhWnma0D6lRa6v78C7N8IwAD5Nc/zkkPgU1T3L6G3JdqjBpVV&#10;4SoXUHoqE3hlgbHIb1vg/x0Ay9qopJICsKWRBfDcStpA4OhC3C4EsSRIHVoWWQobYmrZAXC7pHMA&#10;awvhgg1CSh8xewiGWhzvIwmApdW89L8JYFnfUcW/34JXw8sl3rdXhvtjwmovQdXH9/FHEP/rFrif&#10;JJ+1rGQdz8H61gqrxqt+ahFscNOGOWQHM2nwp+vnt3/4g/n8H/6T+ebf/ifz1T/vAfjzfQC/+bt/&#10;Mp//m3+yAHwDGdPrY7CmGHR2CSXEi1jgC1H0oGOdlIDqiQWPURM+QYLmOJaH8gg1znTmAxfmEksy&#10;cmQBEsccvOcJaItJqVDStjdHjXeBZoJFVEKixJqNuNDZWPRqmFcjqFTEfe1Ywnz+hgIJ2OvQmmol&#10;FHMBlC5oktVYu2qy4H1knYMAMApZJAE4o8TBQaRx4yhghKFfdpFk81DDlvhekr7kcTqjkp00TLSr&#10;HxkhO5J3Q2Sy/dy3jjbFTLLItQDYo7IQybc4teNpGg+kK13B57PxPvsob9nIbtdB2uhvJ2lHHKzu&#10;pSr0onPgRRcQQ+fA0ErjIPvlB9837x5CyvjUX5kPjzNcj4TWkTMMGzhJXzpMrY/TcbGZnZwHI6u6&#10;vR6Jow5zZXnCXJ8bNTPxgOmnR7sFcks/YgA7tBv+fmvb/G52xXw2GDaf+UPmcyzw5wD4SwH4S4ZH&#10;fQVovyGe+IKY5Q1uzyuIHS/zBeg06/IlFve1dfsZ/j6N4B2uNsmuF0xbeAmAXyH9+QZr/Q1g1fo1&#10;xfVfAVqB+A1JrU+V0CrLNZdoYxuFQ90vsThcxiKkYkvZuAJwDRv7XwPwn4+BIZTgckpHy89m1rAz&#10;C8RYVz/Lh8W3mhFwpWNkyYPEtv2QNvpElcRCd0vzChC3krRqo4TmgMPdD4iDqFokAPSERnfyPCt/&#10;xvrKIh90oUWbFOtqHCsr66sElvSuI1jYIDGt3Ga9R4HXKhPtW16B9/8vgPssXvlewisF4H5es4f3&#10;LFKMn7bPINbSnf5LxnEWm2/+/u/NV3Kd/+Hf71ngf/gv31rgz/72n8yXf/fP5nNc6BuIiVsARsLl&#10;MvHvDlb4Sgwec7jFrAFkJX9qVCJiFTCTKJcEUwZ86Yx05igDynn6gc/ZWs1mM62FtBOuUfZZouNI&#10;3UibSiZh0V0kxs5iPMrZfwPIuLqxar1YwT76c530ATfDaVYrXjsUSV22ARgH2eYBwBrl+aLI9miF&#10;VU5CK3qYFsUYh5RmMSWoCyc1IdFGS2JHM7znFkpIkDeIOcewwCFkdVw8XymJplySTy443h5ep7vg&#10;uAlCHx0lO91JGakCyRyXZirBgW4kxq1vpMWQ8aNxiB69ZKArSHDllx02Lc5C9LXRyKIE9tHhn5hf&#10;fsQwgeNMvkz7Oe709y0AHwG4H6cxOJ4miEPEx2coxVVSQ3ehIb0yE0fAfdTEsL52GmXaESb0QDPd&#10;Qm7nm9U16r7TxL5Ra33hJ/4NDplvwiSxvgCkXxSeMW8EWAEV9/klrvFLmFmvAfKr/JMA9yRWFlc5&#10;/4x5lYcVJp59non1RZz9JWJqX+Buf4OL/GvA+jUZ6F+hk2sBGEv8hawv/NpHCHSfB+hTgGgQqyaV&#10;jdKffQ8L/H3c6P/zAFZNOCAQUybykYHWGobvHCAG9gBgL4BWjNxDVrqLUo6scAfsKyeSNR5kcIK4&#10;nQlAPaXOKonUAU7N5P1fxcAHASzrKwLHECANYWEHcWlTvGWrzptKWO1b3/9dAPeSBNTqU717H8Ap&#10;SyxNMRddXaql9+Dx+OkW82VwcJGj+Pz3vzdf/9N/M28A65t/xI1OudDEwALw1//wH8w3X39tdslC&#10;y/pexYXeibvMeeLgS1H6foP0BsNKmocfrLEjrbi4tcSMFVi8TNzNtLMfmCKAPA7P+ByAOdfYYLaa&#10;aSNE2mcVa7nNZIdtYtGVgM04aXxQL3IZHGVZ11ZIEQ7a+boBsuJfZZ3LqZkqiVRAWakaRpaAHUY1&#10;MoIFDeGCDmGFI4B3jOccZcV4jWHc61F40wnKNAmULsc7WsyErZ3GiBYaI4iDaSf04oY3EFcXkh0u&#10;LmcwGiqVIy4y16iNjEAVjdGc72zBApcdYdg4bZVNZ6FQ0tVUcQSNbQ4M1ZjRmi4XWwsA17RnmiJ4&#10;06dhkH3w8Q/Nz97/DtYXQQliaBE7DgPgw2Snj4jwkfUz82E6SqmUm8o4gAaQ1NlcnTIXF5OQO7zG&#10;hViCg0aPKPX0K5PD5quNdfNlcta88VI+wgp/DYh/FRo2v4nEzf8HlpI9CuFUt7kAAAAASUVORK5C&#10;YII="/>
  <p:tag name="ISPRING_PRESENTER_PHOTO_3" val="png|iVBORw0KGgoAAAANSUhEUgAAAUAAAAFACAYAAADNkKWqAAAAAXNSR0IArs4c6QAAAARnQU1BAACx&#10;jwv8YQUAAAAJcEhZcwAADsMAAA7DAcdvqGQAAP+lSURBVHhe7F0HYBVl1k0H7L0Aoij23nvv66qr&#10;a9tVV1fpvVfF3jvSew+9hR4ICQmQEHqH0HtLQnrP+c+530wSENS1/Crk4fheXpk3b+b7znfLuecG&#10;oPx2TJ6B4uJigFsxinhXwI33Rfy70J4GH/7sW1ZODjbuz0DClmRMWbsDPeM34/0py9FkeCJe7hOH&#10;xzrNxG2fTce1H83A+W9PwpltxuOUlhNwUrMxtp3cYhzOaDMRZ7ebiIvfnozrPpqKe76Zgad7RuP1&#10;QXPReuxifBW5FkMXbEHM+r1YvisVO1LTUViY+zOPsRiF/H1F/GGF9tv0m7Xx1/O+/HbsnoGAY/en&#10;l/9yAYDDOf3/cIhXiPScPGzYn4bZSbsQvnALPpu5Bo1GLsQLBLb7vo7CFe9NQZX243B62whUbDYB&#10;AY0mcZuIgMZjEdCUW7PxCGwWgYDmEQhsORmBraYhqPVUBLea4rbWU/j3ZAS35PPNpyOgxTRuk/l+&#10;7qM599WMW1Ptj1vDCQhpEoGTWkzEWW0n4vyOk3H1p1F4uMtcvDpwIdpMWIFucRswYdl2LN66D7vS&#10;MpGXn8/fRlT/wU2AyO2wr5WPjWPlDJQD4LFypX/0dxYjO78Q63YfwIyV2/D9zLWoP3QhHvo2Fld+&#10;MAOntZmEYIFZwxEIqB/OjfcNRhLoxiOgyVSCFEGreSS36QhsPpUgN4NgF0VQi0JQSz5H4Asg8AXy&#10;cVCLGdxmuvuWvLdN752GEL4vpCUBkcAYSGAMJDAG8T64JQGzBcGxmbYZBERu9pjf3YQA2ZhbQwJk&#10;fR5P/VH8ezQqEnDP6zgdt3wWiWe7z8Lb4xdh8Lx1SNy4GztpPcryLb+Vn4FyADxKxoCz5fh/WXVm&#10;2bl/h7Ps8vILkLQnHWOX7MD7k1bimV7zcflHsTi57SyCGsGs7hQCCe8bEmia8J5WWGBzWWUCJ1lw&#10;fI4gFdCa4NZ6Jh/LcqN1R8vMLLcmBMtGBKKG2sIR2GAIguoPsC2k3lCE1RmGkLpDEVKHG+9DeR9c&#10;m1udcATXHYbAugLZ4Qisx883GI6gxnxMUAtoMs5Zky0IePy+oFbcCJpBLQi6AloCb0ArArHum0cR&#10;KLk15rE24GcMHMcjjL/h3I6zcPt3Cag1eD66xKxBTNIe7EnPOsJIKCRU0l32z2/JeT1KBs4x/jPK&#10;AfAoGAA2PQV6RYpr/dDdS8vJRsLmveganYQ3B83H9XQbT2lLYGhEEKvH+/oEjAZTEEJLKoTWVXCz&#10;WXRHZ9LymoUQgkkwQSO4GQGwCd/fmGDSYAw/N5xgNgQV6/TDifX74rRG/XFu80E4v81QXPzWEFz1&#10;3hDc+PEQ3PnlELrK4Xj4+9F4okcEnu05BS/2no5/95uJl/tH4d/9Z+KlfjPwYr9IAvEUPNU9An/r&#10;Mh4PfTcaD3w7HHd+MQw3fTQSV78zEpd0GIFqrYfhzKaDcUrDATi+Xn+EcgusO9CA0tzuxhMIkhP5&#10;O7gRtIPpUoe0pLXZKooASYCXmy2rURZjPYKitqaTUfmdqXio0xy0HbMcY+nqb9ibymBh2XOpxaQQ&#10;hTzH/K/8dpScgXIA/MtfyB/G7nIKcrBgWwq6xqzHK4Pm4OoPp+GEJprwnPj1eK84nVzKlpEIIUCE&#10;0ZqqwFhdGLdQWlmh9UfSKhuI42r3xYl1euCMul1xXsMeuKLVQNzxzjA88dVo/LffNLQdNRufT4lH&#10;93mrMGLlVkxcvwuR2/Yjbl86EtOysCwjG+sIvhtzcrGZsbjthQXYRYDejQLsJWjv47aH1tVuAsse&#10;bnp+F//ewfdsymPskcmVpOxcrMrMwJKUdMzblYYZm1Mwfu1uDFuyGV3jluODyfFoEh6FF7tNxIOf&#10;j8Yt74TjomZdcVa9Tji9bmecUKsrKtTug6A6gxDWaDgq8PeFERjDWk5CKK1Hudc6D2bFNiLI19U5&#10;GsdEzSTc9U00moxahHFLtmN7SsYR4qR/+QF0TP+AcgD8U1/+0hSFc29d5vJw8avdKVkYv2Qnmo1c&#10;hus/m40Kckcb0CKqT6tN8bJWdFUZb1MSIlBuoiwhxu4CG4xCEAEiuHYPVGrYD+e0HILr3h2OJ74f&#10;j7pDpuO9SXHoH78Uk9ZsRuLuNGzMysXegnyk87zl/eDc6XgLbFNyoYj3hcjlfS6Pm+/WVuTdF+fb&#10;c8W8B7PQKOK9NnusjdaXNmVp9Tn7Nu37YMCXjZbD7QCf35lXiKS0bMRu3YnhKzfg+7glaDsuGv/p&#10;NwkPfT4E13fohzObyGociMDa/Z3VSGsxgC50EIEwkEAY3Caa5yqG54dWcWNuOn9cPM6Shdg9Dp9F&#10;rjBrOpcx00NvXhDCC0P8qQdW+cF5Z6AcAP/EQ8FoGnJrze0ioIifUiZruY5uWs85q/EcM7LndqQr&#10;23gcLRjFygh8LThxaeWFMDYWzJhdcOuJCGwyEsENBiOsLi27BgNwbrMBBLsReKLbNDQeHYue81Zi&#10;4oYdWJKaSWutCLJ5BDk/vMkH1LF49x6lxnFoCH6FeXQV8+2YC/l3AQGsyF7j+wt5z31rK9Zj+026&#10;+fvTPks3gb6ytYUEyiJu3Btf9YGU7xNf50hJbO5JOeBUblsKirB4XxrGrN6Gz6KWo87gWDz49SRc&#10;1GE4Tmk8hOdkMILo0itmGdSC2WadOyZ2glozBKAkDi1Hl4mOQGjTCFz/yUw0HbUUk5fvRGqmINi/&#10;uXCEo9eU+8p/4ullh1YOgH/iK+S4emUtjSKs33sAnaPX4m9d43AK3bSAegS7BrxnzC6wdTQnLGNd&#10;bZhBbcXMaSO6s3X6o2LtrozRdcWlbfri79+MQfPRceg6bzWmrN+JZQcysZlAlOaBHe0yQgwnMAlz&#10;MsQKeV8ofqCXXHHEEYGQLDiXHLAEgQw1vk8gXcDP0Eg0rNNLxi8UVnEr4N/i4plh5+PoYSk4Hia6&#10;XTuM0/65U4FhHv8V8NwI/4zfx52L66ed6rgKePBFAmEeaz4BmJBsYOgvIal8JSmnAPOSMzFi1XZ8&#10;HrUKtYdF4c5PBqFai544uV4fhNRm4oYJnLDGYwh6PKctY3he59BqpJXYgK6z4qf1puDSt2eg9uBF&#10;mLhkC/YfBIZ/4sFVfmjlAPhnGQM/xTneyvhT7zkb8fee8Ti5Ha2RBuTbaQIyZlWBE7MCXdwKTbk1&#10;i0Sg4ljMsp5cr5sB3lPfjEabMbMwYPE6xJHmss2z7AR0zj4inNEtLbQtn2BRgDxabrkEkXwP0JwF&#10;5pGJ9Rw3SwbY84VmxNHA4mecO5rLJ3K5j3y9XgbcBKx0hpFF8NGWLaAyhPSsw0MuiG8TmkOtfQmU&#10;8wmmBGaHdQRafjbfwE1AJ9CTtexAOI8b3448bToexiDzC/luzzrlr/CstBwD9AP8a012DqZs3olO&#10;jC/WHRSJez8dhMrN+zFzPYBgN8ySQIF0l8MYYgihJSg6T0BjhhR0PZhcqfHhFNQfuQgzV+1AbsHh&#10;3eSyP9NnYv5ZxuKxdhzlFuAffMXN3jL3TtZUqcuUnZuHycu24LUB83FOW8br6iump7hdtFkiIdyC&#10;mtO1bc6gfv3+OKFmF5xb93vc1H4AXmFGtVPcUsQwZreJkzDNonDOndW3WDytiA5uUaYXZ9MLcrVd&#10;DE73sp6UUdaxGfiYW+e5dyUWIZ/n5/J52Jl8T65ZZJr0jO0VpCM/aw8ykzcja/8mZCVv4997ibmK&#10;HuYSlPKQTlc5rwTNfHOx1PJznrW+l8DG/ebxuzIJatn8fv0ed7b0qxQf1DPONs2l+VmYK1dcYM3f&#10;YJtijC4WafFJQ1ABL2OU3IqLs/k4m2dH1iLBmXvbx21VdjYmb9rL2N9CPN9pLC5t3R8nN+hr2eeg&#10;xqOYHaelzWsR0GYuY4dxzCgLDAmSJIPf+PEMfBixBCu3Jx80ylR5UygL1apvyt3kP3IKlgPgH3n2&#10;NdctBuZPgiKs3pGGD6auxrWfkjTckGTjOoo9kYjMpEUorQ3x2EKbjKFrNpgcuq6o3LoHCcsj0X7M&#10;TIxfsQarUtNs4maZK6upnkOAor1lwOb80GJOvkICgSsPs4PguwUeziYUnHhwdPDE9Y5Ur8mC1L32&#10;IWDS57Tv7A2bsCl8OJZ17ICoN17DtH/+E1P/+Q9MfuFZzKr7BpZ98gG2ThiNwl3b+PYcWnBaAHzu&#10;ogPo0n9euZpvberw7RhykJu8HclLE7AtahI2TxyFndMjsGd+HLK3beJBEdi9XyPbMJ8AZ7FDJV34&#10;WYGcwM/A1f6iJcq/7Zz4CZsCPiZA6/gMVPm+/XS/F+w5gD7xa1FvYBRuen8YTmzUF0GMqQY25rUi&#10;VShI2XXyIwMYgjCqTd2xOLnlRPyj+xwMYylfMrPa/s1iu4qHlt/+sDNQDoB/yKk/2OnNIeUjguVb&#10;/+obh9NaMZ4n0GNZWRBjeWGskghpM5sTiwH5eiNwfM3uuLBJNzz85Qi0nzQX49dvRVJegbmeJTe6&#10;eoV09eTaFhEMbCPo5dNUk0so11YuahYnd66ysUW0fAqzaJUIBGX5Ec7SM1CwbTvSFidid8xM7I6N&#10;wf6li5GzZwcR0tlfufy83ErleYsKMrBt3EhM+Nd/0PXKm9D/umsw4eF7MeOfTyPm+ecQ9fQ/MObO&#10;u9Dvimvx5TU3YGLHd1CUlmJWryDAB1xnB3sbjzOfx5RNy402o7P1NiZhW5evkfCfFzH2rtvQj9/T&#10;95or0f/66zDgljsx4bl/YVHH97Fn9kwgY78lWxjq43HKNeY5kfUliDXrS9jv4FxAbudGv0yAzN9V&#10;nE8QpG+fZ695gUtvsZKFuDo1C0OWbEDzAdPxwLuDUY2WYcWaTKY0GG9AGET+YbAoNgJFhS1Ir7n8&#10;/Wl4L2Ixlu1M0cpT5qL9VCDkDxmoR/2XlgPg/9Ml1gTTpCub1NjDWtVus1bhli9FSvaIuYznqXws&#10;hNy8iqyFragAfIOBOLXJANzy4TC0GR+Hieu2YyNjVXJtZenJgrFYkpdVkGVTyAmvmJxLasjSoCXD&#10;LVvRLloyBbblI6c4B1mF2QRL2Ti5yNmyFNvC+2JuoyaIfOhxjL39Zgy78TqMuPY6hBNwIl76B1Z9&#10;8TFy16yg5Uc3V0DLc7hl7lRMuuVqjL3gAsyrVx87J41G9qoFyNuxAQW7tiJ3UxIyFyRgx8CBiG7T&#10;DvE9e6Aoi+QVc/1lr5VGw0qy38SmAgGYWW6Z2J84DzP/9Soiqp+D0ddUxdR/P45l77TEmm8+wqKP&#10;OmJewwaY+tDDGHjJpeh7102I//Ad5G/eaotDFo8zv5gLgVnFzlXXNSkwF9tQzzt/hxsQPjg5uHaQ&#10;7Y5ZS8EB7m/VgSwMXLQJbwyKxuXtB6NCvb4Irj8YFVswa0xrUGV+KvcLaEQgpFV4fJvJJH/Pw4xV&#10;28xFdzcBs3PPFVoozyL//pOzHAB//3Ns3+AoLG4ird2VQiBbggvfUxaX5V4CP1kJbcRHi0Ioy9Eq&#10;1h6Ik2t1xrXv9kbzUVOYqdyMFbkK1MtJUxaUFhrBK58xvmK5UZZpdZaTnDZOd0sGFNOsMffU+/Yc&#10;gSCtvTxZPjkEFwKhIlRFudnYMn4wJr3wOAZcVQVjrr4cc554CvOaNMGiDztiWauWiH/+JUy88ioM&#10;rlIVo59/EgfWzTMwIQpiwQcfYmKVKph75+3IXrvA/WYeiywlRf38rUDxztxMAhvdWBK28xUL897r&#10;XwofAAVSwiUB7IGl8xH92GOYUqUapj57H7ZEDEHenj3Iyc8yK7ZI/MLU/chfuQzrBvXC0MfuQc9L&#10;ayCudh3kr11u54Tf6qw+c9/dZllpuz5mF/7kaHABCxetlXWaq6SKXZF8+637+cr8/Zn4fs4q/Lv7&#10;BFzYvAtL/rrxGjOBwrLBwPazeZ0ZM1RNc/1xCKbrfO/XMzGACjoZ2T6zUgkf8Sh/+nh+8oDL3/Cj&#10;Z6AcAP8fB8iiLfvx5tBEnEblFHOJWJGg2toQcvbCyD0LbhCO0DcH0MUdjOe+iUCnWcuw8EAGrbxS&#10;qpsL6NNaY/zMEhU+p84sGBdLk5PH6BqzoHxvLidTciqSFy9FWlISgSeX2Vc6lHKP6Xrn8j43j3JW&#10;3/VB5KU3YtSlV2Nm0zpImTkRRbu3oKDARRNzCViZKbuwZ+pkRDdsgnGtWiN180p7jSiMpR9/RnCq&#10;jjk33oT9U4YzK7KHyJXF4ygy8BOnMEvZWKKNfo/Rms1KdTG2Uj6gn/hwSRdzjZOTCcT1MKXyWUi4&#10;7z4cWDDV9iB44M9DOh8o6ifSiwOxQqRGTcWMRx/HxAuqYWm7BgwLbjOAMuqhAMyZnebzWlbbrEz3&#10;3QdtZpWVDhK3jMkG1FHLVVZWmo8YM+TJcjQcOwKXRJm6dRdaTJiLG98Px0kNByGQpYMhTYYxlhvB&#10;a86wBulLJijBmuVrPonDN1HrsT9LR1p++/84A+UA+BueZQvem6srMCqlEMdt2E+5pngcz2B4QD3S&#10;VOjmqhrDCMrNVHo2CqewGuOG1n3QcEgsIsjP2y6XzY5NU02Q5hGIjQsnGopzwVwywqUNzDLxSNOK&#10;Z+VqlhNxlvYfjD633YMptV9B9p5NcgC9uJYslwPYMWoIpl9yA6ZUvww7v+yKwpQ0269SB/peGYsC&#10;sV32HL+Yr+dl5tGA5PcbL48JgrkxmPYI3c/zz8e4W29DbMNXsbbrx9g3dRQyls2nG7yFO2Hcy0uY&#10;WKyNlqPikTpWw0DvWvhEYp1GWVqpiXMx86brEF39fKz79nO+Mc3BjygxjH/K3VciRudFyQw58zor&#10;u3v3w8yLa2D8zZdiR/wED+BcWEDfrytkXEUjJnrJmJLx4NmD3sLiP+2sP8eD1Lmx0IYtSo5+I+K3&#10;T/oWcVsusizsFel5GDh3HV5hjfPFjb/BSXV6k6fJRVA1ym0o2kBhh4Am9ALqTcXF77HEcPpa7Eov&#10;BUIdosDV3HfPBf8Nh+4xu6tyAPwNL73NY4vnaNoWI2HDXrzcL57ZW7q69TnAWzCZ0TwGoawwqEB5&#10;qcB6g3Byo36454tx+HTSQiRuTwchwiN0cOrQ6irOYwaX95pKcnyVDMinBah0hQBQE8MF9X3wkyvs&#10;ivaz9WJ+DhK//Ayjql2EKbdehf3zpvP9svwEAoXI2LoKcc/+A1Orno3EDo1QdGC3gUMGgSSbVmYe&#10;qSF5/L68/FzG0XQcjKgxOaDJLn5dARMr+p6i/DSkzJ6K+A7tEfHI3zHqissx7MKLMPayqzDprnsw&#10;8+WXkPhWaySNHICcbWt50LRQ+XklYiw8UBLzcouI0VcsO00qyrihmHpJNSy65mokz5xuICwgyCPA&#10;ZDLDnclQgP45i1iJmSK6okB20grMe+QBjKtWBUu++sTCBC59o/3rHOpsisbj6b2UpfqY6+1icVaN&#10;U0IEFwBp813fTHN+RZ5RmkaLhu6N4VjAI2Um2WM72kjbx5M7ce1ONBo+G1e9PZKZ/IEIYUleJarc&#10;BHOBDKKcWEATijbUj0T1d6fgo2kroFhxCQB7x/MbDttjelflAPg7XP5FFCJ4ddACHNeU2VyKeAZw&#10;YAdTiSSkxRyENGRyo+YAnFOvBx79LgLfx69jFtcBm0q8lK0VNUKbxam8KgpZWZqy2eLOyWyhu1WQ&#10;lYlCup9yg5XBtRig5VkEgnxdLhn3unfGZEy/8jrEXVID6wf3tOmaReCSFblnwjRMueoaTLz5KmRE&#10;z7CkiqyyPL4oYMgTaAiQ+H5tirflW8xNpGORi5WkEJgKNgkv2RnIWZ+EHVPGYVmnrzCnaWNEvvBP&#10;jLn7dgy66nL0v/xCTHvqb1g/ciSycwnqZtrICPMXDoGNwM/b+NrS8AGYWr0qltxwNTIS5pgLLWBS&#10;IkcAajRmqxsm+BVkc8ul+8nXyEFc+OIzmH7OeVjUvh3B2sXpsrdvROJnH2PRV18iY/sWA1QlSgpE&#10;6eE+cyyxwyVGJGtZrAwUFjLWWqhEEkMGKu3TIlJI4NUnLaEiqNa5t3CsfoMsSvcbZEIboLtoo9mn&#10;6fyG+H2paBcRbwIOp9XuieBaFGzgwqgFM6gNrUEJwjJOeOG7M/HVrHVIZR22u5VTZ36raVsOgL/k&#10;THr8OQGOy7y6m8rUmgyfj+NYdxtQnyVqUhppP4slaqRD0N0J5QCvUucb/LvzSIQv34h1dAHTOBk0&#10;hYsLkhmTIy2ElpYsOAGK4niqsHD2JO85AWW55KVmY2HvAYhowGzrjBnmfuUJhLzqhwJO2Hzx2GSp&#10;8XM5nOQzn34cM849G8tatkJB3gGzJoWWm3v0xaTqF2D6vXcjc/lSTkwBoF7S/1THS4PPPESBrmgk&#10;skVl/yihoONxZGPFEgnH9n2CQldbwV+Ql4r8vZuQviIRm0YOR+zL/0HEhRdj9K03Yc/MKQbawkCB&#10;qIucCSysGM8jVQM7ZhCkL78KUVdfhl1RY+z783RgMpItMsD/iegsaBFI81hlSedtWIuFjz6KyMqM&#10;A374tlW76Fu2MkM9+KrLMPzqa7Fj7lw7ZrnNDlR1LmndpVCjhtZwIcniAnwRl1VB4oNfvqpmjMzM&#10;BYnXJMfIzS7yIdC0zLt33UoJ3XpCNYI8U7SudY50nMsOZKNz1EI8+D7rkt/4GsGS+GpJMrX0FinU&#10;ENBUnMJJuIL1x33iVvP3lSZL/HJEyyPbIuIHEn7JwD72PlMOgL/gmht1wqomHH0hOSMH70xey4oN&#10;0hxqSgyU2VzKK0ndOKDJaBJlB6Bq8774V89IVnfsRLLmgA1Vxa9kJeTIGaV1RRfTo0GocsFZDAIg&#10;0lRyOGkEQISZ9M07MPzJpzGQSYF5TZjlzNnJiSS3lhleTsgMTrJ0ArOSDko+FBalYUX72gTA0xHz&#10;9LMExK3mwGmSru3dG9MvrmbZ26wlCQaAzot3rp4f18zjsWXSfpI16BIJLjopqM4hsDirycUklW0V&#10;aOp9WiMETe5V7ntRIuLvfwRjzz8PC7/pyN/uhEidIXgwAPqVMXmb1iHqqacQWeV8rOzYGlkFqS7p&#10;wfORze8V1OxZvwwJA3shedkiAxbRnVOmTUPMFTdgZo3LsX1wf3N/ta3t/BUm1aiKmPvuRsa61WaT&#10;mZvqWduptGCnNWuMCa0aI2XDKjsLpbUm7rf7oUMtFIUEJCVCShYLs/a8BE6Z8eXHNk0gQsknbq5G&#10;2bnmq7MK0Dl2DR74bCw1Fll614DisEyWBLOFgMRfLUbIKpO7v4pBxJKtJWDnCNXOYv05mexfMOSP&#10;2o+UA+AvubSe1SeXacCcNbjsfZJda3OANiRpudlMxviY2W06CZVq9UW1hl3xaq9pGLVuN7Z4E8mq&#10;VwlqhbQcBHiWByXgyd3NsdgTb6SIIGU79s+PQuK3n2JE0xbYuHSFucn5B9KxskEDxNCii7zvDqSu&#10;mmP8PmKB1cBqP6a2wvhhdupOZCXFI6l9TSyofi6ib70VB2JiHTeO297pk2lZXYroyy7C1uG9LNbo&#10;WDWa9LLOFJMTYTqPqip5jAuKxkIrdMdmZG5cifzcA3yNvyOL1JqN2/ld61GQrvynWyD0W6w+2CxC&#10;RsgWz0HCQ49ifLULsbbnVx4k8QvNfHIXoyTeZkCic1GAVUP7YPwlV2DupTdh34gR/J1ZPH4dk+vq&#10;ET9hKD6//CIk1m6A4p27UbQjCQvfrIkpVS/G7CefQe7Gte4387wmtWqBaC4G8//7PPLSFPN0JX+O&#10;jkNO44hwjLrkAvS/+Ursip9r+8+hNZ2flo68XdtJBmdZXxrVDHMyDHAEYrIeFdOUi+2r3Bxqi8kS&#10;NLK1hTxl6aoixWX0SYrkJxWccED47dz1uPvTkTiFoZLgOn0QyuZRpnbdkkIMDXnfcBz+2Ws2xCzw&#10;b6r2KXeP/7cJXQ6ARzhfGrw2gJ3/4v1VOqRjGMi+/ztJyFNRmHG9EGrrqUwtiAXywVy9qzXsghe6&#10;jMOotduxjbNKVaYFxRl0j2jJ0eop5sCX9SerwVwlfY0dCy23TWuxc8RgzKn1OoaRXNz1Uk7GBx7G&#10;poQFZo1oAu0dNhgxNS7FjAuvwc5+fb1P6uMEml0bkTwnEkldGIN743VMpKUTceWlWH7RBYi+5BJs&#10;7dzNAClV+6KFE/MMAenCcxD56jPI3LbcjsOmko5JByd2B1HARaCykbI0BpP/+xL6PfssLa81dm6y&#10;tm/D0LoN0f/RJ5D4dktsH98facvikEnLLH3dMqQtmIOdwwYg+r/PYsjFlTHryWeRtXCp/XaDuUOs&#10;F5fUUdzNcfVy0/Zg/jvtMYGZ6uk33451nT5DxoalVq2hW+76RMx/4kHMvvQa7P78SyxsXh8T6GpP&#10;vOFGApqsP513AtnefVj6wiuYdc65WPZxK1rJtGrtFyiq5yz7VXSX51Q5E/OefhDZtD6VAVcN8doJ&#10;4zHguX9i5DNPYdrrr2Dh++9gx6SJdr51kvxzZgy+Q7kztg9H7VHsUnFbi/XK3TdtRFeRA26yRgWk&#10;qzLzSZRfhHs/GIiTan2PCg2pwN2Myt0UsQ1Va4C6I3ESLcPmY5dQ0t9PlLiL5ngB5befOgPlAHgk&#10;ALRxpFXaZVd9eNqefADNhs8z9WRldoNbU5SgFQUKJKLZgKVqdb7HY18Pw+DFa7HJo4+Ym8NqCxRy&#10;KolXZ5UXdBs5UM2llLWUl4nklQuR9O23mPrc8+h69dXoe/01iPrX01jV60vkLk80srKC57IVsrYk&#10;YfZjDyO6Sg2srfsm8gkAW2dN5+T9ELOf+Tv633od+l52KYbcfA1mcn+rm7fGogfvx/Tzz8G6Zo2Q&#10;k5FLAgx/F+OBGwf3xtibrsaEqtWxsEkj1vMu4XG6CSXrRwAh66l4/z4kjx6OWU//HX0vOA+Ta9dF&#10;5s49FgvMT9mH+Z06YeBDD6EPM8BDr7gU426+CZPuvBeTbr0bo6+/Fb2vuApDbrsKcxu+how586g9&#10;4GqIneP2Q7FTfb/Ov7RHzUlN3oqELh+h3+03oe9Fl2DmY09gfZu22NTtK+zs9TE2EbCWVqmMhMsI&#10;fCRBj3rwDqwZ3JWYvYfWGZ1iXtMD6xkPfeQJRJJSs7nflzyfzCTzCwoIfHKb8w9sR8Lrz2P2OWdi&#10;Uav6KGS1Soascn54c9wcjGrRAhGvv4mIp59DH5be9bn6JsSSIL5zwnC+N9nGjNVS67rSLfbVaVwm&#10;WcRulSjSErZSRc8itHOsrLqsbVnOnoisgbIoNLn4ZOoC3Nq+P06sSYuQuo9BbFUQ1JbWYAtSaOqO&#10;IXVmMvqTZuOPU1djfXg1x58ChWPp9XIAPNLV1mpd4hRpYBaiX/xGXPQO43p1xd9Spm4qZdUprd50&#10;ENWUe+KWd8PZd2MVdlJBxGxGrcSqyzX3SKKgtDHM1WUKQoF1ub6pu7Fr1gQkdGyJyffcgblVz8Ps&#10;GjUQ37QRtsdORfGuTdyTYkVuEkrnThOngJbksnebIfa885F407WY+cRDGHjtrehH2smou2/B7Jqv&#10;Y2PnTtgZH4GcXZsZDMxGUoeOnPhnI+GZh5C1baej22iyceKu6fEVxpBrF37B+Zjy0H1Y/X5H7BgT&#10;jr2TxmLbmJFY1rkzYl99HeMuuxzhl1+CuOYEStblWgKBVkuOlGVyUpG+aim2DBmM1R+8zwxwQ8yq&#10;UxOJDRticZv2WNOtC5JjZqBwz3azl4zMY5p9XpngYa6Fxdss7ih3nABSkIJdsdMx7+23MO7xx9H/&#10;xsvR68Ya6HXDZYi48RbMu/QKrKpeBete+RfSF8/ieaOLTlBi0YtBbMamzZj29BNWTrej8ycWUpA0&#10;V5qXwMlcPhvR99yCqAsuQ1K/HjrrlhHPZfbdlgL9zkyW8O3dg5T5iVj98acYdvPN6MsM9creAtt0&#10;A1ILaTDr7Oo5LKtk1p4qYBxTUVl7Z2E7LUMXPzWCtmd2C8Qk8eUilMB8ypm1GBGH6i16oSLrjkOa&#10;M2PMRFuo6o1NrHU8nu02hy1Bdx9LGParfms5AB7x9JU6EMt2pOKZHlxt61Hxg6x9NdcJouUXzFhf&#10;xVrdcG2Lb/DBuJlYxRiRuUGiTGjwywKQC2dkX5c5zTf3l8mO/buxne5TVMP6CL/hSgy76hLMvukm&#10;LK12HhKvughZY1hNwZuESjMtM6m5yL0LMERz4Z+7p49B3LU3YGWVCxB7861IaECe3fBw7FsTT8OO&#10;ogWMLblssnv/5tFjMfG6y/iZa5EaO8cmpypCcuR6pe/G5sixiKn9X0ygwMCo6tUx7LJLMOayKzDx&#10;4qswkomEUbfcjJm1XsXqkX2Rn7rD0hqONkKr1AL6+vVeeQXrbnMK9yMndyczwXt52E4GS5NZy0M6&#10;H2dbhpW2pafM8sMKDOfKSQDVlgtlV81CIhhlZyJrQxJ2xkzF+vFDsGrkQOwaPx6b3n0PExkLnFfz&#10;TRTu30hwEzjzOG3REH4dwMJ3WxEAq2LBk48imYtPTvo2ZlZTUcC45roODRB98TmIueUepM9JcNls&#10;HmMB3dzNUeOwasIAbKbyTPqG9UQuAmJ+Mjb074oJzCpPfPBBluwtMqu5iK8V8bwW0DLO3b2TY4Ix&#10;X10NX/qMbzK6kbcwusxTqduq6yUBhhyFNMQHVeaYx6KzOIMN6Gv2HIPz635BwdsB1tsksF0C44OU&#10;5GJPk9NYVfTRlFWkOpVagG40lzvFh073cgAsc0YsCO7ptOlpccu+nb6CfXHp7tYdRckjdhyTECat&#10;v0Aqs5zdcCBe7zUVs7ayR4Q3uMzNMSuNg92z/jSNnRUokmw+9ixeiKm1amHoVddi8NXXI/LlV7Fz&#10;YH+kjwzHjDtvxrQadL/atUBxVj4yOElMNNSzIJxEvMsO52xOwpxnn8Lcs8/C8tdfQjEnsH9z8UsJ&#10;mxbThXPKJwdWr8EUKrTEVK2BjT1724QyAVSRdcmdM3Jx8m7siZqKFb06Y94n72Pup+9i4dcfYsOw&#10;XkhdGM0JvY07VpyKgMcJJsqNqCMGTpaQENgbS84tBt5msKhFgJssWZPiUgzMq5xx1TOO0O2qaZSY&#10;cJZhyXOyAvl9EkW1Oucy18650XzvptWI+Nez+PLyK7BuxFBbBJSsMvFUgQ6P6sCSeMz7178x6qJq&#10;GH7LVZjxxquY06otxr3yAuZfWR0LLjgD0eQu5jOZokBAxt6dWNG4GcZdexX6XXspBtxxJ7r/4+8Y&#10;+V5bJK9ZhKK5kUikBRhxxZXYMF1levoNtPazkzHnmy8x9PkXsHHCKD4v+PLabyoeSTDM4oJo2eCy&#10;MUMPqmzc6DyZbaj4oD6rOm/yN3m+By1Ygwc/G4VKNXtRm5Ayaey3HMwOdwGNGB+k8sxdX0Rh7rpd&#10;JWfJFLRldZahbh0KCMfa3+UAWOaKO3FKN62Wbd2DRzozvlJnPMnL41CJDP1gtYhsNgon1PsW9308&#10;AIOXbmI3M0fzKBB3jx91JVYOBASANui8gWwKH/xv/vAR+Py+WxBd7xUkjxuDou0p5o7mswY0nsTh&#10;iRdVpht6F9VTEu39fqVHab9fz0tix7U1n3+Eyax3jb6f71+x0EBHwX7LjYqbxsFumWVZoRQLmPPf&#10;FzHs1MqIat2BoCeLhHBmxy2hUcUXlS6gVSgA8+qMNeVU4eAJzJeAltE/rC5Z6QMHfz55xknfuwls&#10;yR4lNMyd8wjOyvDy/Dgq0eG3g8GQe/b2o/I7ubWmdmPxOUFLsXEqixnP2xwxFf1feAnLmM0tEZtV&#10;VlukbcXiGH/L2rgaq/p2RuRrr2Lk43/DYEp2JVBZZsE9t2PMeedg3nsdHUDz6NaRSD6SMl7xl1yD&#10;7V98jp1RMVg+vD8GN3odA155GTubNsXSi85HxB23Ymeiu2YaRclrFmIkF5wJVStj+avPY033TzDv&#10;64+wefhQZG5Ybo63RCl85Wp/7PkJDO1DLrGriXYKNv45kFWsMbOKGeN3J8/HJeyEd1ztbpYtDrS+&#10;zeQOMlRzAj2WdyesRhYz97r5PVaONaA70u8tB8CSM+PZEwSBLjNX4szWkpZnE/DmsYy1RKECRUkr&#10;skfEpc17oGPEHMofseJBYKfsnUqe5PKqIsOSGrJsZAW6WtGSTUTm3BzG5Hdj95rlFPXcpQiT8eZS&#10;DRpYKjVpAt3USxBZowrWUuZJxFtZTBYaKgE3/i2rS++fPQ1xTDbMPa86g/rdzQqSN2XCAJzoAhlN&#10;sGxxCAlWawf3xeAnnsOCAUOM3CxgVDKmmK8XUxRB9JJcy1bTZRMpW5UmsvL4ZbkkGasyxKojFFeT&#10;nBbPV45VTDgXU/vTefCTR66pk1OZ9rOdRtewIL1fkSvEEGDrDBiEO4R3ZS3m8sqi0rnI4W/I4r6y&#10;ZE3KCrSqGMn5S9nG60WSkYHsvTuQkZuKA3RfZXm7Kg6eA97r9yr5IQJ6Qdp+ZG+lSMT+7SbgsKpX&#10;JwxvXAsb58Ta9dBt14wpGHDTVYi862bkrZpv8Vi7MWyw8Iv3MPWKK7DognMQV/M/yN63332O37O+&#10;69eYTY7lsmpVEXvjzRj6xOPoc/u96Hv5lRj+1H3Y1LszipJT7BfnqQGLwa1Ayl3vkoVTiRP+dqfl&#10;KKqTFg8ehcUTXT+XKMb9Xu81HmfVpfqM+jVLSo2shIBGVJ2pNQ53fzMV8zeWWoPlAOjOwLEJgF6d&#10;qS/x7sdHNu5LwfPdOGjqs7MaQc81BqcV2IQraa1eeObzMZiydpvvxDhagx/38kvRbBBrgnvunDfS&#10;fGvGEai9Jz3/UKu5Sc/Lcty/BXNeeR5zzjkb8azeSNu+wdXqqzTNJr0XV+STcrsLUjdjwSvPYTrd&#10;4NgGJEVnptj+7TN2LF6OVRaQ3EpyAwv5O4tZVqXfbzavqUULEJzrqWoF0XSUprCiMOMVOjySO5nD&#10;17JV+cHH2lSOJpBxAKPYp8rEnKS+qklcOkkusTmp+saDwlH+UZa8dujs9KxE1dXmW2xNJYNOyl6b&#10;XMMixVWVXrDz6ICBETg7NucCu3inyOaKu+lceFDrgY2z3Enuo9dMx5ciEqbyIutr307EvN0Ufa+u&#10;jtmtGmBPXByK9iezJHofMsg/nHPV1aQknYP1BE/FGq2b3q4NWPjSi4ircjbi/nY/9kSMQs7WDUhf&#10;mMCqlI4Ye8u1mHDZ1VjfrTdDCSzfs8XSc/stY6yEiAsBWPLMEiLOWlc82ChKGmMaD2Z/s8KFW+fo&#10;Fbip3QBUenMoKrH/s7oCBrQSEI7GGU3D8fX0VXatdTOL0mKPx+7tmARAN7jcAHK3YoxcvBUXdmTs&#10;hA2FbMCwFjOsBV3fuj2YdeuG9yYvxKYcVwAvqXSrGrB5bHZZySB07RCPNKg0YJ16iq/MbEIA+gw3&#10;JREEONuHjkDsRdVZu3sBdg4KtyMUuIiErMmsL9Y+sgRIPJ4NX1OKqnJ1TLr9fmY+yY0zUHOZa6NC&#10;2ERytpU/6Z2QgudseRPJajXssTskAZ++z2VpXa2xTw50FAu5VYpLmQPv7d2FEQS7giGlhVL53n20&#10;iLbTmlxPKs+azDSsTEnFcsp0LaYFlMAtXtveZCTsS8ai/Xwt5QDW0srenJmNHWyQvougupv72c/9&#10;ShNRiRT/G/1r6O5lOYoRbienpGRD9dGurab4dtLAUjbedS0W587UaTzX1duLa8Kky0NLuHDLFqzs&#10;0Q0D/vE3dH/8fvR54yWMalYXMY88jsXnXoK5d9+GA4vm2350RrbPHInxzM5PvvISJJFm5HfbMzuf&#10;5YGb+3TCOL428sE7kUq1HPtOGwoe6NqhuwXKAI7Xxa800b3vEbjfrM+5emR9d/wO1qL3iMHZHLvH&#10;UYIrWB0C21J2q7Hc4ol4qnsskvbKbnQgeCzfjk0AtJXegV86RShbjFzuFDjYdEhVHBVINA2jUOXJ&#10;tb7Fs9+OYPvIHVazqfrZApaVSWLeMpc2Yl2hlKvncIPYj2uVAJGesq9zoORBigGQWaHeQFcgPJPv&#10;y9m8CwueeQLTqp2CxYxR5aencWCzWI4BfSe/JJeU1gxngrKUe5fHY9Df/4axz76EtNWOmqLvM5FP&#10;s+7kDh8Cat5+7NvNynD6xtY0yKfsqLRErqtZWyWOnzcpnaZfKretJCMvo2LJrO17MHJFErrPWYaP&#10;Zi5mN7oE1B0YQ2HQGXj6+6l45NspuJvKN7dR2fpmCgDc1DEc13Yciss6DsHFHYbgsg7DcGUHPtdh&#10;KG58ayjuZM/iBz4ag8c+HYenvpqI57pMZZPzmWgycg46TlqEr2ctR//5KzApiVbwvn3YxBhqKn+3&#10;3xHE5VW9zVYA93sURzMrUm61SumUtSeAmGtplryUZrS08PoQBOV2W98TXuCcpC1YP3kK4sOHYVX4&#10;UCyo9SaGVD4fc1rXQ3Ye3V99YWYWVrVriUnVuIj9/UmSzdfbMWVyH9ncMngG8xbFIvGOGzHu8spY&#10;P2GwjR0/W+9Gitt0LRXOUDJLC1KRmAU2hpxlr5/l1MYlokHr1mqM89n9Lxe95izHTW1Jl6kpysxk&#10;tleYgcCmjA8SBKu9NYOLvhJavhFwbMLgMQOAvjvhR1d0uZdtTca9nzNG0pCDQr03KFB5HIvQK1GC&#10;vlqjznhrbAw2m9Unt0MxKNk0Yo0p+ucA0Irktb4b2PhBa/uE95yzqhy369B1u3TQ2UA3y9DFwjZ9&#10;1xnTq9dA5DUXYe/MqZyM7KKmrmVGBRE5WJaokhwK+GVi36ZVyNixyVxOB4Befau5oV4m1YNaAbBZ&#10;FJrg9pqfdRXYKbbkbCJnx5nNi30EjzXUp4vZsR9Dlq7DNzGLWYEQi5f6TsW9Hw/FFZxoF7Toi9Mb&#10;9sbxdfsgrF4/dk5jX936gxhSoFXdgBQiNW7X1pRlXVLKaUKLW/w1xlcDmMU0C8Xu9TdfUzaTCaiA&#10;hszA8/OBqo2tN5BiAQMQXJfKKXV64qQGnVC5aRdc1LIzbuzYC092Gcn+vtPwybS5GLBoHaZs2Ekr&#10;MwPbCRwHvEXKaCrm0/N3Ui5MRcs6rzr/ls22BIvTPrReIXaFXWc9sxTLYEXashVY8n1f7FuwyHLj&#10;lnVfthIzSDoff/6FSProIyOVm8XN8ZIuy52P95NjGXPFRRh//UXYPGucjag0jRH2VincuY2Z6oVI&#10;XTqPLQpIbs7exz2rfQGvHH1sS4SYk6+x4i/mDgRtATMLl2419zmDCbZnukzEqfW6UJ1oGBd4Uria&#10;k9LFenWBYdvxy7iQOrqMz8d0uzzyWD2aoPKYAUAHHKVDd/CizTirgxpbk9DMhEcwt0pUbDn5ja64&#10;792BGLacHby8iSLJpzxP+tyRWEv3o4HoGim6wVjqasqV9Nzkkkznj6y2AiEObCmMkGaLHDYgir7r&#10;PspAsbLhrbcYs9vL4+d3i5Qrm9NTI9HEUnLDuaGy1HREgmefjyfuoDYvyeAdk7nqFo9UBle2nDb3&#10;u7J4vBtJwZm9JRU9E9aj6bhE/LN7JO78eAyqtxnEJuv9WKzfHxVqE+SkZ1d/CDPlo0gIZxkgSwJD&#10;2MEuhJJOoaIM8T6YZF2JQwSSsBtEdyyIajlBIpLz+WDGqIL0vLcF8m+9z95rm16fZo3egxiaUG+N&#10;EKlnkwQcyH4bgWwlEKwSxCZjEdxwOBtH0eUj+FYkOKp9ZdXmA3DdO8MoPTYFrw+Zg/dnLcWIDTsQ&#10;n5qJ7eJA2qKgm/7P86RmSJawkePpYpbOYreUhCnKiDwOhkEUbzSBWFmWtIJ13nTuN86IQU/Kj425&#10;jQo7c6Ktwlc9kAWwZken78f8Rq9hRuUzkPDcP5DLJIyuQn5WKraOYs+UV17FZF77SbfcgKmPP4GE&#10;D9qzA95cI8+zeMYJT2ux1TF7Q8oBlne0HEd5alalRBWf20wL96Npi1CtWW8uIP1pCY7CcTyHAc25&#10;+HPMP9wjDuv3qyuyToMf7nCL5tF+O3YA0C6mejgUoN24pbQwmOig9RHGPq4hpLhUaDgUZ9Xugvr9&#10;pjM25VZPZyGoo5pnKVmaQBJIio85a0+uk2Sq9IcUjovynAiALAHx1QoYTFfsyVzMMgB86MCyhAFB&#10;VsRiUWsK2etiOUm9A86vir6PPYW0NUsdSCkZosmiycb9yeWSrDwFmQiertWlrBgF+WW1GIFY3y/X&#10;z+Sr9Bkn6OnUXFwB/wZWr0TSWvouZiVqDYrD3Z9PxgWth+Nkch1D6gxhbHSos+Ka0WJjPWqA3CmC&#10;UzDDBSbiSes5kG07A+159r6QFBhB7+DNAWAwq2eCqZSj2JT+FrgZbUNba+7bHh/62dK/A9lGQODp&#10;vieW38vwBcnpga2ZsOJzOpag1gJRLnBNqcXYRDzOEdbYPLhBf5zeYhCueWcsnvt+Ct4bm0BXcAvm&#10;7U7BTp3/MhfGLSQ6XxKvcNL9Fqc1eSxV8zAJJIA0cKNOj849r3sO3fE1Q8KxYdw45Gen0LIj3Ujq&#10;1Z724d6YCEy8tQaiL6yGHV16Gl1KQZRt48MxjQ2oJlY9H5NuuxXznn8KM55+Br1vvQGDHnsU28NH&#10;cTxl0oXWMuzoP56BX2LJG4bJQ7DxqQw5Y30kpcsFH7luB+79ZDROIl0mqAUXC8a5j2vCc0eX+PwP&#10;JmHKGrnENvC9WOTRDn9HexbY4mulUY6dbGP4VDex5Ql+LCavyF4cJ3ByhNUcgota9Mdns5dgswaO&#10;XXfHV3Og4bkEFitzdBUBoFUXmIfp1JFzlDXMzjKRzZz0VKOD5LCRkckU/QQAWgzR3BcXyNZEPEAp&#10;+KEv/AMjmzVDGovy/WygAbJZm84C0Lrv5KZc/EoukilFG0A7sVSbwEbEdnTcHZx0cdv3o3fsejQa&#10;HIs7Ph6JcwgMFWghBNQeTrCgrFcTAhUthaBWtOxaEUgk7GpW2xSCC60ugRjPYZA6nnnWWTBDCAZO&#10;BCkDKs9yC2bRvoGefd5t/muBfE1yT3pPoEjmBm4EV9vEv9Tn3PfJCnSgScvQno+gVShA1T5oVdr3&#10;aP9sN8B7SZKF8hhVLSHrMYjWaXDjmQhrMI28udE44b99cGb9nqjRvg+e7BqBjhMXIWLVTiZgKDtm&#10;UODGgq6IMs6O4O4krCwG7HmhChZYaEKLj73fjTujl8vq5gDRmMnn+Iht2ZgqNadjwcMPIIfVLBZw&#10;SEtGzH9excyzqiD+wYewPXICilh9UsA+x7unjcFkZpRH3fAg9k2h+EI66SysOrI1Uwutv0B7493F&#10;ml3Ky8QWqIBjKuB8ZkVKHhf5SPYn6cm+0+NxcrMYusZccJqPI21mMjrPVD2xB4JmBeuHlFqaRxsk&#10;HsUWoAaGLDM3hBM278HVH9B6oSUj1ymgLc3/VuNRqfb3eOCDoRi7fi/28n0KUDt6hcDCaznpgU2J&#10;TJP3d5riOUZDcNw/sfVXTR2DXv/8GxZ++TF3lmLUFVllGq3OjTr8zbc0FI9SAlPNforZfzeX9baF&#10;7MVbTEtUBf22qmvAe+6ZPz79rnNFFtRnrNBPZBg0usTANvbPGJe0FR2nzcdTndijlu7smXX6IuzN&#10;3qwkCCflh6KtrQlAsugEaHRhw1oKAMmJNDArdU/V08TkmWhpBbShpUXyrQi4suYC+VndB/MzloG0&#10;lpBuc6BXurn3lgKgbxk64PPAzwNHA1EDOAemBpYMXThQdFuA+JtGBKYF6G9yqflYLrU4naHcQprp&#10;sVxqutEcBwEtRtFSDMcJdOmr1e+De94ZjLoDSKievxor96aWLErWbU8JIbPqXXmeFhdvJbJVx4Ri&#10;BUwWh5U15Yah4nz7d+xCf1r0w1nDve3TT8wr0PMZS1Yh6q77Kf1/EYUdutv1VdsCUWos179pGSb/&#10;k5UqLzyPpayxjmrZFgc2bjKodYILZSOTAiyrLHaZf41BJdDYxlSs0x2MH3/LhlsXtOxLL4iNmtpo&#10;4aD13Jgd6+qMRf1hieSNenFBLfj2G8vu/+iBwaMaAP2kw/CFG3BWOwbTG0xFxabTbaULZiD+hPrd&#10;8WrvCCxPTbeVXokOq2qweJ+vhedlNspcc7MMFQPyrESkp1OkdDXrQGdRa64+Is89CzNuuoU9MiLd&#10;ADWTUW6rmxSHQ0EXePZsOe4/k4NfnC9nS8iNdbW29nnRM8zScN0m7LNmpiqOmMXnWIfLz2jyrM/J&#10;w1hKd701dh6e/Hwczm86BGFUpg6iFRzchNZQU1a30I11wCKLj/e0mHRvFhUBUW6pAzYXh9PmHsvC&#10;kqXlehlrc66rH7PzLcBS608AFcj9HQqEvitc+rze44PbwaDpg6m5zlJNFjB7m38cAjtZgf7+7HW6&#10;x0EsFwth7CtUjcv1mwiWQdxHCF/Xc6FMDIQ2YeyS8cTQWv1xCs/VNW8PxcsDpqDTvDVI3JtpjAAX&#10;YZXVJwtL1TDOunaVKVpEhYneNfGtcYEJm0ktGzkaUZ+9j7QtK3ilnJ5h+sqVmPzgXZhy9cVIYzmd&#10;rELy0pFDN0NCDhprW3t/j5hLL0QMS/j6Xn4ZVkdRUVtfY2PnkKVVoMfXVAUkodwCdRHkAppL8Mvi&#10;kcsanLJ6C27/pBtDHD1RqTHZD7o2zXi9qT79UJc4bGMoSIPVeKBHJ/4dbURo3+UtHQyfzkjioGb8&#10;p4lKhDgBWs2kksYIVK/fGR9NnI8tDKS4bB+HRImr6kDFJTVcLtRWWVvK1SODKzKzh0UkFScnLkD0&#10;O+3Q86mH0O/hRxFz961YeNFpWHreuUhsUJMqV+xOoX3RBVLlgvbl/is9RmdZOt6dT11xAgperNES&#10;F879dsakA2dLhhhQK+snO8JZe7v4nhlMYHw4ZSH+9tVoVG3GpADFWSvUHYzQxuMJborFRROwmBE0&#10;y4iWEMFGzdhL3VcBGsFRVpNcSYKiNoGkgEmWm4BQ7qXcTOfeloKWA0zPItTE8lzXw4GaAypZbc5t&#10;ts8aUDqw9MHXd6t98PXBraxb7bvo/vE4S9E/Pu7bi1UqsWLvEfjzObMIuTgKHGUNOYuRrynBQhJx&#10;IFW9T6Q46Q3vDMKbA6ah/+JNWEmZKmshYFAjiHI8TXNLtfB5ARhdabMGCT5GrrZgBcnkWqhUzSGQ&#10;Sj+AmbXfZBleFWylAK4TxFLCg5a/kdRpPVIDMlbq3dXOREKtVyjMusXG08EA6MaVW3NVOy0iu/ak&#10;xd1RtbREihSuUbiEfUn+0yUCJzFzH9JqOJOB9JLaMEtcJwJXvTsRCzYpIq136hcdyX+xt/wlb0eV&#10;BWhZO89UF6erOftzBDRw1IvQlpz4sk5Iybj07UHotTDJ+rYKNiTpLhdB4FZWkcRdeG+TuyPLj09Y&#10;RIUu6bah4Rj+wFPodwvbQNLyW9O7L5n9XyP+P48igURmFccnjR5s+7CYoTK0BrLOhfVv/t/mTHtx&#10;F9diUcDr6DHiCLqKBkfkdbFJWh9KwHjDc3MaWy/GrcPL30/G5S0H4+SaHNT1OagNpFz/YYFdWUtO&#10;8TsXyxMQiA7Ec0SLSJZcMC2iEFlF7Euh7eDY3cFW2eEsuj/zcxbDNEuX54YgZ7FMnQMfGA3MncXr&#10;u+WBLC8LaTISYQSLMxv1xZ0fjUCL0XMxdUMK9srysyvhxqB1qDNXWcCoJImzDBUSUYZW9ClpQgo8&#10;/cTLjoiJmHTdTWwrer31LZFGpFJUon3nZexEPInXUdXPw6xbr8U+9m3WKPLExMqOJnvsOKk6Fr4j&#10;PwNJU6ZiQb8+bCa/SfBnx6Ckm8ZhEr2ERuMScFLTPsymDyUI6lyIND0KVduOwfSlvsiGx5M8itzh&#10;owsAvQtzgBf0X73mMZhP/hnjWSG0KiowvhVcZxDu/XA8Jm3bR6oJoyEsoRLb38ivVpf6w5sPgFrP&#10;rVOYvaUIG2aOpzrItRhzx4PYPWkSl/DdHErmuCCNSsVL/vY85p5bA3FPPkmB0bVmrWXyO/JUk8vt&#10;0JhK2fii45y5pIVAV1UPmgYF5AGikFFK45VJNbiYvXoLMWHjFjQdOwfXvMf2ig2ZxCBfLoCUFE3o&#10;QApmSr7LsrOyrpR8KElAlIKYm/iOcuJbYnIn9XyphffXBr1DAdkH9JAScC+TeCmbqDEaDheFNsww&#10;mxfBc8kwiviJWlBPbzEMT3afjk7xq7GADavkIotgo+yrKTwTDGWD2eiwuCHTXMyeidScwbK7PZvW&#10;U1WLEvtMVmwYPhCj774Dg6+9AvOaN8C64YOxeWhvLGz0MmIup+xZtRpY9t6HKGDW3uqCBbYGuwdb&#10;Z/acxR1pkbJtQVTLdvjksgsxqdEryKI6t2X/BZC5JPbz6FRG9+mcJJzfrCetP/Is2as4iL9VbIkT&#10;mSzpP3ujmxzeIv6XNPcOc9B/eQAsY0fZz9uRkkGpemZ6ye8L5KouakYAgaBSrZ544dtRrBhIs4RA&#10;nmJlWgHNtVQqz3NYyiQ8XDbNWWtOlsi9J2f3Zkx56TkMoVT9JspY6bkMDnm2NbLMoeI6W6nMvOqc&#10;qkiseg7WfPkh3WUNWNEkVHEgS/AQd8LiLM56cAVxBGSt0urspsJ3c2MEgy5LvIkJjfDlm/Fqt3G4&#10;qGlnnFC7F6X4OSFlxbUl6LGRjmJlJp9uwX7G95jJDZILK2vnkGSED4ACBdFQyrqZftKhNJ52dADh&#10;oQDoAN/LPHsLhaw/id6GMHGmOGmI4p5mUStWynPdgrqQTbjA1hmOs2p2xd1v9cP7FMuYtyfFehOb&#10;OrR0A5WUkHIOSeaFjBkKmHTbu2wpvvjHE4h5vz37jkjINJ+N4BMQ17ol+tx/Lwbd/jDm3nIvxRaq&#10;YP55ZyHqiSeQsWqDy7mQduUoTT8EQI1njSUp5ii2nUOh2hmN66MPlbKn3XcvksaP5EJMB16sA/EF&#10;uR+p6QxfsRlXtR9I62+IS3qxo2FAM7V+mIjPJ62yxd937o8GEPzLA6CTW3KDae2eVNzxmZpKE/gI&#10;AKGKH7HaIIzk2NoDZ2MDVUJyBVNKdFiCWNUQqvBw1RNlb4q5OZ6dE3oStUHySLrti56FqSyAn0Tl&#10;4GwOLK3saayTUq2u1FKQm4Fl77SisnNVLKUE/ZT778TexHgX5xPAeYPz0AFkHD0TD/BC7AJA8QqZ&#10;DVZIW+76yvR8fBu7Fo98PQJnNu3BAHZvhDUaYSAXyiB/iABfXDpupbQTJTmUpVWywHHo/v/dUxfn&#10;c1tpMuX//zh+/m+32KQBoZfNtkXFUWoMFHVPD8OyywSLSk3Hk0Y0iPSa7rim/QA0GBrNSpQ9xut0&#10;pGVq0BB08iXBL11DXek9mzGTwNSj+oVY9fH7FFnw1Jw5hjK3LmdFSCx2dGiFuawLn3RFDawb6hZc&#10;hUSyCKyqWjmIW+Ctq6LBWLUI13YJwqZx5OezmVMSezWPuvlqDLvmEiz/4iPk7km2RdtigoWp0sfB&#10;9K1puO+zcQhhEsgy+e2Z6Sf3M6jORLQftbxk2LqeNi5N91e9/eUB0LhYvC3bloyLP6BbUo8xq5Yx&#10;zPRG4DgCw1n1eqPt6HjsELdEl7eYJr/Ssiaap0Ho6ir9AG9ZV9R/Vl9hoKVADm/bJ0/GtCsuRizd&#10;lPSY6VZNIC29InFXWKObtigaw554BIsb/BcJj96FCVR5Xv7RB0bht1Iqz6o8NHPnhAgsl2ixIbko&#10;svZSuS08kIOPZy7FXe+zRrlOL4Q2YIkZ45pGQSGlJ6j1LANAP+hvq3eZLYAreaBctzKZ0d8dfMpk&#10;h0uSG4dYnr/7MfyK75M1KD6iZZq9bHNJlpn7DWXS6DhmTSuSRxfaPNLqyENVc0trMbThSFSs2R81&#10;mvbDa/2iMXLtHmzmSEvllkPwK2aKv8jGAz0RdqybS03B8BpXYXq9BtgRM4tNoHZyIWW706iRiHv4&#10;bkxmq4SFdeugkOKsGhMiYLvKE48SdUhcztWtyPzjf/y+Xbb0c0Fl+GQPlcQTn3gY0y68ADF1Xkca&#10;FWrkbajSSCrWgutEiiX845vxJE33ZCOmMaRD8bexaCCgXiRLDReYF6P3WRHAIe73XwkM//IAqJOd&#10;sHEPqr6j2tHRXIk5EJnhDKU7eD7Jnl/MWIgdKkJXGRnVd/Pl9qplpJWMOZ6UsmNWLqabFuqDrmBp&#10;9sti2nztwNJEasPdhjnnVcWS2m9Q3HIlvVO2GNq9l0TVCRj55EMY+ujfkbU0Hhs+fQ/Tzq2Muf99&#10;mdJV+80lKonb+O62DSWPM2ZwSv4fn1MsaVFOAT6OWY1b3xuKE+p0YX3tEE4yubPitgnklDFVA20l&#10;KxSv80vG5Mq5rK0jMTuLxZIg/28WoOP3+STnUi5g6fM+sfnPCISObC0uos6dO39hBD0Bn0sm+YkU&#10;ZwU6S9Gzcllbbhn0RmOMTlONCYbne7A9atIO45tqIZR3kUN3WB5Gbsp+LO32PXo8cBd633gtZr34&#10;HBZTKXzWDbdj4nnVMOXRu5EWHyU7jrFkp27tSuLKAKBv/dl4ch6OdB4Vc1YFVIZVnOiVAuzq/iXm&#10;XHYO24OeiNj77sQuyvzLqjR7knqQOsI16Xn4b8/pOPnNrghtRJ6kFGW8DPFrA1inrBLAv/jtLwmA&#10;RknxGHJz1m9Htfa0hBqzNrTtWHKZKGhQawKqNx7MJkbrDUhcpatYW7IAvZ4a0tPjqimT39RPKFSa&#10;TzfWxEH5L5ME5GVDuiP2g2ZIIGdr66xZ5A84OkJh5l4sfK8Dpl58MWbUuBDxT/wNa9jEKP6VVzDg&#10;2isx8JG7sW3SZBuGyaPDMZ0NvWPe+Dc7jqkcX0NLroPjV5lUvjXLUWxQ6Q9XnZqUkYcvWJZ266dM&#10;bNSjmgdjMhWak5TM+JNIykY0Fn2lTHWFwM9VWLiKi4M5dX7pWSk37vcCHXdcjsPn4o6s1qBV5MDD&#10;i0eSYB1MCzaI1SUu3vj7H9cv+736DW4r+bxXCaNMckBJVt1z643jyHADK04UPwtqwwWZ4FmxEbPH&#10;tVmb3LQXXus/BZGb9zIR526m4qJACpNcaSsSsfzr90l6fhLDb7sDk+94mH1aamPfXEnts8pIpGiN&#10;Hdsc0B3KXLB92v/UsoD9k2nV5REtiyjsoefTVi9H7LOPsIXo6ZjH/jPR7LAXftctWNV/AHumKJrt&#10;1IZkaW4gfath+GycyDLRULaECGrF0kMpytQbQyGM2cj0lKYVb7SKl78YIP41AdCLO8Sy527ldqxR&#10;JfhZLKYNJ1e9oaSA9EOfJZvMgjKKiLhzdmVc3wqBj/DTqCaeanMOL3SGatrZvGfnuOGIeOJRDGLr&#10;xDFVq2Aqmw6Nu+l6rO7d3QLaGkSZezcj8ZMOmHL7bZh8+cUYe3l1jL/9DsS0bInURQuN/oD0ZCR2&#10;7IgB7N+7ust3jpxlcUBxxyRHL5eDcKg4nySa+PKWrEL0JeH2sU9ZlUCuYkCjAQhp7UrRFI8SPUXu&#10;rdwzUVSU5DiUB/fLJvrPj4392P6VQJF1JCvJ8QZV1qbss3MnS0voCNYUSgghAGpTgkEW1B957L/l&#10;d+u3BXIREK1IlqTOQxh/YxhBpGLNAbiKwgRtw6Oo3acYnFxZOrXWDlM15LTUtu+gGsxSHFi5CIXJ&#10;dIcJMNIhkpKMjWWP+H4kxPErhawBuzweusEacxl7N2F+vVr0Xqph8lXnY+nn7bB7UD+MefARtmK9&#10;CosZqinavtV4iOmWYMnDDs6N1gwjnU7CdCApZcFkFISIMF1nDP7ZMwqZ2U5uX7H4v5qAwl8SAHWy&#10;Y9buwrltOcCasK63vQisVG+uNRKXte6Poau2WGBX8lXiOhleerFCrVHGp7PMr7KuLp4ikU1JTq0f&#10;OwAjr78CU9hQe3WL1ljz/oeIfeQerDjrTMy57kpsmzXZ3BdzoKnqkcIeEFsmj8GGyFHYv5rAx2yv&#10;jU+SVFczyPzNjUyWMHZTsHmjCRg4Lp++m5aeZOelucdbKrdhK7fgH99OxWlUn67A2GUY6zMDm6vg&#10;3ys388rPnPXntlIKx5+Dp1fKMXRlb3LNLY4mojNL6wJayOpT7a7ECvTbRLaWhUXazq+I1/25Pivg&#10;F6gTJIzgzdirYrBsoxrAWK0I5hVIVTqlZnfc0Lov3o5IxAK2LVWSS4ugEhdKhmk8qvqHvfOMcG3J&#10;CoVoNGht/Ep44/AmlyNbG246DqrGK3tAr/q4LWKrV8O0S6hV2Lwu8nYzo0zhjZToWIx/8Vn0okcT&#10;06A+Mjhe5Z0UFEubKJVNmArQcepihmG6IqjpaIaZuBAr4VZ/Ep7tGUc6j2KHjgf5V7r9ZQDQEYRd&#10;ximWcZTK7aQjR4uhLZWbW47F8TUH4dq24Ri2brcNFNVnqi7WV9gtaQZjVBPXD8Inpbp+aDnI2rkU&#10;g564F9Oo+JsZPQkFzMQJzvZFj0bSzddj2WlnYMbzzyKFQWux6VPKkFjtwHLSUMCG5RumjUZk7f+g&#10;/5UXYWbDl5G2dpHRWZQlzrbjcuVTHJE26OfvTEbDQVNwbpPOzOoORVAzDS5JSYmgy8brnpWnRIKV&#10;pbE8rURS6k8GGr4L7pe8WRUGBRUC6cafRKvntJb9UbFuf4Q04CRS1YX06dTkmxlWAaMJIZiL75fT&#10;lRVO+G2s1P8XsDTuoFcj7VXNKAZqNdSMoylmGCaCOYnqFbng3fnZaPRjl7dkww8l1Di62AO5QO4r&#10;LcN86VHKW5HikERRbTYcOQNbUovMmIvaAojrt3HEQEy99jJEn382Zv/jKWSuWmKK3Xs8ylUWW3rG&#10;vvFffHjxBZj6/ZeW0NMCXVSUbPArOnTb6YtwGrUFQxqGmyUYzFhnQP0IWoKxLNtzi7nfye+vAIR/&#10;EQB0sTLdEilqcB7Z6QHsd2B1q81Ho8KbnXBHy16ISNrjKXhI082pZGg8OXa+k49y7rBx4a2ZjCgJ&#10;B5YswrJeXyPp/bcQToWO3dFTjIm3j9tefjaDcLdtSH82v7kSk5nRXdy6BRkDe/g8i5lIalXMZMea&#10;VRjXvDmGP/4AOt9yGfo+ej/Wdf6CKeM1iiiSjKo+GgJAV/yu9XIz//f5zFVUQu7B+txOzFqPYZxP&#10;wfRZZiEFEBQCWZoUJooLM4x+qZlfhmYT+U/nNqraRC4vj1+uMC27Sg364PUR8Ri7cS8mbtqHz2au&#10;wW3vKqnTCyGNRxhlKaiNJpOI2F4szX5XaY3xnzdGeARQ9jLgjl8p/qBcfYYyVIYoCa9WFB4ggFjY&#10;ptU4VGg0EGc27Ix/9B2PGTvUZlWJOSlWy2sQf1DULYGfC+lYqduPWFuOcuX0C2VL7p8fg0gmWKaf&#10;XxkR7DiYHB1ppqFEWFNU2ilrkoBXsC4J8X26Ye3s6QQ/LvMiNqi/NB/LBRdJ59MZS3Bu7W9ZEcOF&#10;jCBu4hl1x+JffeNI83GZwgIVGBzKdf0TIuJfBgB17pbv2I1q79GtaMI4RJsJFHVkQT87td3cYSCi&#10;NuziBdKAkUyQ6wSmrJbjX8ld0EBSWZlzf/W8AWBaBqbXr4uR55+BRDYDX0gxyry0fUhVCVoG3WW2&#10;HcxS/ISlb0s/eIt0hMoYyubi66dNtMupRIoG2qopU6jb9ywi33wda7t8jrRVi5BJZv8BfmeWfBB1&#10;g2NAWtES5dgmrNuCx74eiuMb9iDHijp11GYLVU2qaBTcKjHQLAshiD2JpZbiyzs5bpqr03WZxz+X&#10;VWTgbMfoUW4aDsGtHw/DcgsTMdmUJ/tctJ5sNBo9D9XbD6d1SL1BxpSCTFHGxQxdLNH/baXW4P+L&#10;9fZbWNUlpGpXXRNMd1GLmgQmlPwJbjnOkkTSMVR9epBCBeTahbBe+yLGsDuyjlsJCEtymEq1knZO&#10;TdrSZBrH8pUNZEo3S4gozMNNc0BR77xta5Dw6n8xo9oFiLz8Eqwf3NN8F1VBuU0WZhbrkgly2p92&#10;Rw8lj60f0kyglxxX8Qo5B0Sj0fjtxIW7Sn11oAu35JYteLTqa1J0VsBt4SWXivlT3/7EAOguspe9&#10;QNLuA7joA640LMupJLpHayraNhmAKzr0w1RmggVochPU66GYF1Tsd9EF8rVqUlajiOIF4kOpnWJe&#10;5gHkkHZgqygts+Wff4FZZMgvq3ImS9geQXbSMqsWYS8c03GzZhDK3W5ZhWkN6mFUnfpIXrnaDk3l&#10;SKqrLMhmedr2XSg+kOoGAI/HWgZJwZmfVzBaf69Ky0G7sfGo2prJG5bmBTPOJ2FKCTVYBYanWydl&#10;EqO0yDoqo77iwMUHQVlJh1dW+aOAomydcXDz2QisPRaPfjUFWwR/qbuxmCKha6dNZpYx2+gg40nE&#10;fb7fBBzfoDcn0HDjmwWLU9dM+n2KozHUwSSQk8z6c/3WHz3HJdfJF3jQNRbAa4GQIray33T5PYkx&#10;1V1rYQvhwhHQcAwVrXvgyS+HY+KyJDa2d7QZKTxnaxx5+o4W4jFSvXWiNs9GDAnFmfUecfXyKcax&#10;6P02iKE8/8zqF7Ej3Tsm0+bqzh0n1TW/Ik9C7UaNf6pxK+tR2ocSflXPa3lRqh9WVZKigsB7UYk4&#10;o9F3zHCTgdFyjlu4OKYbj2As3LNOHSD/eW9/agC0fhe87UxJYyMd1V6KkEmXis2egxoNxflv9cWQ&#10;dbtMw08XUMRhU8nlvWpv5WYKyJTNEkhpdwUZOVjyzXcEsVrYs3KZDaw8tj1c3KYhpl54LmawT8NK&#10;SpAXcOCYGgc/o5U3XY1xuLesPduRv4PcfsoUycxX83BxrHy5fVULy+nQcQj0ZI0qEi1rc/KqHXji&#10;E1p9b3ZBIKXIjbPoScZr8ATL4vOsj0MVT/4oQPsl36tJHtCGVkGLaAQ3isQFzYeQ/7bHJsLeDRsw&#10;sGUrTG7zFjKVLeck28MX2k9diiot+iGw4WASuwkSdP0t1mnnQ4BRFgCPnmxxqeCCSuv4mwWALaMR&#10;RsHeE0hCvpRljm1HxZjyjEItRSylc43oXca10GTSVCLpxHT1nGuT4KyvdeEjMfmy6zCLfaMXvvka&#10;x+56Fwo6pPTTVShJ6dqR9Y3uZVQxxdGdOLA53gI07luksh18psP0hTi1TnfyBHmt6LUEsQY9oNYI&#10;vDteCubOflH46sfU0P9IePxTA6ByYgfY6euRTrFcWcYz3jAOYZxYIXVH4uK2/RBOiW+X8OC6pYJz&#10;xR6MEa/oCOGLjbHV4Ef2mFjzcgdyU/Yg8sV/UGr+ZMS+05LcKGNgMQGyHtG1XmYnr8qIZrvCjX2+&#10;sSbhcqPzORCkz5euFZh7sWoOxTgkNcQVMtck6F12WaKl2rQCu+RKAWN9+eg4JhaXNuJAqdWPFo4C&#10;/arcmM4OdJOcqytp+T+ZO/tLwM8yv1aKJxFVWbBRCKPVfkv7Yeyut9Os7pz1GzHpX68h/NprsPHr&#10;r6jzpEWMku1r9uKad+kONyTvsfVYnhOGOxgWsBia8R2dYENZnb9feox/ys8pniZJ/9YxBEGyGpT8&#10;IhCG1e+FB78YiklrN1l/EQn3q3eMvB1V8JLirCX34CojUbw4CxZ81wUDz7oUU/75DHKYjBMRWiK+&#10;piPpu87maLmST9OHSSOpn+1JCy1xJwUkWRVOcVzfIpq+ej/LAlVM8J2p83Fq7c68zuJ6MilC6z2g&#10;fji+n7XaA0FvH38k0h3hu/90AGiXxSvrUQD4pd4JPJkkzSpGIgFM6vpVp6jnEHb8ElHTrERpqtE0&#10;912BfesWY+6XHyChfStEv9WOwpFsZK01ky0tc7euxs429ZB4fiUsYLYXGyQP5ILKaWtXYtazTyH2&#10;3DMxk5JDu6eN5WfIiFLXMMVj1OPDKAWKv4jOomHnNNYU5tNhu45cClqTWsDnI7YfwN+/Yx+Gmp1Z&#10;vjbKXJxAxXwEDGq/qQSHB4B/ZauvLKAoDuiywLQGWKUS1DwWFSmzf8vbAzCc4qxaoooWzkPU/Y9g&#10;wDmnIZ4KJVCmnLeYHWl4/LvJOPUNdXyjxa9MsVnHZQHQVWgcVZvHlVQsUK6wNYaiLqEpNYtsXa8P&#10;Lm7RFR9SzXsdE3dq+l5czAWeVRvFRZTfIEDJKnO2oQO0PIJXys6NWDSwN3YujDXqVhqxTErTxqQp&#10;I8/mUWORS28o/u12mFDzNexdHG9jWxWgTgvTVSyZMK+oXIxxy9DYwWeb0Eo9tSbL5tjJL0QiuiTt&#10;V2A/lhELXZ8Rv32Dge6fyCf+UwGglfWYXp4z35uNIPhRojukmfhuVDhpyr4VLCnqOm+bxSpk+SkQ&#10;LDAybTwTBc3BtF7f4PNrrkT/q68jD+9WJIweApBMuqZ7N0x8+llMu/56rKFKy5LLLsXSt95C9s7t&#10;zt3llkqV3Zh77sQwClOOfO1fFKrc68qW6AtbFs5TYjY2vq2Jch1KeakmSc/37+JxfUt5oRodBlN9&#10;uT+zuLRgfQKzqbRoc0Rmv+D+qJjQStBIOspcWMZpGcMMYPVAGJWnw6jIc8UHIzCOIQSdpQNTo9n8&#10;/RLMrhiK+U8+hgNzpwgasTqrGP/pOhknvfEdz48WDSWGpMji1G1KFVtc1cVRcd48QDd9Quuop4yx&#10;Nrr+Hg0qpPFwduPried6RCBm1z7zRizRoLgcNyX4NC5tQeaYVPVHviTUZCowLp6bzzI6c481Z5zy&#10;kBo7qZmWMCk3Kx3z3++IqdSynHzRedjwHakw3s3Ui+T12Ofc2DfiNgUUsngkGzgJ6vSfQToaEyMt&#10;VZKqFqeTcHLzMZjNHiu6ySt3Zah/nuTInwwAPYIyT+7XM9ZQz4+9YNVmkbSBoMZTcUrDTuxlMN9c&#10;VpFJBIBOqdnJVVkchC5vyvrV2M5A+5apM5Ayn/0NWEY0reFr6HrtVRj50AOY9urLmP7w/ZhxcXWM&#10;u+RCLProXbadTHWsKlpvGyeOxsBn/4l5337NzBd5+rZ/F92zvmD8TgWmLbFpMRGthgo6u8THEjYJ&#10;f3XIbJxM1yWQNI9glUTJ6mPMT30uRIdQgN94YgIMk6F3HLijYjIr2M8+E6Gkd4Sprwjd2FAuYFY9&#10;QN7btR8OQfRunVcq63zwEeYefyISwypg/m3XIYX9cnVmN+QWoNW4OTihYRfK9o9lv2Y1rBc4qILE&#10;V7r5YY+Rv/r5E+CZygw5kdZW1EjjWiTJEGBZncjkQVQAuqFjP/RevMEktwyM8mkTEsi8Bq1ewy6C&#10;GxfkAi3ccpSsGkSPGUfMlRvtRDzU0a6QJXDrvv8GE6+6EgvPuwDzLr4Ii5//JxVjvkTKogUc35Rz&#10;4xxTgsSAzKxBcQSlqalRX4wt2Tl4tQ/ZGYxdhpDbGapSwXoTGKufitW7FY13GW1ftLgEXf/AB38u&#10;APROxKiFmyjxRPeJ7o9OZCCzghUp0th+/FzG/HSyZf250h7T85P1phVPF9cacLibkQN2bUbU6y+i&#10;D2sel37SnlpqccjZtQEpixOx9I3XmB2rwh6sdyBtWYLZc2p5mM+LfYCd3QrYqcvvCmffYUNN0uKS&#10;GfJ4hsr4ahAwGK041mTWeD78VTh5UX2ZqGGGVz1yjc+mSasJWyoH5aoEGNNigF8D/s/H6ftfAdmr&#10;mWXFQ2Bbx3urwHhQBXVi86g7FWjNB9UmL7B/tKvWYS+VOGbetwdVxJbAEERT9HPrsJ7mWkmks+XY&#10;RBxffyCt/zGMnSqx4riCvsjDXyoz/DPcdidG66xof6yYiIQxAQiGVP8Jo3sZwnNyVpPueGvKPGwi&#10;FUGzQQKsJp9rrq3zilyppyshMPktyxZzplBPMpsAmKn5lJeK1QO7YOr1lyC62vmIvfk2xL/2CqY/&#10;8zT6X3YZBj70MJIiRjAmmGIxSDcnnBKNMwAEbBYZxyLWkz70NTsKUow4hNxVLX4BDabg5s9jsJcJ&#10;SM1KGZN/ltsfDoB+rw2vUo1E531U2KWMPashRA0J5uQJrdsPb7KV3zYGI2ytsaCsgM8puvgWoFNR&#10;tmXGWXMHsjD/o3fw/TWXY93nnzD9T9eLXLx8WnlyE/LiZ2P23bdg5FWXYNOkCLs41j3LhZMtwWGx&#10;PnM0vNIixV5Uv6tjsG5ZTHjQGlWWt098Eq5q0YvMfjYMp7Uj8nKQgtrqL2Hlay6bebhYn98j9y9l&#10;wfhUj4MmNkFeCRBagKYm3UwLmGtGFGx6hS5TeA6Vhyeu2GjnfE+Pzlhd8RRkBVfE5rAAzLygKjZ0&#10;6cp1JdsyxE3GJOKERmzj2GQUZc4UC/aUV+QeWle4/xWo/xrvL62Gcb1WHG1mCsLoUVRgbDW4yRA2&#10;bfoGNXtNw6r9roFREUFQwqtOkt94XDZyXWzdVY+Y6C4nQLrmSVEqdo/shemMeU8hF3Y6yz73jx+B&#10;4v3bUbhvI7YM7od+N9+JQf95mQlE0c0kJiJPy4WDVHBgJXcWuiLXld8za28Kbn6PzbfUg4b8xyAm&#10;/ALYgvSFHtGmTOOsE5fF/qOx8A8HQCN5ejGB7STHXvZJHKs86C4RLELZrjCUXble7EITmq2xXPDV&#10;NIB4BrXiadOJVGBX4gLKkMmBcif5wLz5CKdYwaSXXkXxFmXQWOBNdyCTQKqoRE7yZsx56WlmI6/A&#10;9qgo+4wyaxJINZVAy/rru+RYuCbkhnuKs+ji82KqYiSJQek2E+ahaiPW77LGUyVsFUkJ0AoYoMye&#10;V9blK7QcLcmOEk5iCQD5TZEIgKL3cPCHsWm5kj2BFAsNa8bes6YGQyBk+8lXuk3BVp7jvFUrsPDq&#10;a5ESEIj80EDsCAzF3LPPx46PPgMocitB0VYRsTirYTcmRhhSUKMiAaqswaMYAF07UiWUVFLn92pR&#10;YoQq1JLmZ7IhtNko0qp64DH2dZ68YZ+XGBRAKe7HTepHmi3e2DXAUSKPm5SQ9rBz4bS77kJ0lXMw&#10;6547sDdqNEc7G0ZwDkitRk2V9sycjW0zZ7FQxJOME34pG6gkoMr0tEvtmHNHSUOxLiI37sANbSiv&#10;34DZfB2vWgiwK2Or8WsdABpo/vHVIn84ALpwKNntrCN8gvWEAQ1YIN863rmFDfrinveHIVHxIktB&#10;MeOlgK+tZq7ZuM68ddXSiifOnS6aXYIirBnSB+Hnn4ulbTs6oVK5yXypgC6D3K+MdUsx5YF7MeGx&#10;B5GxYZ37rGV2PS6VDRr9zwNA+2bOWK/5uIbDMvKzXukXRRe9G7l9o3js0oGLZQaMHDiVtRl/TSu3&#10;LEBXFXB0A6BUa1yDIXVYq8TqhhPq9yNhthvOZjzvRGYzQ5uL4jIO5zYajGEbU3l6c5BUuw7WBocg&#10;JzgAhbzfF1QBcaefha3snQtyMgWCjUbNMW26MAp0mrCr2lz+lcjR/6OlWtoNT4uo66znWnuyVFLd&#10;7QSOKjfk4hJCr+PKNv3QK2GjJ7NF688A0OWFXUWU179aiw7J+Vq8N4wdw5r1GzD2ToLfhJEc22kW&#10;JyQDhpVLDPjwvQI44VvB7l1YNHgotsXOU8ZEpDIjxsgCNF1NcQaN9ypTpRADFqxE5SYkuEtBhm0a&#10;Alqw/I8c3oHxG8oA4B+bEPlDANDAyzPJXdIeeGvcUsbNWGDdggKSIoOyGcuFbfpi/JpdVjur2AZY&#10;5iZ2u4M3L/hrLHapZHAl2rkJG6azjnf3RgOqFV2+wXSWrq2o2YjL3QFT1Mgwa5N7ZHJj0VdfY2iN&#10;y5D0+UfMfbCSoySZ4mgCRiew75Lb4GIpMv/FmBdIztubjr99MRrHsx9HIBWoXRmXMrvk+DXjqicO&#10;m3rr2qYKAOe6Hc2T1v1WBfKdYnJYvYG49cMB6JSwGsNJBG88PA5nNe/O6zsAx9cdhC/jt9p53t2p&#10;M5adeCoyAwmAQUHIDw7D3sAwxFQ+Fxu//16sXKzmhX+26xTqPXa3+GJgCXfSnVOn2fcXqxj5UVB0&#10;DAHHg3QxVSWBJCIh+TdliW3cUWxCmosV6w/FhU164csZy61Sw/wYucNSHjJvydUFy33Np8HBtAaK&#10;9+5D0oixWBcbxVPMiikVDNBAyKNXk6/mXewopxrggn07sK5dSwy+5GIMfOJJpK1Z6eawUWqcEaJE&#10;ocJLCiPpm5J5DB9Mmo8Teb3kBalkLoCVT6e1GYuFG/d5IHhMAqALnPrR0KELNiGY/WoDKZVUsfUo&#10;VGoUjtO5cny/cL1lfAssnqEOW6yl5edcHFCwxLNumS2VvCVjzvtvU9OMWawP2nD5YoetoUMx/cLz&#10;EXfVtdhEakzmgfWs62UJ3M4VWNvpW/S55i7Evvw6snas9nhVPug5kqiFE239dLQBUW7yCYCK903Z&#10;uJMqzf0Q8kYvluZ5skekfpj6sfHW/AY7/qT0RT+PLtrGofE3a6lo2n7aJrJvSX+Er93hBSVUxwp8&#10;n7ACp7RgQ25aLU1GzrFrnD52CpadWRk5AUFAQDDydR8YjO0BYZh53sXY06evZehXZRTiga9GUC6s&#10;H5Mrsqx9FWZVj/hK03+hkrmfYRWa7JmBoNgDCi24RJA1ZuI5CGJdscjnqiWvSK7p2fW6o92YOdgo&#10;S09RO84bCaOqd7TsPsmyaf5owfdj7+b9yCVliEjusbomppFloU6EBdQmXNK2JWZdfD7L6apg7D+f&#10;R8ZakZwtHmT70jwx6o3ZlYyKm1x/EXaRelN7AGOWtfuzvn20KTcFNBiPaz6dyaSImLxulv1Rtz/I&#10;AnQnTrflu1JwZhtmfJtyMHeghdRmIk6q1QNtqZGmOJ0sO1V5CPwUz1BprsrclI01YBIFSqcwfSsW&#10;1a/FPgcXIeKOW5C6YDFd3FWY+uQDiDrvTMy98kIs/u9LWNukLaKfex49LrkKk16tg/SViwmwYrb7&#10;/CRn85l9afFFWX8utqEJqAk8dMV2XNehN7OZ3biqqfMc3XbroCXFXFlAAjklARx511l8R5t1UipU&#10;UFqfrN/qQCiQ5WwBTcbj2g8isIYIl75nK+L69UTRtu0Wfnhl9GwE/+cbvPB9BPtVcMLFzMbi889H&#10;LoGvkMCXSyuwKJAxwaAwbA2oiNmXX4TkqcPMrpmyNRWXtRtsXfCCKMdkjZ5MBftoBEAxBeTu+udW&#10;noQf+3SqO1poXB15tKkJVWS7zlPe/JbAMxkbsySfoA6I9H/8RkkKHRlAKd3nhHgV05OhoQie6DFS&#10;ScoRRWY3RX3bdcBwNmSayp7Es5/9Bw5QA1PvFZwqXu46Flq3bJtL1rta5aG0INX9bnlmHh75fDgp&#10;MZwzVGwPZpVLQMNxeGHg3BKVp2MKAB1Vhe5oTi5u/Zono57jOwW1JXmSFIlXek7FNpaoWSGZEg7K&#10;HHlpdlO58HKylowQvykvCyv7fY+Vj9yP1ZSsGn/VZdg0Y4KB2N6pYxHz2MOYWu0ijK56LiZcUAPj&#10;b7sHiR++h2zK3jtVDPVqdcXeRifQ/j1+n+SEikiLUdMYgV+3BetwXhua9NS3C+UkD1alQ4kkled+&#10;2d++K1ZKezm63DPXOrM0tunc+0BluuWe8loGNxuNK9sPwfJkFtkzLDHo0cexqB3jsXS/IvdnomrL&#10;z/HgJ4NMKCE9MQrLL6mBzIAA5NMNzgkJQkEQHzMemBcaTBAMwLy7b0LqsrkWAvl2bhJOpEJxKNXA&#10;A8iPE/E2THqCTAy4zndHj6Xtkmj+79G9A3x3/l1VjMWVpRAkuS0Rp5uPYCvY7/FK1wjGqUVVVkmn&#10;uKpc7KnyYnFs5zs5zUx6Uo5LKyERKSnpLXlYyz4lkZedjykXn4eof7+C7IQlLCtlXQGvgVxjhYNA&#10;zqbem0drMV/SWVZTTEC17neOpjaLvbhrvM0yRxsb1PBkQiyg3mh8RWk0d/MMjv9na/CPsQBdyghN&#10;Ry5jpQd5YoprtKCsfb3+uIMk2bn70hV1sHS+WWECTE/bTzktXTYzuQVOvE/ZuBEDH7gfCypXxaoL&#10;zsHyx+5F4crlBlim+7d6GTb0HYilXb7AyvAe2Lc4zjhNCuFmicBsnCk/4ueZ4+Zd6wJLKijXyto6&#10;xSzFeU27kN832DK9FtP7GS7M0foev3+wL9HlWykSdVBD9goNR+Oq5r2xcj+vBGut59x5P8ZdcTWy&#10;4uYYgfeFXiPwxAd9zQLMmT8DKy68EBkEuiJagbnBwcgLDqQ1GIriQFqFfG4FuYKLSWLHrrVI5ZCo&#10;3ZOJJo6ZAGrqKfYqErEJKPhqOcfUtXEKQdZ+wJSEpuG4phNwKpNG/+w0GnP2HzBhkFwBoDgwlrXw&#10;QzxeuMcoDo7ZIADMYfVU5H/+hdjKZ2HZs88gbfESC12JbZhjiUCXfFSLT9NKoO+s+njNG6s19pOI&#10;FHXVd3dbsB5nN6PX1HgY4/zU9Gw2ASfRJZ67XiNAgOtYHf+ftz8EAPUDRyzYwawpAYSt9kLUb5Ut&#10;LGs07YqJSVstgOoulGpqeS+A8spv8nnWJc3jkih5BmK52dlY9t23mE7rb9H5Z2HB7ddg58BBtMxd&#10;dzUjxdgFEny6LK+UcNNMWkgxRufqeuqBJbE/Zw3m22r3XlQ8TqL0TzDjk+q9K3ejHABdE3UXn3KZ&#10;bqNsSCW45WyWAIbj7q9HY5PitkkJWHn9dYg6sRLWtGpmdKbeC1agXrcRtrikRU3EkqpVzQJEQKi5&#10;vvm0AHODQpkZ5kaX+AAfzzv9ZKzu1J6fyED8LtKm3qKsWDO6V6yZVY21jkFhCcXISq2mvwbv71ct&#10;lGVBX1UjzWYyEScaEsMybGj0IMn5c/dJwlfj3ewP20oyuH48j7xX0/7jfMjdvBZRTz2FaLbPTB7Y&#10;y2Lf+5XsYFyP5p2rLpGbTODK2b4PRSlq7CRbxbFmfcUasBeyKkYkrv/p2Fk4883vLGFYgTQ30WSu&#10;+CQGyWwC5g7q//f2/waAdjK8uN/6/ak4+13185hJ64/in+QyndKgHz6avthiBhTVs9iCgElZKXGY&#10;zBXmptpF6ZM5Lh5LeXjBtLoU8ySv7dsFkTdcixjGKibdeiO2MuakLFYyITVVsMqVSvJV+pxcZ9MK&#10;1EqmVYyZMqffogoPusVGiOZqx/99NTmRMuBfc1KT5kLtviBrhu27JUdXwP1/mYQCP/HUBH6hVtrn&#10;uWVq0Uke5Omshvl0zlqzxLMG98aGU87A2pAAxN1zOzIpK5awYz++GhdltI29IwZj9WlnMQkSgGIm&#10;PoqYAS6gK5xL8MsjGOYFBaKAVuGuoGDMvYau8rwo47y1GT+Popx9+N1OWFQAWJGcM1c5cfS4wUe+&#10;Ln582RuTFhOki0kOqqk1M+YWoGZMtXvgkY/DMY+UMl0PGRKy1pxCusa8pyXIJ8iH4LLPbHHyVsyr&#10;XQsTWS66b3B3i93ulcEgdXPyZEzaljqbm0YPxah/PoF5ZF3k5UmYQSioHbv5VcwQkuhrUpvZm5mN&#10;57+j+1t/CDmhrPNWArFeNN4YusgDQHl74tyaefq73/7/AFAnQj+McYhnevKiNGYAu8NknEiBg1Nq&#10;dsVrvWdgPc1y13hSpWVeu3JLrys+4UrPBF4uW+XaWkqqynoz60YQ3DGwH2bfcjviq1TFbFqESZ07&#10;IS9lp8naKxxs5rmZ5vqA/ue0YIqUbJG4gmIXtDwzGceQYOe3ExfhwprdUImF6AHt1IRcsT21dJR2&#10;27EJfkboNgvLWVbWoEmAwyx4RdaqHtdsIipRGeT1XlHYJvrm9vVY/fRT2EHLbg8BLu7mG5C6exNW&#10;7tqDsQuWWExvBwvv11Y8ju4vAZBJkOKAEHucT8BTUgQEwHzRYwIrYEtwBaytV5f125mYn5qNK95l&#10;QoSxQFWZBNL6s3K7oxr8SuOAftLJp1ZZDxajIakftBOSVeVMBVYmnfAGCdMfhrMOO9VoMlKLURmv&#10;6ZzKkvM4sJon+TQIimiIbGFt9tgaV2D2c5TTSlplICYokyRXQXoKNvTqhpm33IgpZ52F8MceRcaO&#10;Tc64NLkZx9VVOZ6eM1FV3kduS8cV7QdS2KE7Vd1F46H8F0VVByd4XFyaqALog1LUvxMU/r8BoHh0&#10;unWetZxxP9JHVCXRJhbHsQnQPR17Yv5exSjUI1dxP8ded+owPBmeC2yP/RNh5rfjIUkIMI+VImmy&#10;37gybe7cE7NZzK2Y4MgrbsT2ieP4qVzjAeaojI17dwVuZd1eyQt5fRcIhuoF8n7kfJxbtxuOa8Bm&#10;5E1Fa6FGm3rZtmJdqhrcHEWB9v/F8ittw+lnudX1jfEnZvArkMd5XL0BeKrzOKzIlgWQgS2ffoAF&#10;J52MDLq0+whqC+9+CAdSdiNp+24sY1ZY0mFrWjRlLXAY3V/GABnzKyYVplicQN4X2eNAiwvmMya4&#10;l4+jKFybmTDL3LKX+7LapPZAcuNcrXDFJkoMHM3x2SMDoCVHrKWAGk2JisRue6qpbzYLlZqzuur1&#10;rrjn46GI3ZvmxQRdP1/NBat+4nRyWWBVeNALytiHZR3eQ9crr8TsOm+gKHEek46pKGBMd90nH2Aa&#10;NR3VYjPyuuuxqnsPqnNlqlqeNBjHD1T8XrJ2bq7qu3KtZr5P4ipcUP97VGqoShcmQknmrvLWeGzc&#10;pyvq5vX/R0+R3w0AZVu5H+DTSqiSwkzQaZJIIjNcpUwVG09D1QY9MWTxGhnclkGSJaaubZaRtZWD&#10;iQpP3r6IpTiFmezbu2ol8vbsd/abZ7Gp4dB+YyEBKXPiMP3uuzD3znsxjs3K961aaIkMKwfSFZZz&#10;61FcFHdwHbQUwBXVRR1agc+Y8DitcRe66ezSRqvGmtmQYiDVXmvr6LV7/F+A42h4r8s8yq0SFUNU&#10;H8lUufaWQdL/q/M99fzGYGWaq5jZO6If5p5fDam0/kAAlAW45ul/IT0zFWnkaqaocfemlVhy133Y&#10;TTGEAlp8BQS4YrME5Q7LGiQI8rkiWoIF3NLpRq+oEIod77xlNI6vE5ZRlbgLjqd4qJRiKjRRIuRo&#10;ts5/BAC9+uxgE9lQNpgxWhu3qpoRiZrqPORfPvr1CCSkZDhpEWZrJXAqnqs/Fwqp9ZdjpaWMCTIZ&#10;Mverz9Hj1lsw4pH7ENe4Nha8+AziLr8McVWqYf6td2PPyGEkV6vxlxp+SY1dQgu6V0KFtfeqSzYg&#10;dLqdKXyt2bBonPRmX1QQA4RNsQKo//hM71kWj3dZ4d/fB/59AdCUKFx2tYDxhkc701KoryY/CtJO&#10;wUmMS7QaE2euZq4HfHKClXwQCJreBFcCmeo58luZbl80ZCB63v0g4lu0Ze8OpdBJZFFXK55cpeXF&#10;QVpNN3jQ4/cic+xIE0DNo2ubx+dllltFh7fSOZ6fjHrXdU4XR+DXI2GVdegKbDTMBo0pdEiU0tuO&#10;BiD7ub/BEhtGsZAIgeJqLsEggFFxvqTrTZ5KrlfdPnjksyGYn6yoHheiiImIueF6rCWNBUF0aZnV&#10;XU9QW/7fWiwbVQJLtxzs7NMDayqejqyACrTyKhDwPAC0eKCzCAv5WRGj8wiQ+SyX200Xefn9f2fl&#10;1j7E7t6L21t2wcl0u0MpmKDSMCNiH9Vu8JESOy7uaQoyCk2oGZPAz3QaPSkxkqcrkCz9bNexWJ7u&#10;Yt1FBoLO6rIKErmvNBYUc7e0IWN7O+JmYmWbJki4qAYWnVsVkUyOzHzpGWRET+P8zjHAc2rTTFRm&#10;H6AVSaEQZZOlSqNAh8JgFhckVYbvXcLa/4c/HY7jqGzjEou0BhsPQe/YFZ6f9xcGQAXZXLGzc32/&#10;m77aenqIpiCVlONqDsHjn4/B0gyxxpWEkISPLDPvJAn+vESHMrVSXC7kRZjYtCEmnH0eGennYu6/&#10;mZpPjC2J5BmLafk8jKS45uAXXkT2Xqk9K1HCi0rTUPHHPKbkc3yek2WS3c51r1hUv8VrcW7LTize&#10;H8YyI7LrqUd4NHHKfi7w+e/zAdAqLizZQaVfVuyoNEvqxcHinLVmrWf9Hrjrrf6I2UgpdZ7H9Pg4&#10;zL35PqwNOg6ZoaEoDCFw8X4d43hrG7fidVC7UVrwbDS14JFHsJfgV0CaSx4zvYW09goJlEVmAZYC&#10;oFzhHPECCYapjAUuuvp2ZK9ezmx+MWaxN8ynM5bh4reHIphEYGkslgOgejLrGtHgMJqQFnHHk6zI&#10;83M8F4x/U3h2DTsfGltC2oFmU9MoEBgaCYJGA5OFsuQURlo/oBMmnXc+ZpOytKD2y0hft9wKE9Jl&#10;nxi9txAZixIQ2awJ5n7TCfn7083zUhjLdqgQFOegqlNkJY5etQ0XUuQ4tBE7PEr8odl4VGZuYKOn&#10;H+gh4e9297tZgAJAywbRvlq+IwWnqnC7Cd2ktuyBQX7Y5ZTyGc8eEC4tL9e3DN/PViERNxUT9E++&#10;9pSPfQkzkfDcs5haowobPFfG9L8/gk3jh6Fg01pkxkxD1JsvotuVF2NDzwEENid7ZRlfOxSBKpuR&#10;Sz7cy3yJZqOLoszY6HXbcF27HghsMIBArRWT1Aqv7Oh/BY6j5f2lAKh4n6w952bK5Q1sTll/xtvC&#10;SEj+e88pmGmiFazqoNZi/KOPYWXoSQSxUFp+IjQzhhcShg0hFbHj/c/chCtKwfpP3sLsU05CmkCS&#10;bnIB3WDRX7QdBIAETnECswiQei2LAJhw8TUkRjMmZYF5xwboMGMpZZhouUsx5pjiAZapzCmxAGUF&#10;OgA0IQ6rRvIaTZGqJKmy42v2Qf0Bs7BFJXCy3axuWGEoFw9U7xurHfYU1/cvi8foum8irmMbFGxc&#10;aR5YDpMW1kWRn9k9YwpmPPMEe+tUwbCbr8e+ObEWz88QrcYSInSJjUOo4oJsyyS3Gzff6ulDBIDW&#10;aH0Wnu+1QGhqwPd72oG/KwDq0EUwfrIHVV7qy03SSsQMYa3e7HS10Ph1rpOBVgcBlGc18g81Gcr1&#10;YhN5zBiui5qG5M1JfB8lHDcswcLWTTD16qsw7fyLMOMGBmKfeBDRt92BgawmmNWhOQoYZDdxcC/N&#10;b3koW9K8C2vdrlhbrCZGfOes3Sm4sWMvnFi7qzUqcg2sFevyg+nH3oQqLS1TMF2lVl4ZFhVJAiVU&#10;K72/OgOp4hOJGPo6WswyZsYg/uG/Y3nocTgQVtGqOQptC0Q6rbelJ5+AHQN62+VOmTEO8664GFv5&#10;vrwQZX1dwkMxQH3OMsIlbjD3QdDL5SYLMIXvW3/lzUidPAZr581G8tbNNtG+W7yZLhV7DYsLeEwC&#10;YBnX2BTGvXih33DeK1U0l7h5NC0vihO8/iXenRCL3XJXtZwQmBSCcv1uFGIiOZrAlcM4oao9cpN3&#10;U5ckjRZ8MfaqVlifSt+PTew9EnXrPZhX9QIsYYvZuXfdgMzJY9Vg2woSFAuUSy1VacnyI1+KMoVY&#10;Qgv0AbrCEkMJkWIMW2wGNJiI4fNUI+REFn6vjPDvB4AeqbHfvPXW1MjcSU6Y0NrhuP/zsViarTbm&#10;yrqKf+QLD/iZX4sCkqRMOzAnDSu/+gofXncdlo8ZaDE7qwVOTkZSz16IuOc+TL7wYoy5qBpGkQO4&#10;iIII2SmbrVGgVhwHeR642ulWvE8nlBeZAKjMcyKDwfd/PhIBdAnC6OIFk8wbYnQCiRscAyTaI/zG&#10;ksoO0ikU41MsNIjcskqiujQcgZPYu/blAdOxVOohbHi+n1y+xCuux8aASsimpVYQTNpKaADBjAkM&#10;AlYW+XwLzzsD+2ZOQO7KVVhyx11YR+uwgHE/xQhd8kObssD+49J7kB9YKH6gsslhwVhzxQ2YXq8B&#10;1s+awxhVPrZyYr00lATs2kOPnvYCv8P4k6tZQQRpk9QiWZotB85ia8svZy+zCh21myhWp0XT+lOx&#10;AD0kJQdplKgHnc1WTioRm+XI5lFMZOXbLRF1+cWIP7ca5l1+JVW+H8CEvz+AXo/egTlfvUcprY3E&#10;MBovquenRamwVrElXrKNnjY2aRvOaTwIlZgjUBVLAENPF74Tid0H5Cu4ROXvcfsdARDYfiATF7zD&#10;xEdjEmPVy4GKL9UahmPgyl08eVxhRHlhrMGpQpu2i2fySvlZwVSqSaxegpH3PYSIx59A2qp4XhrS&#10;WfheIz+r/0dCHNb37I51fTtjd/w0WtV7LHNcoL69BFY1iXHpeMcBlJku4dTionRVAVNiqRj/7k7y&#10;LLNR4pEFMBsV2FYZTdUnczNB02MUBC2T6ukZqrkRSbU6HxXrDUbVep3QcdpCbNQVYz+VlC5fY8FF&#10;F2ED3dQcurqZFDYVdUXSViIwK3mRRiBceXkVZPbvjSUvv4l1ocfT9RVACvwImCVurwDwkI2JEDDx&#10;AQJgEfe1nvuee+Od2BMVaU7S6hT2o+jNRkrNBpFdwGPmgvuXVNn+TcdaqUBtiQSb11q0AmW0VLIY&#10;0IrlhCSQBzcYyf7NvTFo2U4LBxXTspPCs2wFi59zkVNcUH3g1EPEGi7xcRo1NWNrvY44hqOiq5+D&#10;cY/dhs0DvkdB0nJkzZ2HOc1bUpH9Ksxp34wm/zZHtpGoiMJcKkkpYCaaVKl93Fcr9hI+443uVhgR&#10;2I4LLr3GhiOWOEz4KwCgsYksludKWuqNmOcJHZDyQn5Yxbpd0GjEDKhRXoZOMLNE6hKlLK4x0S1p&#10;orpcJ3El5N8UMRx9r7oCe7t0Z+VGBj/nSnCsIkTq0LxZ6z6bBo6AWSQ1R8b2SiS3RX+RKa1NZW/S&#10;PGPGdxf333hsHE6iSkUoJ4zVUSq7ycnu9OWUTTv6qwkcULjKlkByx+T6hlonMl/aSlJTXMja0mJo&#10;PIFyS/3w6fREEylFdgZ2fv4FFp57Ht1SurFKYqhqQ+DnKbvkyRJkEiSLALe/6tnYc+PtWHnCWUiv&#10;cDyKaQEK7PIJgvn6nNxlS4DIalTczwGhKcR49cF7aR3GsetfyuTxdv3jk7OoNjLO5LWCJUmmVgTW&#10;OMktXL5ow7FpzZepFDGRCIl3uJigNovlWqaY3hld0CvbDMf0jcrii8HONBXnp5KH8tRUcaBKYSnG&#10;mDI7Z17igJ7oXr0GZlxwAWa99ix2zZ9msT3Sci2piD0pmNeoOQZdXg0bWE6niWiEDsUELRYo1RhX&#10;3rooPRWPftSHC+wQXjfXBrdC85GIZj9pA0F92Jgb9udvcvtNLUAdoN+UKH7tdhIvh1EFlvLnJDqG&#10;sGj9XgodrEzNIvpz3hD0clgeo5VAWWCBZh43nZhCWW9pKdg5fhQ2t2mOMfffhn2zJzNgqoZFQjtV&#10;hChzrIySz13y1CyU0bWiakdvsdMmYHXOr5Pp4fcq+Npp9kqcVa8r1G4wRJ3MjER6bMWOSsDBJoYL&#10;lIcSPMLIHQtR8Ny6lCn7S0HLJhE4o35vfBa1kr1gOZDJyVz37jtIPPVcgp+yuHJ7neVn3D0PwApF&#10;XVEVB8Etk67rvpAKSA05nhldEp8t0+uqPPx4oZIf2gR++dzE/3OWZCh2hwax1LEyto/sa9nKuSm5&#10;eOgrVoHUpkhqW9aWSqGHACjZfAfgxzoAlvVePEaDf61LFMpd6wY15gqrNQCPfjoKS9MVoOLcIjdW&#10;oSjF5K081bi2ktwXrSWfHRhXYSRJ7NHvt0PeZool0DfL4vtzad1l6HMcJznzEzDmpmsx7u9PI2v9&#10;NpdP9pIiTlDVkbH13mHLN+Kcemyt2YjtMNRLpOF43P/tdFqczsRxJXK/Xc3wbwuAHuePuQs82Ikn&#10;lXSEQKojBzWLYi1tV/SMW+HcXNXwEryyvH6kttowhiMwzNIP5J/LI8ahz03XYcGlF2HeNZdiz5i+&#10;lgU2OozMcvGJLP/nSxgcvCD4/QbUvNw2vl+XTyuXTvTwVZtQo3FvVKjPusQ2rCDgJuLosWglOCkl&#10;B4CuVzGtA2Z4Q7hV8CzBMJLXT2/YD29NX2JlVPmpyVj+QQfMPPM0JJtrygwtwSmTLm2RJTBkubkk&#10;BgSItjlycxEBz0BN1p2BHcHNLL2Dkx56TsCo98ntLSDILq94Mta3pxhCTibWk3X79LfhDF90I/+P&#10;JVWsRAmiMOiJjSS3pIRNOQD+cDyXdYtLJdus+boWvybjrIzxlb4sTZXmARuvq92mPDJXN+XK21Qv&#10;X8QYnvzjAiZECqioLh9LHqBpdqpklSBoXM+9OzHnhacx5Moa2DAxwjwxWX+KJlo4kXPe+MJ8vJeP&#10;3+jHGHNtCt6qrYSywqTPdZ/nlckZj/DPCoBe4qP/3M1W2xeoVYXd3cJqDcQL3SOwW5UcWh0YXM1Q&#10;fIGxgOQly5A0Kwp5rAxQba9pxPLkJYYPxoBbr8ei8ypj65nnYsnjjyJ1ziz5uBajkBWZL/KyLoq5&#10;3QeXzpjtZ89LnFEkaKbrFQ/k8wspDXQXZZgq1GbnqqaxpqYbQFHWY5XvJ1fRWYJye7UpOO6qO1Ss&#10;LpepInu91ho2Exu0fqWkYufb72LO6Sdhc4VgZHOTZp9zUZXNPZjIrPK2EnCjmyuLDyVJDmfhOcAs&#10;/ZwsQIFfngmjOutvGwFw9YOPMb6UhGRe4I9GTkL1mm/jFB5bKAU2g5i0CuVvOaUhRTasHrgcAA8P&#10;gL5bXOoeB6q006TEeN6ajKXWYjd8GElRYcGVCQLzhEsV3cjMTvJKslrFVIYxRRm9LClp1fPzfakW&#10;xnK3HMYCE9lzZEwNymqF97Hnc+iJlZa7Otqb5rb+zWDT92vYDqNC3fFG4g5gieMFH07HnjQxR3/b&#10;vsK/qQWoH3uAvT8v+0CJD4oF0IU6vt5wXNq4Myas320nI4ugd8DK0sg6Wr0CY597BV+98Cz2KEvE&#10;f9Z+SKotB1KwedhgzHiUVR/nnMfUenVMfOwBrB/Ul/WGqZYVz+GJVrbYBB0PWzvoyJvG8zOVC2AL&#10;g7mv957ACU1dMpZOhbFOUmz5Y7Wu1xczcMouLJtSk3Yx8tvSGqb4QxgXhrDaA/AE3cxVOYzb5KZj&#10;yyefYOlppyPNYncEQCY8CihgWkwrUFJWrnytDOiVeVxCizEX12WH3ft/CIB63SxDbnsInHFVq2Ff&#10;eLhdx0SyAIbMTcB4Zg8/jV2LSzsw3NKcHgfjlKHN6LqbYk85AP48j8aFfwKsnQGtQLMEh6F6s64Y&#10;umyTAZwlKpW0IHAVGhPDGmSaZShCs4wSp7JEI4av67li0l92R8/AvBdfwaIq5yPixkuxMXa6AZ/E&#10;DkxI38JTgjUX2BMCCOben5CAU/9Ly15tD2QF1p2EduPFOzRynQetv/7uNwfAjyJWUdWZ9bOyKEi0&#10;PI0KFO3CI5nlMZI4Y3gULaBFlp+zH0vf6oDRVS7F3A/fpgecStdWK40UmlVPqLORxwbm8xDbuC7i&#10;LrkaM6pXxbjrLsect9vhwOb1VmajC2EmcQkA6uQ4fT8Lw4rYyXvxm1J0YicuYC/VnsxIU8ZJnctI&#10;6QilqxcsV90ynsdmxtdlullHy+ygSRRRtTfoLcookbB+a1v2jd2us0c5oz7dMbfKuSZqANJaFN+T&#10;y+vifnJlA026Sty/Q0FQVp0krrRZnE+ucEm29+D3GwlaJXDccuharw0LxJLXX0b+vp3W3S+d3oSF&#10;g3hUiud+M2M1G6iTS0arVTFAlVqqMVN5DPBnjGevU6GkzVxPF7Eh6L2xK+MdVI9ZSJqYZOrMarO2&#10;sarpddVZMkRk/XkGIueupzy9ZyfVpL/ClDtvwQy2qRjDwoW4ZvVRsHe/vTdfsXjPBfZzGlaGZ9qc&#10;wBpm9R/9aAQX3+FMas1iZVYUTqYS04qdIur8drdfD4AahF5aZhOVnM9sxZhaEy9rSK7Yre0HYAnL&#10;YaS0V8j6T7Xa0+qwN3IqRl57A2Y9+giK1i8yS62AWWHV7CrgKtntLNUi8pWcrL3Y0a0zZt5G3heV&#10;J3pUvxBLh9AS5EWRIa0slQuMurXEB0BdLGWDxWfSJBm2bicubN6fPWlHMFZEF6+Nestq0ivwf2zS&#10;XXzg06BXNjiMnL9QxUJbk5DaejTOrPsFesYvs9BExuxYzKei8zaCn6gtsvqU8fWTFnJhlcE9lMTs&#10;ytlKKztKgbEs1+9gAHTWH79D9JkKgUiofAZSRo40SyFVlzknC7sjRmHR119w6GQgdmsKzm4+mGNP&#10;lQ+KZ3o1y+VJkJ+xqLu4YCBDCAoHBbLxekj7WZwX5Aq+2Qf/7hNpDZZUwVtEfqCsN5OUUwJDZaZW&#10;VeXmqhIl2ctXI7phQ8y85BLWDJ+L6Et5364psrasY7mcsr6uvl/Gi9DQ3GmL0wsAJbDqylIHLFqF&#10;05Xcaihrnq5wvXH416AEb557jBEv0flLIfFXA6DQ3A9KNh05nwdJqajmTomiIomyXzJo7qTplcHN&#10;xwFl07duQcx//o1h7N2xfXR/yyqZ9IFlmZwOoAVGeX5cuxVBXQpSYyciot5/MLTmf5CyNMGoLNY3&#10;RHE++5S/lniEapns7DmrTy9My8ZdHw1AaJ0BVKJVG0EpF3vpf1o8vqLxsWYB+jW+6i0hAmqwNXYS&#10;jUQZuAF4pU+Es9637kLii//B8sBKzmqTa8r4XLEHgEdyef+X5/3SN31Gsb9cJT4ItHtJlVnwwF3I&#10;37rB3F+5SLkxczGSmcXIvz/JlTINiVuTUbVFX9J0COJSPznGsvm/Ztz6i6BqvV3po6uCUhP7ULan&#10;PZmiJV9GrbJzTxFGxwEskbdynF2FoZxLXIg1Y6jtd8EVmHpedcSwKdm2wV3JAdztlGWY/PRj/SxF&#10;MG5aHie6ihaEI5bcNDFVYCu/58lO9Ehq0qMUZYdhjTD2lJ67YbvhneL6er8zen7Z7dcDoEh5vC3f&#10;uQ+ntBxtAUtlEYPqDmd1xRhsoKSyOD45RHmBmZLrW3p0wYhLL8S8lk2QSdUIKYC5lnpiuHiNiWS9&#10;GTfQvabeHFp9svZtRc5OMglpAchldsouosIcfBIstqDUOVUq9hN0GwyJRsWaXRgfUqCXCQ8vQO4s&#10;BV9e6Ge4C0eZi/xDAFT1C10hktbPaDsQEbtc4Hnjd10QfdrZSKlYkaCn5uXO0pPr69zZg0vX/hfg&#10;K1vuZtaiB4ACQanAbOffK2q9ibzcAxYaKWILhEWNmmEsj2Htv5/jtU/D7O37cU7LPiXj71ijM/0a&#10;ACwNE0hHsFTkNkRN18WFpVDBJc37IjLJxfGl7mzzzZubLoEhgjTj7Jy3GVyoFlDwYjYpbAdWJloo&#10;S+ApLyJn7zbsnjkdmyNJa0taxpVMBQnWqdtAVIlR4xwyxKFkSfjaXajahAsbRRJCCYIBDSfhn92j&#10;nYiJOMNKdP4y7LNP/WoAdKTnIrw6OIHMbRbL8yArNp2CU6j22iNxvWVp1d9DGViL16ydiymP3YkZ&#10;VJHNiZ5lnCCV2YjTJ5DUCsF8rcXuVLtrijBKrSv4KkKmdXBjJYha+Hlms5GvD2FHOjFVpy/db/4a&#10;unLsQ8C+pMGqY1UDcyP8Ot04adsFmPjBsQ2AstpFJVFRegirPe7pPBZbpLi9dg2W3PkwJaicqotI&#10;yipzcyVuh3NtD58A+SlQLBE/MCVoWYAiUwdgJ2k2m5q1d5p1iuiuXoPIu27DMgLvjocfIiDuYX+Q&#10;AzivdT+WUPH4xQMsqYM99q7pLxnHKnNUpU+A+vPQQAhWPbxHmlaoKICe09NfjMSmLNdXR5JWmoum&#10;zm7mmJPOSpfhwi6Neel7kZWbbAsWdXEtOZIZOxvz3vg3ptx2NaaxV3fU/Q9iydcfMy6o0gjugu+R&#10;JqiVqjK7TKIctogW05dGCsUSbO5SlDiM3MBprCZzX/vrdAN/NQDqIOZv2ccaWvYmZTZV3dIqUJ33&#10;sa9ZpJ6n2JzieiqEJhTRVVnSsTUm16iKxGsuwtp2TZC2XJ2mRGpm0TVJl9l8v7rvqk+HUu6uNaaX&#10;dZIVyffR9qMbJEa6ixvYRSgDgI4D6Cgy8yn/fce7jPux54hAz/XyEOA5oqzJqMvst+qPY3wzOoxT&#10;fKlQpxfaTF9gg3t3z25YdmJlK0UrFSaVcsuRs70/BXY/+rr1A2bywziAAsBgrH2tJrJy1K6bwZCp&#10;kVhS+XyKrAZg05XXMIa8DMnkBD702SiGYIahooluuP4kTv3EBfaP+ev7I+NbnoCJ3Ho9rXX+XKWI&#10;QFHtNifgjFpd8eGkeEsm5sojs4yw5XItw2nNLDTvmOSUX6hYv9xdWXjp69Zi/pNPIvHcMxFb7UzM&#10;qlEDk86/BD0uvgQzSaTO37nDEpe5rBcWkCrbXMRy1TR+eiq7xl3YvCcNmLEudFV3Gh7pPN9CZmYJ&#10;/gob8DcAwGK82J+xv4akHxD8KlKM8qwGvdFn0TrH6aPib5E0xXiOdkVPxoRbr2NA+zysvPA8zLqk&#10;MiL/9iDW9uuD3F306ylOYGrQ/EEuyOpRXLy4gPXr0Am2k+xihiblbauAuxCGg/oy/r2XjOw3+jCb&#10;xVikr2RcgdQXk93xsl2u5EtBVtfb4lieJK69JUGw+Tic1bwPRm1msVt2KlYy5rqGMlVKcqhfrzT7&#10;skR/sTK232ErAUCVxgWSaB2Ipbfch4zNmyzas2PQYKwLOwWpig2eczr2jRxiXkhXtl08sSnbZDLG&#10;W9IbuEz/kmO2pvt/Xti9xcJ6vUitmRxL0qFCqBxzUbOemLpxm4McSWX5SQjON196zgw4XiiToFMH&#10;OcUF+w9kb5HqiL/0fCxqWAc7J4zGlkF9EPnvF9CzxsVY9OGHdAXZq7FIixxDWmRTF+ULDNXLB6gf&#10;HoughjRkWo1GSFOqxTSKwsQVLhb4h7rACZtp/VEgU6tFKDOrkkd6rnMEWyEq5kdzNp+hTp0Z9vyY&#10;1ei/zPyej23/fgkL7rgDs6udj/kMlEZfejHi3nwFu6ImG8Pfmba0ABnDE5tcpGfXIc4pRLuuU05s&#10;1fRnySlUrwHFD6iCQM9Zqi/MIs3fRDDuw0oUCna2iSLdJRKVmvJCqjmzsoNWD1kOfGVBP7ANV9gm&#10;Y3DNe8MxP4eDd+carLr3DpOyV9WGub5eFYess98TAPM8HmAWgW7piadiZ7++vKoF2DJwIBJPOg0H&#10;KlBenwTshS8xDrhljdUm1x6xkCTevuR4qkudq3tVXakI0sr0+/GuY3mhO+xvNwVpZy2b1We14VJw&#10;4nxRGws2ug9RYoTaj//4ZiS2SM5FaQ2L28kocbQWa1KmySfgoyusOalo3kKWTE5jj54F7Oucs8uV&#10;w5ma+8YVmFHndfS94QbsmDWV81ky/dynqlnVxlZlrbxN3X4AVVpTsKTpYMYlyVBoMBMPd4617LGD&#10;wF8Gg7/IAlTK21pr8EtfHkjrry6bmvPkBbBl5GmN+mDQAsrQ6xzQn1fNr967Z+QEjKD224xaL1MF&#10;eDH2xUYivj5T5ddehQXVTkFi5ZOp53crFn/8PlLXLTbWnnWpF7FSVRzKMFk80Ke6uKyvX+dbyDhj&#10;ESWuCtnMRf0MliXn4PpPWBvK4n1d8FDGNEK9htGH8v1KG3wfmxagFoEAhge0BZH/F9BoJO79fAI2&#10;aSFam4CN115i7qZPZbE63cPw/H5LMNT+TQpfPEAmQnbyOxc8dCdyVy/A5n79kXDyqdZAKYMiCrFn&#10;noENn79nSbMFlCV+4nsKb1BVJEwJOXI8Rciv0EwSUKJ6OGu/HAAPdw4OrYN3Ta9cwyv2GSZIHscu&#10;jsfX64tPZrIvjwBMCs/0tFRtpdi83FeFnvasWIYFvTvjwO6tZoysfr8DIs+uwmTaN5zJ5OWKDuOV&#10;iuxdMhvht9yCxBbsF52XYsnSYpqP+eIbKhXC65pMvH1jMF3xej2cNBsLGIIaTsDUlZ4VKJf5F7jD&#10;vwgAHQgBy7buw/EElQA2YQ5jGU1Aw4H4W+cJ2MDmKGqCIua40Vh278CkV17F6JuuQMrMSFpxmSZr&#10;lZuxh2ovwzDzPy9h+qWXYn6VKoipdgYiH78bG/v3Qs4eZnxpAIsX5MiTjmnu0N6lv42GYxajToBL&#10;z6fy7zajZ1FltpulztW4O0xUF9W4Hkbd5VgHQIGBSLAWAGcyKJBN6h//ahLVchjTSYjEqvPPZsPy&#10;g8vULAP8e7i/HtBq/yaQIL6h4oF0vZdUrID1r/wLe9q1xOIzjqcr7lpo7giqgFlkFeyLHGt9Kabv&#10;y8Tj305ku9XeOK2hS4o4wJPajeM7lgPgzzkHPkOC9BhLkHAhESDWH4MryRCI3rrHsrdSWGIxsAkk&#10;SOJOt/WjpuHz62/ActLcNF93sC90xAWXIOnLLzlH1ZaTTZdYyWAkksw9WNikGfo/8gSytzsRVCVE&#10;pBToesi55kzT2Ee6ejvG8pnMDFSJXL3xeLx7nGGBGUIlLrnt4mfdfgEACnEc5aTW0HhafwTANnOo&#10;4TUaZzTshr6LN7gyGZKaC8xMzMPWAd3Rmx2kElo25o/NMiXZdLPmtBeuBLu3YG3v7xB7/11YfM65&#10;WF6lMuZddCXmvFkH+9evtJXFJ10K8NxNx+DqCW1T4JVmt07/WPKEqjb5jrpw4eYChTHOV4HxSSVo&#10;HAAeHBAvB0BZReJFiv/Fc1MvnH2a46xh+f4Jw7DyjFPYsJyNjTw32Co6fkcAlPUn5Zhcutu5zDoL&#10;AKUGo7jjtoonYs2F1bD1pFC+TlBWJQpL8DYToBdQNSgrIdrcq0UcCC/0moQzX6O+nOk8csJYYyfF&#10;tX7O5C9/j50ncUNbqRWskkosHGAWVqVpwRQr+A/j67s4H5WYYrtGGjyZrpqL5z81bgH63nIr5r/T&#10;lNcjG2kUwB1DAdzpr/8LxSx7TeNz2TTu0lQ7TABb0aUTvn/obmSvX2yAJrJ1pnWDZLbZo8BJgLX+&#10;UIp0NOjv6Dla2BjSilknbSLX2Ox/dYR/GQDya9ZTQv7kNiNo/clsZs9Rxl3+9tlwbDapV3HwnAmb&#10;sXUxxj/5CAbxZOyNibHXrP+vmq5k8YA5UIXuhTwlmUvjsfRtmsp33YJpF5yLodezp+88Mb+VZPKE&#10;Uy32Z88YALru8woSkqfOk7+Z/KGnvh+JEMo2Sd1ZACjLT/EfB4A/HNjHenDcV4NR7MeEEeoNRP0h&#10;82113zq0F1addBKVWKj4YhafK3P7LQHw0CoRJ4RAMjQBUFxAiznyHgThPAqi7qbgajbFEfS3qyV2&#10;79kQWgnz77wLqeNGyTlDdMoB9pwegIoNhhq5VwR9jQWndF0OcD95DjxvKaSl+mCL4kZjQk3CRJJv&#10;NgHVmvTEsCVJzmUtTjcpfRk9xvcltSXi1ecx+R9PIHf7LpuzSz55G92uvoyx3KH8WxBYbCR7kdVW&#10;fvoR6THXI+nTt7Bv3iwUs2Wqtdjk5yzOly+2MK1AZoSrNu9BEZNRnN/0XGgF/rPPHANN5QQ8Uo5v&#10;Jf3k/S8AQLfPNuMXMRAZboFSiQpUrtkJfeesdI4pzVeJHKo6Y+fCWfiWXK15n3zJJC8TInyNAju2&#10;iUekGEIWUVAKMaYSwSTG9oQZmNK+IRI6fY2C5H1Go/G5fmbqenW/JstjJGgBLl1lfr5T7Eqcymbm&#10;OqYQK4iXVaPyKAFgecLjyIPeiWVKDDWgbj80DJ9vcdxt/bti1QknkI+nLPBvD4B+PLEsoPoWpuJ/&#10;pglIK886xUlTkMAn9egiOx6+LkEGX0o/uCKz1aFYeMVVyJoy3sovh67cgWoskQtiDDDMhD9F9Tm2&#10;NB9/EuiOtBhYHxjVy1PZidlgJZVUHmd6i7QGj6s/lJ0dR5Hu5sRRBVTK/tIO5F+5WDagG7rfeBP2&#10;DBpv5kruxuUY/+qr6HX3o9jE9hZ5B7YhN48ix/NikfjIvVh2XhVMuug8jGG3x3xm/IUlphwtZggz&#10;wqLG7eeO6gykXFZNxgKbqjqEPYZYvrloR6rhUqmu/E9in73hFwHgXpaVVX5H2ULSXriqVqoTjsfY&#10;bX4D+/YqbKmua64DFE1ZSk9tjF+EjL17bFVW710jr5hbqxihNP5cGz7J1yuwarccMcKZCZZqjDY/&#10;4W6+vlN/UdBT8UjX4S0Pq1hzfOdHo2j9jWLQm6s9s75BVtbj90otB8AjTwa5OEyCUFE5kLHcegPn&#10;GQDuZM31yhNkAQqEnICBX+/7S2KAftWIPutbkgI/Xw7fCSS4TQCnsjspRZeCoqS0BIziCup51Qxr&#10;X3SXaTFmhoRiK19f/eTTKN67Hus5YR7/VsTuYaigOFZJc6ByC/CngFHJBrOWKRjissIsRWs51viz&#10;gS3oBjedipPr9senUUucFagwlIwfuXWc2+nb12P8c//E1L//A2nsz61b8toVGFW/LkaxtHEOSdFz&#10;m9RH9KP3YkmNc7HwgnMw6cLKmPjf55C9ea3NeeGBFDyl6ck8h6HD5A2bULlJd+Yc2KKVgBzAOG+D&#10;Mb+sl/DPBkCXbXUedtco9vhVg3PpxXFlPZGt9TpFLbXYiyy6HGVvRE2x6g0XL7QWewI0fy/8W2Zx&#10;2Qpe59n6Lq7DQWMaqeTFHrv/Cfz0PscXdCU4ctc+GxNLIcW+JGTPNokrNfBxdJdSl+dY5/odedCL&#10;AkHwI98ruMFAvNYl0gQpkik7v/b0qgRAAo4puTgytPh5Jmd1RCqML3RwcLLEwM6z2KQao/1IRVqd&#10;3ty+qB4tl9eTxzJwO4yQQulzHggaAKppOttv8lgTTzoTu4b0MRGMr6avMM3AQCbCRH0qzwL/PPAv&#10;AUAjyLs5pJp5oxIpZtyUrRNqD8ZN7fth/j7nojIQb7CVa60ncrFzxFD0IMVlHkvjCpI2mjhJEVtr&#10;rnzzJUTVOJPbGZhZ4zwmP6tj8gN3Y/Un77Nh1jJafFSMt+oSxQNJp1OhhKY9955M7/I5js+AukMZ&#10;36Ub3CYSZ707CdtTdbWNG/KzmTE/CwCNeCKrS4YZM7y3fKEfH+O6SjEjdMM7Y7AwWU1UVPGhGIC4&#10;QJLNLvXJfavNwdovv1mJm0nmOIlunSCtPvN2peOWVr0RyJ6wAa3ijMtkLl150PtnxbscH5LXlTqA&#10;wfXD8dSnY83dyGbj+WU1rmAW2Ck9C5yk8OxTVI5sBfpNjQ4WRxVwaZPbmhXC/UhQwVOElrQWuP8c&#10;i/054CxtlHS4rLPfQc63FJ3LrG0dXeT5b7zEkEoqEnZl4cq3B9H6G2O9TcqrQn4eAP6YhWgK0tzC&#10;mk7CiW/2QofR85xYgqw1/tNjtdBE8iYsYu/nLldcjunPPYclbZpRVOMfWHXlVdjIZGcsGylF3H87&#10;lnd8C6nLFxBg0kz8RLlf0d/ypTyttKoAUIaUOddA7wVbSbkbwHYWpLq1izH1+e8iWVvsAaBnI/0k&#10;0Px8APTSr1NWbqFi7DiuCOT/WV/YPmg5NtHKY9RFSi6wOwXOGz9oK1Ou9pNHdoQ3lAKg6gYJuMwQ&#10;KZDadCQz0ew7YpQHgZ+C3SpzM1WQ8pjPj7m+ek0B7uDmzJS2nYkg8gDveG8UVpGmULwzCYsfvI91&#10;wNL/c306XN8PH+CORIc5PAD6YgfZIa5ZusAwhfc7rGkSExu0MPNIfNb20y72wQDoepA4FzmNx7vg&#10;zmtQsGExZdaB+79m21N2jAtoI6m28iTIT7m/P/m6EhCmG8ja3PoRuKpZf8zcttvmvmScxIOW5p8K&#10;V4t2rkBChyYYfOUlGEVK1bTKpyPuvKqIv+kGrGzfAgcSKW6QnWzeoIDvgBKlJosny0+aMeKVuFI7&#10;auoRZwqwhgXG931MY6fuAKsRDmg0FTd9OQNZ1jTIWYE/JyHyswDQYZHZgXixLzNADVhJQb24wMZj&#10;UaNlP8ykFpvRH5mJFVLLd3dKfc5NdZ/0Kjh+KfJ5n7OaX6sBVIyRPUm55xnbU1GjzUCeBHYGU3cr&#10;EznwGsCUZ/t+lgVodAfRRNgbJYQd/Ko074fhKoUrSMPa+jVJM+FQsbidOHlyXX8KAA/W+rPm6ObK&#10;OtCTyousvRQC3vrrr8LKO2/FtuCTGfNTcyXXHc56iPwo1/CHvYP9dpq5/Ny86uciK3YaJxTwFGWV&#10;gpoyG2wlkL/eAjq29+GVTIo/2iGG842hp//2R+Phs5x0mjy0DOIBtQBkzZnNtmcLNg3ui9mNaiHu&#10;NSpEv9sR++dGU2Hc1Xcrnl+kHIKEbhkqU89uNVy3JkxqzO6FusT2KGJ1mazAz6fEsYNcJ7NCg5oS&#10;lxqNwYTlTljBBJF/hsH1PwAgsG7PfpzSZqRZVqFqqFy3N3vqTkCKmXkiPgud3Zf7DYt8C/BX4l7J&#10;x23fAj9jnmdhH7+g/jC647RETcdMGmZW6lZmoFu3s/JB/2PnwPhxspZV88nSp5C6PdB0WoJJnicP&#10;GYiVp59lPLx8dX4zgHK9PH7aSnMVJEZs5r3K2/IYqwP3IbWXRaecil1dv8CBaROQcOWN2BZUkeDo&#10;eH/OyjzYhf6p75MVqH4jAsD555yJ5CljzTv5V29atuz+J6+lfCz8+rlg7WMVG6THEMrewmHsAXQJ&#10;Q1CR25NdTTBb00r81NRgDARFjyMopfNqpBEmCWJibajON1usDvUHVxUXqTTyJIUnxabm5PX90T4t&#10;tqdOdSaehWX7UtnGsyuOazyMQr4yzCbjxT7xnrnmlKV/6vY/AeBHk5eSd0MWNoOOUoc4rV439F+4&#10;3ktOiM4oa88RlC2Z8VPf/gteN9EDpcVp/an6MHJLCi5pQ9emMftBeGVOTgzTBWttKwfAn5z0JQBI&#10;7qSswACSyG/7Khw72OimaOdWrHroQTYjZ2wutCLjdi4GWLbz248Bk2txSeAjMGUR3LJZv6t2mPv5&#10;97JH70Pu5tXkjxVi3TdfYh45h7lmKQr81F/k4G5xPwWArs8IRRsIgEvPPBP7J43GXo6zV8JZQE8+&#10;4LHa+Oq3Bn0ZGOq7EkYWiCUb5UHUHYyag+JoBSoun0mrTRVhnKVWK+yEjp03WLr5CU1VsckKFOQp&#10;jOYsOHmSzovU5spvnYWpm8C14UAaYvWZ4GJoI4DGzyktx2PDLi15+g6PUfIjOPOzATCThck3fkKT&#10;l5LjgUT8gIbD6IMPwaos5/BaH14eoFzg0jblvwDhjvgRlx02sqPFGnOQzPfWH8CewzX7W8G7spgu&#10;Q6XH5QD4vwx6B4DOCrRieBJeT2vSG2NWyqUoxL4vPsb8405GeiibmSsR4tNVftJN9Xv8MotMMMuh&#10;FZnDeF82gXBxpZOx9evPOGgkm8EBvT0JSx97GFtIdi5gz2B9jyNC/3xLUC62rMYCAeCplWkBTjQA&#10;fHEgx2z9IcYDLM8C/3oL0MWNVWGlIgOFxFRDPgEXthiAyVYip3a0oq+of4iTtTMQ1PxV/ZsnZurX&#10;77q5fbCsnUvmOqNKW0kTpZL3FWPi6m2o3LQrLfuxpkUQUHcMPpnqJ0MOFkk+HLT8CAB6QgOeHTlp&#10;xVbyw6j43Gy28esq1e2DDybFWrmUXFKJlxpAm1LrwfL0vwYG/fihc6uVjVY/UqcYEbUtGVc268Wi&#10;6DFWpxgiLTvTgRP/rzzW878AoK+KEywuoAQEWpJKREL0i53HsQk6ozhU7Zj32ENYWaGi0U0khW8d&#10;3hTT8/h6xtvzKCuH0mOsuoOv55KoLPd5D9tnxl5+NbIWzqGIZhFWJmcagfbAwF5YenoVpFtCRMkQ&#10;gqFJcTkQLLv/w/UZcZZjAC3AICyofDEORMdAOsZ/68aAfZ0RNmmP9cqf/2Vc/GjYxPpIUyGGZGRJ&#10;4QUwNHYc5fObj4zCfi2bMoho2asizIoVPCj7NXjg2YCuGIL/tuTmkozNXjANBjF8ozYOk3DDp1OR&#10;zf5DP+f2oxagExl1YPb6kIV0f6UVF0dF1ghcRL24Wdv3mRmqhIQPgBbz+znO9885Ovtml0CxpIce&#10;Mzsk91dGbtsxcSx470xyJk++St6Y/HAAWB7z++WDnDxAujZS3g1tOQ6VGeYIX7XF4jrbh/RCLONq&#10;GQQkmFx9aWc3ucO2/QgAypJTFYcktVZQ3GDZf15l2m8fZq/fjte/HIiFhQyZ70nC8gceogiqK7nz&#10;22y6/ZdtwFSaIClpxOQRtQWA0hBMvO4m5C5fhE0cRPd8pyJ+VjGQu3ost0D95ePi8CWkWlAkNBJs&#10;jAtWhzDMcF3rHpizS+JkmrCSz+d1NQPG1w/8mZP/J7xBGVqCuS9mLsbx7GNs45bd44IbT6ZKjFOM&#10;/qnbEQGwxJrjQW9PzcC5HeUWzaF1QACsPQjPdRuPHWpmojo9aXZZLw/XmuinPe+fOqzS10sAkKdP&#10;QVPpBOob5u7JwLUdBhCMB3pKFerwRk0z627lirh/y4t9tO/L+gKrVUCb8RzQ6g6mrnmTrMrnb59H&#10;YLnSbqm7sbr2a0isUIEcPrqolqF1tbiOgnJkALSqD0uahDIREoT4U+n+ft/JLnQ3li+e/sp7+H6p&#10;WigUYnunL2lpnmBJE6v48HiChzZc9+OBTjjBqyxRtpqf2cH7hQ8/QPXUdVjCutLL36eX0JDWrfrV&#10;lCfEfpNz4MImYg2IdUFOMENjlTh2Kr3RFR3GzTJwsqbqFDX1Xdj/Xa7gcFjhOcUyhugLxu5OxlXt&#10;+yKUvUuCW4gTOAu1hy78WSDzoy6wuba89Zu7ntYf42st5rA5SSROrt8L3an4LCjKJ7O7WDUqzj7z&#10;fujP+u6ffJPfNNmA1aS1da/kOPAB2f2VmIWWuKmsv0Bmpa0PrCd2UF7x8b/FeQwAGUhWJYhWdOsN&#10;y7hOcBMuKo36o0PcOrP285fEI4YCqUlWmyvXlJvIx4q7GWA5eoyLxZWx0jx5K8nqZ/D5uAsvRGrk&#10;dON91exHl/uVTmy/ONMV0i9JwCK6x9l8n/iAksaXNNYPAdD1FTbVGGWOTRTBfbeOb3WDN3nAyZiw&#10;YSfjmVSKbux61pTHAP+3sXGkBcOPGQsEXZsJig6rvSqtwFveGYCVqRwxBEBVclgEz4vd/SDW95NI&#10;8MM3+PkA9Q3ZRWz4b3+qPdXsZYo1Ac1no9r7E5Gc4YsrH1xdVnZvPwKAjsiimN7TPZhBq8+4Grk2&#10;QQ2G4YYPhmFRhjh/qtV1fD+XtfFB8Bf8osN8pLRrvMsOqRG6vmtDRjbueZ+8Lsb+TNzUiM/qR+Ks&#10;vnLJo182wF2zKInHepxAEoZDSSwPYEeuy9uHY/L6nXaVUoaPwpILqmNXaCDS2bNXjYvkhkq4NFvy&#10;VbT0fgCAFgN0Gdq9fH/CnXcgbxOTHgeycHMHZvHrhuOG98ciKY3L6oF9mP/csyaCKssxS+Vt1oDp&#10;UEqMiz8qoSKANFUYPk7n5xKoLblv/HCj8bScEIfQ+gON7O1iwxwz5Vbgrz4HJWrqxrpgclRaksoO&#10;Uz7r+Ebd0WnWcjOL8klmdv07SpMcv0mYTNVgBFfBXO8F63Ba3a4M0ZHBwByFOIEjF2yy8eoaNx0+&#10;IfIjLrBj8K3fm4pT2zDDwioB0UlC6/akDmCM18qSElR+etvoKb4kzW8HgC79rcZIKrEzfVgMourM&#10;abX7u/7D0vmj1Sfw8wPcfmu/8kH+84HQt5glGFp6Liex2Hwq2wjMwsn/7YtHvxiGeMqdFVPrcfv3&#10;HyC+8gnYESrFZnaLI1Blhqm8zfXz/QEAqqxNViGBbAsfL//38yhiD4jxqzfjnEY9Ob6m4IQGPTFo&#10;4TrzJha3boqVBFglQjJJvJYVeCQAtPaZHi0nm8ezkUC5/tVXUJi6CyvJL7vri1EIbjiSate0NA38&#10;yhNkv8XcKG0nIataySVa2OzHEiwaFUNTT3wWjt1ZkjtR/P7gDO+vBUCXa3A5AZlgi2lt3vj2YFqf&#10;w4gJFG+gVsHLfed5QHTkwNwRAdDn0HSbvdbc3xBJCTWdSKmprhiwcLPbsdpZSpXF5X9dBth//Ftg&#10;oNFqnPtL1W1+Tw72Mt74ry/oltVhaROVS4KoRC2tshDF/ywBIglvWYLlg/yXDvKSjDDPaRgtwApU&#10;/D5eclIN+uLvPaZR9YeDOYPxwE/aI+aUM1nNEWZxNzVKV4Y3z5Ov0nP2vBcjLGD5WzFd2g0EwNXN&#10;m9kI6Zawknp9A3jNKHRZty8+GD/Xnl/Z6SssqiTNP1qAoYzxEQR9UrTigv5jF3uUaKpc8CAk0S2P&#10;u/pqpMdOtRjUVwmbcVazgajI8s0g0iRkpZS7wD9/YTz8GPJFhV2ZqSWVLOauPixSjqGlTb3Ayo16&#10;Y8TSzWa0OKEq3w7zmYC/jilsLXONUpNvoZQ6g6OYn+hF1WoqxDSJQNUOU7E7Vfah+pYcPjPxozFA&#10;ffDJrnEmOxMmMVFKCt383jAsSfeyvuoHoKYoJQD4637Q4TDTldJJXMFlo6dTEPGCOr3ZsZ7cIwbp&#10;RdqVXI8TO/UBUIHucgD89QCoNgKyCFknLJoRSabH1WaAe0yCK3xP34XN7Vph+YnkB8pF9So8jLIi&#10;i0zPmWqM4nKhrP11vYSTeL/5XfbwEAAmrkWFeoMITARAWvVvj5xtz28d1A8rTz7JAFDKzy6BIkku&#10;cQOdPqBJanHfuUzISDw1jd+bUKU69g7syz3kIG5POq6mVRBK/l8lUjVsspa3P/3Vrq8Tk/CNDNdq&#10;tgQAaYwEMYEWLE+C3uKbA6cYJca0AYwOU5YG/dM8vR+zo5wSFHGhUEmWYgxmGdyZDbuSm6hqNcYk&#10;WbI7LHFjCfwebl8/SoPZyE5up7dmkoHuiZoKVSK6NgiPdj+IlIUCCZUSWX9PADQijtCbktssq0aL&#10;0QvYs3aombmW8WVtZ6DAzzp+lQPgLwW9sp8rcW2sObaTQnKNs6UNNxbn1OuKz6i8IYJxUdperHur&#10;A+acxrKzAFaJBIRZXE49PBS3MzUX4/CF2X0eQWxNKFWdv/jKojKfz1iIsFoksktmnYXtrYZHGeVm&#10;x7DBBMCTDeSUDXbKzyEEvBCvK52vEagESCVsDmVfkHPPwrbvvmQhUhaSuJOX+zIswsUyrHkEx68C&#10;9V7jp/L4368EwSMDoCtA0IIZRStwBC5u1wOzd6Ya9ogY7bM4LGdwhLjcj4Fe2dcEgMY9IQBSbhWr&#10;M3Jx5/t9Ge5gwksASJGGl/s6RfkjeaZHAEBnyfWeu4bWHwvI2VIymMHFMxv2Rr8lm0rED4Xmck9/&#10;TwA0F9ha4+VixYFsXPsBAZnmrTJPTt1XnDVf6NQBoNMuK7cAfykYlgKg4qoKasu1IXiYC8mYa8NB&#10;HAtd8EHUCgPBAiYt1r3fEfPOqYztBCkRpZWYUMzPyV+VKsNIWHUNaTR7v/veAuRtR81AhZoUsmjK&#10;EEv9QWgzNtpc1w19urIZ+3FONFUUF0ug+PtxmV6nJh2EXXw+tsq5WNftQ4ZKUq09ZsMRc3Fqna7U&#10;q5Tlx8moLCUnZwBDJr/0vJR/znedD3aBSy1AqUaLE0iCtJgZXHgqsYvbB1MW26Km2LHaZFquwNpZ&#10;/joLUC6wKYxa8UWuaT9KkCGIi54t2vz+Ku9EYH+6APLwt4MAsJTE7ADwpT6xzKawxrYtd9pwLG7u&#10;yOwvg40W0vT093UQvw2354cHWEKDke4fv6Vn/EYcr/4Oat+odLvfxKd8Rf9dJrVRRmwhIWiIG6gQ&#10;A+vApbYTSub9OXU64f0piZYQwwG6w50/xpyLzyUIBiGDVpmJGpimH7O4yuRK+JRAtjokBLu//MYC&#10;J1/HLMHxtbhqN+Hkosv06Yx4G9BrP34Hq9gFzqlGiwvoiNGKISrWlxEWhjRWiWzid8276nIk9+pK&#10;rzcV6inWZlg8TqVk+glUKwqlcnGArEtLknFyWhKknCP624K5a6fgsuvyGlQfLNeYSco6Q/D4F2Ox&#10;ke1KlTMQ8Jme528AgDKOVBFmVqAlQ0Btgk04jbHqYLbEULgjoFk4xi3zchaHwcBDLMBSvszetFyc&#10;+7Y6aXHFZ/wnuOZgvNFvlrWcLC5m80EGHq0tubK/v2Xio4zB6jJFTlprNwH33z24ktcZbrE/cdSc&#10;um/5YP5tB/PhA+RKNGl1lxssxr9irpVYGnkKOaHNJy7AeokBM0ixb8wQLL7hJqxmKVsas8PFcln5&#10;OC8ozMRUlcldFxaCzR9+YOOm+8K1bGTeD6FNJuGM5n0xYS37vOZkYmHtWthq2n6qJZb7TL6hSu+Y&#10;SMmsEIatdHkXVjwJ8Y8+iNSoidxTNjZwtLw5Lh4n1GF5ZFNKo0knjtafxoqaYlWkFyNX+P/jfB1b&#10;33EoAOpvlcexTI5xuKqNe2DIus2enp+MJ1FidP/rLEB9Xk3XrTSCgCpB5hVpebjp3VGk64kiJ4ms&#10;cag38sik6EMA0FFZdJuweKfJy8iUDKMbcVqt72mBrXG5nMIDBCXXqOggF/iIhub//oJljExdQfhe&#10;hHmU3L60gxqdk3luNb+aiOJ1lQPg7zXZLLxQJqQQKPfR9PTk4ghQaA02ncAkQz882z8ai3PcgM6Z&#10;G4dlz/8b8SefRs6fXFXGBQMr8N7J6a9mRnc1aS5SD+67YBX7SnRDaK1w3PPZGGyg3HneriQsfOAB&#10;4wvKfc4OqmRxP9D6S+e2MaQi4ipXx/LmLZGTtNQC7MvScvDGkDlshcqESnPn5loLVHHUZLES+Coy&#10;li3glhv/e52zY3O/ZQHQdV4MZiY2lB0jK7JwIqQecweTHHVOYqkuISLA+nUAKN6xWm+ovW4BLUCw&#10;37jI+nX6k7VQd6B5KgHsW3LZpzOR5dUGH5qmPcQFLgXAZiOWkZxKE5KxttCG43Bj+wFYsD+DUKQ2&#10;lExHGAnaA6nfwwIUuivza9lfdnubsQiVyPEJJKqL8hJSLnj6/zCJ/cVFVlOZjSEIxWBlVYVpIWo6&#10;nhncrvg7VZfjdx5wvWH2bsGGjm2xrnI1lqWFkcdXyfQDC+nObqVluOC1FxkTSsfwtVtQpV5nnPha&#10;XzQcFW8DOHXmRCw7tyo/40nnk9oidZgUWoFrK5yIVbc9hD1DhlI884Blo0cs3YR7P2R/iFpiB6hX&#10;jZgBcsXkurv7EDEF9Hw5Cfr3HzeKG+t8k0IVogbm1Ou75dPBWMfiCSPvmRnlBO51+6WcQJdVVqWJ&#10;ssHEo0LXE6Tr3FWMUfcjh5X8ZanV0BpN3ChJDE9xpow9drAF6IkY5BUw2fA5zccmbIJMl6dirSF4&#10;6bsI7FWsUQfNbI61dOdv+aUH/1M2oSVYLFZQhP3stffSVzRr2QQlgNZHsGJS5QD4+w/kEuvaJw97&#10;7QWUgDIwkQiFLHE1oGINaK2euKmNEmWbYTUjBKgDY0cg/oH7kVjpOOsrUkxO3wFagok334qsTaux&#10;mCrAd3Xoj+pvfo+xO2kjFKZhfbP6WEu3OZ/EaqvsUNyQ1JeYK67EunfeR9HyJHOf19CK+JiF8JWb&#10;MokiRSCScIO4hbJZj6w+Z60qieNqVp1O5K/lwJV//qfOoTwHcQEVotLYCGCHxjNIjB620nECCwuk&#10;5q6iR1dq+0tvThvU1AO9qjUVyYIK8ftQoznbYzQeZwlckaK/ilzpvsZc71I78CAAdL3XgMXbUugu&#10;0N2kLJJ+7ElcWT+MWGQ1uAIm69Jm9789788/GZb9NZI1MGdrMi6j7FUAf1CQxFiNbKmJV+7+/tRg&#10;/HWvl7UAyypsu6obLUSWVKByTECbWOu7HMYM8TkkwKqv8AI2vlf1Tm7SfKxv3xxzq1fFyookNqsS&#10;5KzKSB0fblPgnRFTUbvbaJNWy1sYiYXXXIZNtBR3hpEwzdK6hGpVsLbea0ifO5UD0OlAjmC/3ye+&#10;jUDFRuwCyPasAW3ZoqEd2QECO5PzOrT/r3/85a0Sft2Y+HkLgIVO1GJVDAJKq4W+MRxNR0fTDeac&#10;JgAWSPnHo0j7c/6X4IlLlDrVaC8njCS21H3iK7bvJG85UABIEYynu7DviHmqB+PWIQDoAK1X9Dq6&#10;vwQbEWBJOK7SoDvGrNlpKKuY369PYP8Y5rukiiJ/+VKb4Vu/iVrJwDYzO8r8yuqwFcZtv+fF1GTy&#10;a4t/3vf4k+sw9aYlYF3GDTtsEsdv4vRL78ucE18cwhOI+Hm/ofTzOr+Hauf5z7maT/LrlBzRKk8A&#10;DKYaSCgBMbgZmQP1++D2L4dj+JoNbp3PTMUuNitPeOkxLD3hRMyodDzWvN2GKqgZiNmQhNitTH6Q&#10;67mtYyvMDzkZK4NPRELlyljz6stIjppApyPVpsuKAxmcSLNwRguKYLJ9Z6CoUMz0Wpmm4k6mTjzb&#10;qwZyCQ9f6ebIY+YQy9CzFF1bBUewP+jclfQW9p//pdeqDCiXkIt9isnhFvfDfY+u1499xnvdP2bz&#10;nH4/RRx/vCgOGCprnFtgc0qrEU/u/XgQNjAWJwPKRFRM2ckx9Pztf7MGnQaBlcTJG9U//qGFtM3Y&#10;2awKoWegXtDMYZz31iTsSnPiCGXrgn+QBdYbXqOufkC9sUw2cACxyfgd7w7FynQhtuBIEjS/R963&#10;xPazQxSiqxHKAf6yf/dgMLPBCP4Y1SM71ef/n63sgDvSd3oD6jBg5pIIP9ysFMvef+h28KD/4Wcd&#10;x/Hg7eD9lz0vUugo3coCoxIDZbYy59O+U+TykppZBwCHqus4IFQs1ukvqpJD3bmCRDdh3MUUQhr2&#10;QbU2vdBoRDxrNTVuOFD3bMfOrl0x/sH70ePxB5GetMK1UeVrOxIiMeDmqzGl+tVYW7M5MkeOY0+m&#10;VAuex2bmo9nERbipbR/WDH9H72QEgY6Wnlqzeq66Eh1KzrjkmNfjpMwidvgFs8xiJZftcNfLl1fz&#10;r5ed17Lnvew1Ofw1P9JY+K2fPxiojwR0v5/nVAqAjP8pTqwFsvUMVKRq0zkNOmHcKte0SCVsUoYu&#10;VXz6JUW0PgD6zdccEmqcDV26Dqc27sfxIX1L4gcNuckrdjgAPJILrEPIzMnCFR9RPrzJeFvhg+oN&#10;xRsDopBsMJtRksL+tSTGwyO9M2blikv2X5Ni8d40XN2uH4OZJOK2jeZJVQWIL9/++wKhE1b1qDaq&#10;NPE3s+Y8ZWFTUBEIuOyie6zXvM/5sUoDPQeWUqx273HqKz6ZW25bWevW3Dh/E7FTfXvLbCX7KPM+&#10;xUj9TSECf7OObyUVHR4wcnW02lgDiVJrR++1xvK6N9Vft9nzHgiUfofbl1nn0trTys+YT8WmrB5q&#10;zpgcE2iVag/Bne+NwDdzErFaIMgte/UKRHf/DpsXJdpQKCLtKrJ3V0S2b4n9s2agIE+i6sBsFtO/&#10;FbUI13zC8qa6/VGh7hCWOnFsEngrqieFfiOTMgFtlLAjmdqsG8cSsBI+/5g9kCwt4C8dO8GegK5L&#10;nsiydZa8lVZq3JngrrbS6+OaAnmNgcqc5yMCWtlraY/d5w+/kPs1tq7XRinVqzQGG6SYplnh/gLl&#10;xWV9C6+Ew+kvtuqT7QPf7xkL1cKqY3YMDc1VGS5hBKEwcjPbjUk0M6qQxGWxAH4djhwCgJaT0FbA&#10;Ru1UiydvOaAxNQKJGQENJuDtyat+CgCBBRv2sm6SF1sHzDhgBRJeP5+l+J++TP2ddJN99lvTnzUt&#10;XEtN6/5E91cA2G3+Gnaf68sTqkFOQrYyemYF+g2uf+3FdEAkSW8npiqBRw0U7p/xgxBaGUGaWDwn&#10;wRQE0IAM4MQKaMqKFIpDBDTW6sJgK+V3AhqwZQAJ4wENGT9twOfYNF5bIDlJgQ0o3lCPXcnUuJ2L&#10;SkA9mudsKxBA2fkASjUF1B/M91Dam9UQ9pru5eJJxqkee59yC+HzoXw+jO8zeSf1RNXzfF8In1cl&#10;RVC9Ify89hPOz1IdQ3W2pAQEMIFkLQ2a8pjY0EqxkSCuzApUhzKzHspsnX57MLOmoaS3hDCOJhC0&#10;WJ8x+z2LqgTEHdA6oPca0HtxQWelK/uqicBKDwJiJR7bafU74+kBkzFk4y7s4OXWFbc+spoG7POa&#10;sUc1HGITAolkHHwavQLXvd2bANqJv2+ExRiDlYE2sVYCNBdoBwB+gsONCdF1TBKN10mfESgLJFXR&#10;opr2MAMPdQ7k9Wwjr8IBpxavMC0IBNYANdyur76zPJ91eS3suvBc6pw2YG8RnW/OjWCe+yC7RrwG&#10;3MJEv+AWYhuvD0E7hJt//fTegPoUf9AmEQj2srb9s6GQ2/R93Orzeon1UJ9jRmOnge7DOc6Gk+PI&#10;hGDTsQhsMoYCJWNNeEDZbgFqAH+vMp+yugLbSuBWz3MhaMUWBypRM2v2YMPBJS38aqrfwKjwrrtz&#10;zTVnZnHu8FpQ8uzhrydhc6aWtnReeSlFe1nhX9xGwznPvlVn3impc7uYXPvb9zwfDcMtVq0k2aOd&#10;VWfuooX+7QelcN2jqf5Sn5OX7kwgOV5ntRiG8eu2uV5NEja0z/oSBYe3437Zsw4AXUNN/aYiU3io&#10;P5hgU7Ov8bckuCgglAiqc+1+i5K3UgB0dYwCAFk6tCA4uSo0orXBAVmJg71SvT44jt3oT2wyBGc3&#10;HY4LWo7A5W+NxHUkXt7MRuI3vTcGt7w3Dnd+PBEPfj0FD387FX/vGonn+87Ci2ze9O8BM/EaOUpv&#10;sJNV7fAZqDdsOhoMm4EmI2LY2D0WzcfMQYtxc21rNT4erSIS0JZb+4h4tIuYiw6T4vH2lPnoODWR&#10;qxmfnzgP7bi15daGr7eewM+Nm8P9xKEZ99WM900oLtBgZBxeGxLD45mEi94Kx0nsohXK6osQgWez&#10;cfytXFhaMIbXPNpZHG0oacTYTRjdhzB5ATzfZlVZ0ynH9reBbW6gB4CSJLOBT5eHky6oHQddc07Y&#10;hkxSEDBCWcFTqRa/79WvUfXNL/Ha58PQPTIefaJi0GfiVCzbvJPK41mIT9qMD8In4JYmH+LcV9/B&#10;Ga9/itPqdMEp9cJxHEHh+BajaQHqe1VvKjaAgNYHQGeZuzJJWYC0EJmdtqSZRDMIEGF8PozPWw8L&#10;LWYSYeD1DqTHE9CEklmsXDiFIHVx26F48JvJeGNoLM9fNJqMjkGzUbPRgue0Fc9tq7Fz0W7CPF6b&#10;uSVbB7tGfI5bu8nxaDspAW0m8hpO5GNeQ12nlhPnonFEHBpN4H7HxaDu6CjUGTkTb4ZH4b9DornN&#10;wmuDovDqgBl4pd8MvNhzGp7pOhVPdJqC+74cj1s+HoUrOg5F9XaDUaX1YAq99qNAcR+Ozb4I4/UM&#10;1SYQtkWTC2w9ksytFlqLnFvIQg6JAf4+AOjCEBorIs4rThzaeAxqtB6AuZvUPVh1wewaZ/D1W5Ci&#10;Hai5vuH0ZPm4acQCLiJcnDhOAohllTtEYCdjyGVvPwDAN4cw/se0sWI6ATzg6z8cQ9HKNB6igpeM&#10;43jUl986DuiCmTwdor54AL0hMwf3fTTM4pAhJFUKlOWGKrZgLmdJ8PfXrFoOAOXuBGji0lJQqz9Z&#10;gWHsI3tR475oPCQO385ehX4L16DfotWML2zC5LW7EbtlNxbt38ci7DRynA4gKSMDGzKzsZmd8rbn&#10;F2MHf85u4rrEI/xNGUxtCtTqUoi5lMKzm8phoOf096Gb3sfgAzctCrov5nuKvE2PSz+jLNsBb1/a&#10;Xyo3DTdFP9aSMTqDCild561jO8GZuP+9/qjcsBuVtTlZGjBrxgbTsoQC2goYBCrSWdR5FoC4ShA/&#10;KWCJgTLulrmWZm1xwFN5JYzWy0VsWfAma3ubTl6AllNXosPkNXgrcjXem7oUH4+Nw9eTowmC0egW&#10;MRMzFm/AfCr9jEpYgl6zE9AzcQV6Ll6LvsvWod+q9ei/dic6Ri3Bha274PjGI3lstADtGH8IgE4k&#10;17mwWiyDeOxSu5bggrNsVRkynQR/LnaNR6Bi7d44u0FX3PHBYDQePAsD56zBAhbwb+M1dNfEnXfZ&#10;LP75Zy2U9bv1N+mR6DldI3dtii126W+6Rv51zCx5j9uvJqvep+869D6Vc2E/x9Bu5gu25ZH6k5lH&#10;Pm46YnckY8a2/Ri3dhuGLU1CfwqCfh+7Ap+RFvTuxES04MLXaFgUnu48Eac3GUROnEISblE4NJ77&#10;mwOgF3f129MaJUZzleGE4wnUPWaroEJmlAweg61fzSjxLUBTjqLxJAe795L1LIdky0yGTGQlB9N6&#10;juQ4+gEA+h/Op7T9jZ/Q4mIFSCgFUEPYD+Lf3SM5QYVIbEVp9Bcdudei7qBd/W9/HJrydhkcbyXw&#10;COIz6Sqd15SWimTZ6UYpK60g+++j5+bid3KpKjSnujRrCU9k9vuDyUsMQOSqOfKm60lyMIfJbwng&#10;m9Z6Xe/Vxkth8Q6RiFTRLAdfmxYU7dW7N2K5yJzcyGrXJp0zSYr/cFPaQJ9VYsEPGqgs3O1PIpGu&#10;CY2WKcuni4zCjQK2XumQJt06TqYRqzajweBoXNOhH46jyktQ3REIahLNc8zeCmYZctHxYpUueePF&#10;d6wO23M5/fiaxUgJNFysTqEb/n7UGoxduwadp0xD54hYdKYV9c2o6fhk2ER8NGg83hs4Bu16haNN&#10;t6Fo+W1/NPm0B+p91hu1P+2Lmh90R62O3+HNDp/hP23ewitNW2HEvIXc5zKcKpdTStXmZv8QAE24&#10;wY5JE09S/1zk2spSpTsud5+ToRJDBSfU6oLLW/fCf2ltDVq6gWVUGeZ+u3C8rhf/UpNu471q43Vk&#10;9tK2At3zNT3W8951KraG3t7mXQ+7JrZ511TXVgIf/n7tOutv73rref+6++PAbCVt1oiizObLS7mQ&#10;gj/yrOE4tw186ws9VY3BEIvFaF2c9tD442/dKc/tz80nk8u3+CO/m0pOtfrOQIoJKXtKUkZl+SVJ&#10;kFLMORgA3XmYk5yKGm2705MdY96cQlCfRLo4oH8zC9D/cNLeDJxG+augRlQCZl/Y42oOwCcT59uB&#10;FrOxieRnrDmxsje/MgZYAoD68Sao4KWxdeieCdg5eikzfgMpcMiSK8ZlQriKWSLCm3i/TSbYDyy7&#10;xIVWqtCmdIEb0KV9fyiWEyQM3tTZihNCYKJwgBjo6pniLqIDIXdJHQzpPBnUmWaZy2qL2yj+pEv0&#10;eIIS1kzK26y7nn6/24wmUPKcWOje5vKpdg3doHf79hW5rdjcqnT8onNNKE1kTgsmshhwswmnYxaU&#10;yiJdkJqOTmTQP/3VZFRlrKsiJarCmo+2cEBJ1Y3F+MpkEA9xpRRfCtE5JACe2zoc4Zv34/HXayHg&#10;+AsRcPa9CDz9AQSc8igCTvsbAs54DAFnPsx7Pnfm3Qg463Y+5nY6H5/G5059CAEn870n8T2V7mBJ&#10;8BW4/eGXMHZLKi5/hxZdE8a9yDOzag+PlO17BJYUMaFOTTwlemaanFsYkzIV6wzEGbW/xcMfh1PS&#10;ayHm7U4x9RgtCII8o+zw2hby/OhKW8MHzzspUTz3FmpHxHWbuxIHb/51LknsebPGLVVuUeU3cWNF&#10;qxqIW3sJXRe3KSJukk+e4Ijz7pz6iRt/WjwdDbi06ZC+TQCpqgvZnMUYtGIbzqCrrDihMyB+/9ag&#10;Pl2qxAqUG6q67IZTcCerdlZysdGoNwvQa3H5a1jFpQCouar9FmAvr+ET3zAMQz5gMMM5AfVH45/9&#10;F/wQAP1nxi5l/W+jCLO4Qgk2pzF4O3LxejfFGP9TzZ1O9W8LgA75bbMrrMnvGiA16k/Lj66UkhFh&#10;ojjwRzgA/C1rgH0AFHNdbpUSANw/V4unuo5lT1lnMxUWEAC5ais7TU+EG8FPghCmbuFtku73AdCG&#10;pAM6/XNQ6Q/wsk2e/QnmA2KZe00EK/cpXSH982SmPs+ZhrrxMnXq9M+A74f7Mni2famBvYBR7+NR&#10;FWbzckppUdLldLOo9jx46UY823MYzmn2PeNJDMg38xYdr+eKVeJ4ccCSihybVHI7+V6NHU64Pst2&#10;4L1v+uGkKvfjxEtfwUmX/wunXP4cTrn0BZx2yYs44+LncTa3My9+Bqdf+gxO42unX/4MzrjsaZx6&#10;2TO2nXT5P3HcVc+hUrX78GKDNhi9KRkXtGOMmmPUMqG2eQ3dvTI3J92l7nYq12PsiccTyPhhJTZ3&#10;uu+L8fhu9jKszcx1sm6yk3lR83ht80yvznkhAh0DKY15qzlVWwYn/uEgx1kZvqqdbG0LC3kLur+o&#10;l0Kie92Hq9LPe58RCMizOmg8uWNT2amujw+kbpGlTc/n3fE5t8/NH40FueYan/oFBYjdl4ka7LsS&#10;2ER9kRUKcOyC38aAOPx+/o+9qwCM6sy6UaC2VYq7FOrd7rbbdrdb28rWbWtbx90KdOtKKVWKu7u7&#10;E9xd4p4QgmtCEsL9z7n3vZlJSCCBBOnfoa+xmaffd74r556rlCPNxPPZUJmFLUkxx1rOkcqtesuc&#10;mB2eOX8CCc+zDal5AJCGhy4KGYohrcaAKoX4MWP6fkga3dh5EXoGW8UIX35mbBn2fj5jC9xfBP0Z&#10;FIabcAMClhuS9+vfbABY+oMApZMtB5YW7gc7Yds4NHRg0WKBa8HHF466wbu+wkBHJy+laEDJw7hr&#10;dL3cAGtRPEQni8xMmWYDLXMZ2GyMvNhtImJ39nBUyVYHN++Fex9swOXY9DaomeyzeaeK3Tf37uX+&#10;cM6fbbrkAj/njtld805A33d5pqczKey9znU4Z+VddJiOBfTRpQM4us76Trx/zNYYee6XCRArQCID&#10;rnEgFXjIxVTXhokSPBvNEtszUbeTAx7hikthRT7zyyiZk7BDxiCTPxJSZqNXh8voVVtlDGTwx64M&#10;lfGItU2E5uS4FdtlzMpwbNEydlUk4oD4eTV/t11GrgqX4atj8PvtEoKKoHdGLMXihAy3484xw0ny&#10;MzmAtPLcChC/DlADoTfTarZc8j5oOJ+NQIxsIwCelpWNOm3lqouFYzE71lXO52PP08s0O/npuU88&#10;93zI6+l6xopnujhP2Ane6wBzNnd2mNlh6QJ3rrrPlG914/Leccfx6hgU+MzKVLiCH4N50BoZY5Wp&#10;Kn4AdFvTGovAkmXs3MiM8BVgPvRZtNnuAAFeAdCsWPf6Cocm7rXa1yz1gJRLIn2WrZMrwUfVpum4&#10;7stQ2rt9p2EaX36quOJA2QvU/4N8TQBiYH7Nx8o/f5wkKaAncDIjHqwT/2xA7+SLMpCgGU9pa5XW&#10;gkXC2MuMqFSp0AY0BFBPVOlZTXc3huGb/T07Uqcn9kG+G/dPChCsBsYLnv5xrKTqauI6nLxVtmL/&#10;Hl+8KrN6aK/CusD3YemZ0mVJKJR2R0vJ9wag9GwKYqSkkTBhxBaa8BiUJ0gLkK4nOYSLQXydh4HX&#10;S/75VQ95t+tQeefXQfJm98Hyes+B8nqPAfJ6tyHYBskb3fvj50HyWo8h8moP/t3e81++Fz+/ga/v&#10;/TZEGvXsL09/+wt60nTBIgX6B8CX/WhVEs0lOzMBozQpBPxBFfFH9VClD4ZIi4lrZNUeKoo7r9/n&#10;4/MZkr4LMGJhSJhU6gBLHtlgzcr6hjGKvajAnbf0sLhIAgQRXmk+eKZZ4A6AWwiJsWsnAXAGE8yu&#10;GntyrGbuYlZUrFRs3Q9zmtJ+mNdNpsvEjUbGdgDQCpLTMrNANsUJtsCJqp7+UHkLwXFmpjSI7tT/&#10;nsF5neIjXgA094J3wzpI/QoO2BUIdnOAayA1R9VE0QGgxw3QiUT6CzlRSNuDd/ZvUDVSNd75+wdA&#10;13VTd5pB+OPIT8I1ZnyKDvLGvYel3cjlUh2d2y5tCF4bwe5DuJcO/UXJ6aoczWezSPtHl/1iurwz&#10;cZl8MmaKfDd5tnwzb6l8sWCxfAPqy7fzF0uneYvku/kLsYVACHWRdNYtBDL5i6TLXGz4+v28JfLl&#10;7HnSYfJkaTFzjtzRA7Ek9Hxgf5KS4KnSBaZGIcm25oIDlJHZvfK93vLET1NkXEwSYnxOKCIDXzXE&#10;/PtdxGyy5QTAJYm7pVw7cA5BeQpSACwKz6mw+6DXgGcHVXG/5iPlsR9GSLzD9dXqDVpuhK+zBED1&#10;JhUADdc27Nkrt7PtKvIayuFtOA0K1d5EiB/jWHxFpR6Qq0Cc9GsNlATglACH6NMZ6xSlNYOlFBhL&#10;Whfdy3UTLZXAm8AlYT8O0GLUUinREHELB5S8GSxXBNW3jrKwD8OnCoDxI4fPppUVyg/DQgAL8PHO&#10;I0BjMVPasy79bieP1+FStV7EfJnN1KQNA+64B/uwjdkcJfd8MlAuqdcfhGJrSO/fHu4Fm6hjgAep&#10;9h7EMFtPkMvbDpemMzdKCj43fNo06fhLT/mi9xD5uicyxD1GytfYvukxTL7tPky+7j5cvsTvv0ZG&#10;+Jseo7CNkO9gDX7dfaB83X+AbM08JiN2HpQqoEX5tZuEuN50uRSbxnYYXG8XopbppSAql23UXT4e&#10;v1xC049rJjQbBH72CclCa0HrEWslWL/fV24A3APOIAjYDgAWZ+wv575d74y9e7g4goDfkd7cJKn5&#10;QV9ZCo1PRZQMZsUtdllUAEhc411IyEiTx38gkZwhESyWTWfJ6wNXex69n0kbiMzekqQZGtZX+mF1&#10;vbL5QBm0PtZQGVlDnQTMABSpE+yNkxn9mYF6pO6xTD8F+a3gRmC9E5yY5StuC1CDtiyFohsHcxkM&#10;/Ec7D5cUBqVdAPw9zxknFGEuvsVk1Oq30KcmcTIAJ8yWLt15SN7psUCuZYUDFXo0Nsj4KVxPWGCB&#10;4F0FwT0ObjMB8uQ9wU3bLj0ngndXpi4yuzci0/tXZHr/jkwvtmvuxobs79XI9PIrf3/lffbzFTdj&#10;qyrtv+8mMyNS5G8f9VZxzWA8q5JMbiA5QwAkp68UWAtX1Osn9/xvCGTR4xSsQduH6gjGdxYWb3g4&#10;GWzjWqTj90KHUBuwixJ2SwVagFDJ1hrtYk6AKAh66qaNDK3xWJDq/ViWhrDJlVASH7gh3p4GeoVw&#10;4mv5q5PwO5M76wbzXKFm5i0OwHutNwyLJDLBfh9ibreYLX/tglJLR2cUSRADwJ/nUwGGQoZYzVFo&#10;XrFtf5kXvxfDHlRPpYAgp+ITLzyTEzz5M14X2DrHGzFy+Z59csenqB5AFQYtsnMFgG5dJasD/NBI&#10;+0GIOCZgAmmygcap4v/vFQUtFqursIbcCXnMGBtBXbORzJJi44hJScuSLyetkLIYyP4QvGTsT8nF&#10;rLzQSh1W0kBLssUIqfzBYBmTeEwaduoNOsxdUrLmSxJc4zUJqP6q+NV4Wb8GVn9dgvC7oOpv4m9v&#10;SYlq/xG/8g9Jo8+6ywywgO/7BlUgDfuAx8f9ghXAcj2HE1oSk+rSen3kic5jZFHcbiWRZMDqo0ow&#10;gS8b2btsPEDNlBbNwL2o9rIgFvH0D1BmB25rIHma56JhWA4AdAUnCL5wgwnCDQZKuymrlYZFAGQu&#10;QgXgzyLP4AKg9RJnVp2C+RnoW7MWvUnYexrgCyJ8afQLTtyr+tTMAtuQaDpmkzZA1/hfyxFy5+cj&#10;VQHGyKBMKBOg3EMU1fP3iQFqj2EDm3FhMRC5HIjKBJ+6xWK2ANnHlAAYzIoQWoDIAv/zu+ESAwBU&#10;CiomkCWCf69TyOGz6eW5WU9blJSxpvQk/Mf7QKsKT4pDqBs6w5Vv3l2rhrh4MiHCjCyZBFTuLtFq&#10;PGqRB8gTfRbI9Ji9cttjb0hAhUcluMp/JLDyKxJU9SUJrIrvq74iJatgq/S6lKj8hvhf/bC83PBz&#10;yGSlycO/gcOHulnW8QZgcfJXoQZUdMD91h4f9XvJE12nyYq9RuXR9otKBndpKc5z+70+unyno13w&#10;3KidUqEtaouRUCQA5i/CcOahpJPcal+ubg5BB6viYnnkiwPnyh5OKlDMqOrsUooUZc5gnrmP1xPj&#10;1cZLWTJsfZRcxbp60qFYDdMasmxIsioAuqn1h7uhATr6aKrKLygMT3ebgYJ1ntJBh4dklQVn+/I9&#10;SXdfanWopr9ROLsuXS9XoEic2Wit9zwHK5YSN1k6BQuGpTt+zcbJPzuPRH9ZOycNnuv/jGNnBJT/&#10;TzPK51o1VmujgSVePddESfl2oFk0o6uzENYZSetUA56rFmEQXOFLYL31Bx3mq254X5n7JQCgF1D1&#10;VSkBAAwiAFZ7GaD4Kr5/E5bfC1L59ldk9oZIaT5ktpR8v49cDnlzurwB5GhScouxYQzoSxsMlud6&#10;TpFVh4+qe86JlJ1Fas/Zj9WzHevn8/MGIHYPZsXslrIAQD+U/mlbAAp/aFXP2QqJFB4waQHyuH4o&#10;b737hwkSlWaVNt7FyoXBwt49n7in0prIKiGP4QRCAKlSpSO8FCiFqzJM84kyYrl1itNKkCPpGVL3&#10;W0rgsxwMF9WwvzQavUQOaFYWAOhk0YoNAMkA4oDF4CVVoe2ouWh+DqUNKrF4dOkKf7MLE+w15jpr&#10;R8lYNwC8v9NIiXAA0PjZ/58B0DsgDQo5uVBed+KQWoJ9Ec+p2maoI0NuXEq2o2QVCQnsJdHy8tu5&#10;K6TneHgYZe8T/yoviT+AL7jqiwqAAdVfhhUItxibX4Wn5JZH6svs8AT5+xdQAm8+HgkXilRwwppM&#10;V0lUqVzS4Dd5HlzNqCOWqc+kF8FknXYI+/+0OJ0MFr4AOD1ip1zfGplQJIkIgLQCzx8A8hkiJgdx&#10;gqofQxhhxx41JnyrbHxSjoVAQS8Auvsi45P/tkAA4c9fQwlJpbEQh2yOTPA0CrM5ABi/65BcA0qD&#10;H3uo4uZcisH6zbx1avmwbMpsv2K2AB2Dajeu49WeiP1BOofiB4wtnTML0BcAUQr3D5RLhSGGpG6V&#10;usB/AKCNSAMXjQ2CKnMc8TYWXfVaFikVmvVD0Tm0+1R7EPXEcItpqQU36SdfLVknXSeAaVDuLoDf&#10;CwC7VzwA6A8ADKj2GizClwGA/5IbH3hTpkUmyt++xziA68aJW4IyXkqLQqzxvd/ksS6DZM1eErWI&#10;fkdUY45VOwRADSb9P375AuC08BSUwjELbBagRxPxPFiAbi05yyWvaYdKs/A4RRflACoP8OwtQMb+&#10;lFtsqTxJzMqQx35DXBoSZmQo+DWdCVWmTV4AXAoVjgBk0fygGeYPcul1TXqhBeY2DVBmUwJLM4IW&#10;ED8zdM45Ej0+ugY8WStLNrjFF6OPZchDEL9UDTSu9o76bmGsucK91xWfpNXCSUYTnYIQ4+UfX4+U&#10;cOiKqQus6VCrXrR42P83F9jnGTqxNZLjjynrnmSTNM28dgLtpVzDblKqJfo3K6NgibqsQQDAzxQA&#10;kYkrexfA70V1gYMZA6z2CsDvP7AEX5dSiA36I/lx0z//K9Oh3PG37zEOWoJWAwuwZFu4wQiJBDYZ&#10;Ln8BFWcO+G3q5Bw3aaUjeD5UZ+FYYlnZ/++Xl+s4JSxZrmtFC9DplKdKOcXrUZ1yDtIrQCyuBJSW&#10;fl0VZjUuqFvmMzxbAPRYkk44jd3i9mJ7c9ACSIQNAgBS53GO/POn5VoBpS7wKNAGSIHRFRslcJVa&#10;9pEpkcmm3Kr1kaSnFAcAWhnQMZKgkZZm1nH9/gMgLkIIEoKj5ADShSpe4qZbC8xjUQoLiSDGr8Ab&#10;uvfzYRJ6FG33/gDAk7BEa12ZwMOmmh4ax8mUAwCftkNnypX1fsEgpxw6VLwRxijZCMo6IWuk63is&#10;wOX+JgFIeARUed2SIQqATIjAAkQc0K/c43Lj/e/JjNBUuQ+ZXX+IzWorVIQpSrUaKzWad0VTpDjl&#10;+HF8MklD19e4Cs4a/f/cBVbTwjGCp4QlSenWrARBhh4WkJannUcAZB8Ximb4NR0AfcQ1KkIhJyAm&#10;5og7nJmR5RMDVB6DFQ9mYnxQfqzDtHXKbaYghl+zuVL787lyOD3dALDzPFJgyM9BHBDZvDof9JcV&#10;ew6qBajlaTqm3BLws19ZvRagVbByErFHAM3gOfHxUqUdzXVoeKlLakTlwll1hXl/TgAMxiDxo9RS&#10;k4ly3+ejfACQ5qplP/+/W4DeRJZZw1Z3ShKXdfcIP3hUnuwyTgKRoNCqGkqMNeyFCpC18ts4LLTl&#10;73MA8A0PAPpXf0X84QIHVnsdf39KbnignkwL2wkARPAadCg/NFwif+1KeCffzFqlLncWXB0unCoj&#10;pok0l6XEMyxq0v7FZk/mDYBMApxvAGQtMkUSqLL99uDFsl8hhaR7J3xxRsnWvACQ3iU9uBPyE/Q8&#10;L60PDik0L/3BBbwaLRTioDquANhs5DoAIEtF4LIgfvNXWD7bD6fpB+n0uWlpq9M7+9iKLwDqgq2D&#10;14q9R6Hn69VQXWaMwKR0TL2i+ADQdMusDI6BdpZaweqEKvbfP5sEAExXq8Ikpnxlq8xlL6qXu7ei&#10;2aORmX2VSYrqPHWxdjdmxFVMwCHOqDqOVRbNiEjV3qy0pBl0D27YT75cCBd4PBYXJkEQ62PCwzLA&#10;AL/qcH0BgEFV3wAAPiF1//mWTA1Plnu+hyvdguVuy0CMHywv/TJGIiGBwsAMBRyO0911TR3vidER&#10;zueS8y6D+70lTXzL/SaGJsq1dIHZIOicNhXLPW+duaxiDJSpHyv/7jpbktVsp4dJBRsTACn8K3cS&#10;xPIWmXCrSeIbtC5aSmPxDEQ1jD/5kFAAXxG1ywDwlb6kwLgAOEoe/XE8AocmVugSY4uzftJWb6sB&#10;7rF8o5RqMgAn6apIWNOg4gNAp1xHm+dYplHL7lD0f98n02TbEdbD+gKgLQtn9IxO8VSLHgDdGKXt&#10;2QuIhR9a+X0i55gw+S9dJOHKMDXxMSTjr27QE24H6FXod/HNvA1mAZa71wcAmfwwAGQWuBQ5gGUf&#10;l5vvRwwwNFnu7gRRg5ZUmJkptdr1lZmRsaqiTMEGL32iMNfkWPBeGC/Mhy+a9/pydsduiZWrWsCr&#10;onisypgV53zKb99O/b5qSnJOs5/OZLn3G1BhDnOG0ZMwzYEzgT+bkF5esXkmDKuZ+s/MyFSp2rwP&#10;wjKsRmE98jSZuDnFAPCfv5hQIbX7A9DY+tUekzWgrTv1kEmLr4DctOkoPyny0RQkYqDiQQCkmex2&#10;2Sq+h5YTAMlhU+XpFhPlns+myFZI3F+8AOijOqcr69mHL/JHAI4V5Qqpok8WbLRQcPOeRhY3GPJV&#10;bDDUee566T6WLvC9EljlBWyvOUkQVoOQD/gqyNCviX+5J5AEeRsAuFP+1gnuLxajyxr0R33vYpWb&#10;P6ZxaQbMje5SOOvNBUBvGaY7cYr+a75Lh2eyFvyYhYOF3AB4dUtUgpDnqrza8wmA1kArgAKp6Ndb&#10;939DZX3Kfr0fRQ2AXIzNooTgL2T9bmkNF7glLEDWjoPz3GtFshGh634NtwR+MfXwgsDabzp4tgWT&#10;zxUAUg9Mg9gi7w/CBEFjmgCtJCAAnp3c1ekftrt/Xj9Iu9CyowXoj74Td32KfiiH8gPAwg3I05kO&#10;J1mAmmRwKxmcMITZcp7/5/i7CwRaS+lafFbdYaELX66Vd7+nO6+C/N3uhBN3c/q6sAyNzvCQlRFy&#10;HUIafg0HyrfzVkiPsaTB3OcA4CugvbwowSBBEwCZCQ6shiRI+X9L3Qfelqmo/72rE/hb9UbIXZ+M&#10;kAg0TdK+1BprdMCvkOWZpqbMz5r6tjescbKIbE4F6FP93fZnW9732YDa+zzy37fvvhyLRsHBCWkU&#10;5IHwafhUbY3eGA0LEACI2DarnU4/J4oDIB0LUEUzLOxEfb6KAKWF0davVwWGHcAq4GX6vO1kC9AS&#10;dTZfIjF27vmwP5qcjVfZO78GE+SLmWgAl5aeJhXQNd2vBXXckGVDbecnaFijtsI5onqY6m2GlsW8&#10;CFa/XxPIHbGulNYY2xWekxXLGuwEtyZ1AzcIkkp3fjxG1h10AZAD2OUqcfKcYTz0FLipkwSLgT04&#10;rl4mYmrF3U5IQu04R2eaJr7PZurRFkvRZ0c+lPYXsfiqhRooCYXPMcRRpFQRZwA6VqDVY4okHcMz&#10;7YaF7M0f5KsFS6WnusD3WAkcMsAlqj4vQdVAiq4BWgwBEFagXwUA4IP/langAd71PdphohLkB5Tc&#10;2VA2lWTX6stt/eVrDTorjN5Ldbfc+KWRZZ0mBRb2Oe1mzLW8//l8Hsd061tPuc9TvM9Ve/YW+Jtq&#10;0uki0L73Yfi6SPlTM7jA2u0wv2bpxQF63n2aQCrbdLKpGZMgMLoAyFc16yGTt0UbALLO3CmHzQsA&#10;PVMnzznkBUCzqq2u3VJh2bIj7Zj8u9MoCUKBQzCP3XACOv1tFr/YPftBggboQAaL6elLGveSH+ev&#10;s+OfEwB0ryZT4tOPySM/jdPeusFwQ9n4mgCo8trFvjlk29ZoCs9KkFZj5I6PR8vaA2wkZCuq22BI&#10;b+sZAuCp7EaTRLcBrjl3HwBUVR59lF4VaHeQ+FqP7jCw9jnWj8QqIp3eErwOVeEtakkonwHotguA&#10;iAaBZSik8SvW7yxfzVklv4xFgqksABCVIEGVvQAYUJ1ASC6g0WBueeA1mR0aLXd9OURuRTZ+236S&#10;Xtgs3YBVrakCZnr1nvMzvA8skdJ7ycXAKpB4n6111Mkth/L9HXZG9oJu+X5Oqb0+2+n3n7P1EYWI&#10;HVUeZ1E08CscAI5ALeyVzckDtEbxxT+XTp6vLgD6odKMAMhYux80I0s17i4DVpo6NInsxgY5k9fJ&#10;AMjFw6ReslDVlq2hPfbLZr9rtv59cxiSv6vjd0O9F9LzCjaz5HLIDfWDRLkXAAt3OoXPPLrTN0vC&#10;9x2Wu+Hq+CFDw+Y7lDq3BkjnAgBNSbhkK3AhCYCtR8ut6KG7Zp8XAB0YsYlXyMVBra9cIKSxT+ch&#10;abSO30NoIBPglIGJ6U5Ke4jOC/0MstMOScb+vZK+c4ccSwFfc2eKZOxKlcy9EPA/hOpcaOeZreT2&#10;g0N/BAysYzheGjaSlzPxsys9pFncXLHewsXVHIRxIRqWMsSnVJGF3K4dQImXO/eVr6Yvl5/GoBj+&#10;ur9IiUpwfQF2QdUIfM/D9eVXlMUhExxQ9gm54Z7nZSqSII988pt8OW2BhkdOoKmTRTIJAK5MfN6T&#10;hedP8CG4YVZZcyHnHhunldQZWspUusH54iv7bJgGTmE3Cma4/3w/6/t7V1/n5H27PeP4lRDPjR1z&#10;MzDG+KzSqWqilvXJIZH8oCKnBRgBdW5mgS8MANRaZIAxAblU027yw/wVFkBxXODciKMI4fyP15V3&#10;njg3ALrqRmYyMHhSH3XlfmiKFQDgJQA+02+1+M0G2ZQp4UClf8yQa5sOkpHrIgz/dEDnmH6e++2Z&#10;MPo+ZwK4Fovzm4LhuHviGbIRHbpu/gCETTaphjqL9estXvCztn04FgQbtRdwK3AhSdKEislN/xsG&#10;ADyqK7w1nTFIMgmxwrnA7qptHatct9ax6NRdZGYzW9JgNakYPd3WtCOSmZooe9eulMQp42Vb959k&#10;6QctZVHT92XeO6/KrFeeldkvPyNz//OczH/9ZVnw3hsS0uQtWfu/NhLR/RdJmDJa9m9ZJcd3QQKc&#10;gqDYMyslCK6sljCJKNeNtuyb91meIY/Osc4YAdS21ygl5D77LlsvjfqM0b6sN6HMzf/6R0F6piAC&#10;ge8FWH4vIxP8HKgwsADRPe65Jh/LlOhD8tK3v8nyxHiNSR8nsKsFZxage7Z5jTMDQCcInkEQcZpH&#10;afjA7aPmdVe9+8htT+dlX3uTS75tkbxj4nT7yOvv7hkoFODSKA5ie1cg5KKCPyFCoha8zT934Tn5&#10;DvgC4LBVEXA1SYQ2xXPW4p4boyKvuWstLrTdKsJcJZv0gPDyEr1OGgQ5ssCOu+QyUexqnYXNMenz&#10;86g8i6TTG4Tjp9VohLfATfWHscfE2kO/oQXIgBUxQEMy7WmSzpbSzQbJpM3mkysAqqXjMzzc+IPj&#10;Splr6PPoHWuiYODnBU4ebWnSXqnWmiRoVqVY7I8PrDhjgF4ApAsMYU32Q4GZ7tdqotz44XBZu++I&#10;WQ7s2qVulxNALyAAehcKB1q0TtUGMIHVMsymN2hLDeIgu+Nl59wZsqnztxLy9huy4IE/y+xbq8m8&#10;muVlSZXSsrLCNbKu8nWyodr1sr7adbKxCrbKpWU9/ra68lWyotK1srhGeZl9UxWZ/ci9srDef2XL&#10;T99JysIZkrkH+sycOQ4gmOafdUOzQeMOqfyG1umfLF1LWpwkodIaJVRtBdXhiY7fy29zVki3Kcsg&#10;efWwBFV6BgBIOSxag4wBviR++F2ZO56V8VuipWHfCdKi32hlJNASys5ke0+Tzj2dE6gAoP9Rz9xa&#10;TMq+nbJ7wWyJHjtKosaOxtfREjsG28hREjsKX0ePlpgc2yj8nHvje/L6vfu7kfg7N+yT+3a2nPv1&#10;PY77vjF471iJGYOf+dlRSPrg5x0LQyR7ZxKu4pguXrRkPAmR0wKgPcMhaCx15QUGgIGs8wcABjbq&#10;J20nLtGqHjf27TsCPd8TZ4j+2kLTXvqM86n59o5lsyf5f+Y2gqALqL1JIPxy5w8Id305a4sEwBwM&#10;JCq2nCeV24yURbE77QA6grx2gXtQ/l4fAgP26rNbG0vGQxQvC1GLrscgIOBj06N3Sll0sWdw1B9u&#10;KF3y4gdA6pOZtRkE8CvBmmhYg7RC66CRzKo9BxwAtFthtcAFswBd8HOTDea4WWsBEniRH5B0N05B&#10;1zQmUsKG9JEF77wmM+66UxbUrCbLa5SRjdUrSWj1ahJTraokVq8iCVUqSCK2+KrlJa5qOXxfTnZU&#10;rig78LuUKpUlCd9H17heQmuVlk01ysry6uVkXm0A6F9vl5D335aIEYPlWEKUunoKwHARCVZsJKid&#10;cNW6OvMXn6WWD6oJY1YbJ27HodPl/rZfybwUqHM800D8IXrAxEcAssAlAH5BtP7K/lOafNddRqFI&#10;vm69tjJy/XZbYJm0YdySQOixVfMHaXdy8N7T8j0cvVUWt24kc/96i8y/qbosuKmmLLyploTcWEsW&#10;OVsIfl54M36fY6uBn7nZ+xfedEMeGz/nbLoPvq+WHsOO43zWd7+e39eUEHzPY4fcWFsW4fslOJ/F&#10;dWvLPBxrxl9ulcUN3pWDG1ep0MNeVjao614QC9DuT78V29Bf240BXiAWIEEILrlf4yHScNRiXeQs&#10;iefDA3SgR0M5VPNm8o5jQJc1JwKczxAwAFQQ87x+nLlOSoFMr82RII1Vp/NizPMx6yWoOWTNKYQK&#10;E7l2xzGyKokSNe5hvDvwZLI4aenusgqACimYvGTmp9Gq0eSjm362z54qnmQnaRc9KWwH+sniBAHG&#10;DNYyWHrOTHUeTxMvlMTHBrmeOugotgrq1DqZdRYSAc31Mvcj/5fXMnYelhMD1AmJfRzh5tjOGckJ&#10;sr1/L5kFd3bq7TfKmioVJa5iRUmuXBaAd73EAvhiagAAa1SRmOqVJbpmJYmsWVEialTA1wr4GRu+&#10;j6teUeKrVZLY6hUkBtZiTI1yeP/1klCtLH5fXiIBmMurVZYZt94ic/7zgsQMHiRZO3apRcUVOCub&#10;QWjXGjw7ANRYna7WZufydk3bFis3NvpIhmyOkUZfdkUz9H9oNYg/tQDh/gZBHaZE9Udk+LK10nLE&#10;dLm73VeyaR8VB/FpAKAbq3QH9anGlVq2jipI9rEjsvLLL2RqlUqyBfdmO+7XtloVJQxfw3DfQnE/&#10;I7DIROHeReEeerZqFfA7d8Pv+Xdni8R9jMb30dX4e+9n+DvbV0WJdLboHPtx9ofziPJseC8+w89F&#10;1OC++PnKOLfKshqL1/TKlWVl65aSdXivHCYAWmcn37l90sNyaTC8731dAHTayRanR3W6+epRooHB&#10;oUDUeIS8NWgh2s9ywXQMK5+r4XVoj2bMl2NqONCAcMpnnTmV31R0yf/u7rrN34QcBwEQWAdlnKrf&#10;INz1Rv8VEsAYIGvz8Ms6HYfJxlTFY2fLCYCaMcMR0xmwpFGOfgtCwQCUJbF7GBs1q3R+YeSIHItj&#10;1OZYuQINtWkalwAYkQd4uhtaZH/3ACD1AOGCQ4HkhnZDZcXuvWcMgIrtzoMlBGRg9dIeqHQRCaJZ&#10;hyVlzjRZ9OYbMrNODVldsywmJwALLm0KrLpkbPHVykhsTQAZtlgFuUrOBusP1mEcLL246vxaRuJ1&#10;I9hVkISqlQGEFQGC+B1AMBGucmyN0rAYy+L35WV95TIy/4a6suLderJ72SKenRObZPzRTTScBQhq&#10;iMSpDnHswQgojP/z0+7yvzFzpPc4CE+UewA1wf9F7A8AWONJCaj0nFS/9w2ZHRUtj3zRS94ZNBXZ&#10;O5yDehqu3ed6JadaWLlAIQMNQGci5EhsnMx54jnZXqECLOVKuDfVYD1XxX2qinuHr/g5Fj/HVqsm&#10;0bC03S0K37ub/g6LUHSNqrbhc57N+TmGv8Mi5b4nCj/rht/Z97n25xyLn4vBPrjARdSqLJG1quBZ&#10;YauKRQ7Pa3vFSjLz/vtkf+h6e0aWBi8QAHIW916xVS5jEuSCAkBroeqPvj+v9pqjAKgUpzyuS5dR&#10;PH+NXWcxrMIQC0VU+JxPpcrkhq0MIvssDYXUH/QlKYkFI6viFwDAx7oh6wkBAHLg/FD9cNunQyXi&#10;ICUuGeviwKPvbdknNTuVk8aDW8L+SHKybJo0RbL27THKhSZC2OTcVuwCvRwAHLo2Qq6ARA4BkP0l&#10;zj0AMgZIRWgC4Ayp3RaCjbtwXZyDZ2ABcoTSpKfcF5eLY7BI0tWFgX2CzO22bl1l/N/vkkWwzmi9&#10;pVShxXedJACoogB4YbRSalXApIC1UJMTC5MCFmAcLIs4gBytOt0AaHG6ATAVAOkaw6oAoEbWvh4W&#10;IkCVrnJVfgbfV78Wx7kW+ygjK7CvyffdLaG9u8uxo3t5pZZwUCvXuxXoObpvcu8Vxo4GCzTjmqlu&#10;ToPhc+T9nmNl3KJ1ck31JyQApW8BNUB/qf403N+n5S9PN5U5Mcnytw6/yo8rQlWRSDDoSY+wseUF&#10;vvwtQN5445Tx8wdDQ2XeQ49KfKXysrtiWYBgFUmBVZXMcIFuCCvg54SqVRBOqJznloD36N9wDxNh&#10;SSdhs+9hqTMkofcWC081LFz4XRIWoCSArW7YLzfPvvG3BFijtlUGAONvVfk+7JPPDpZ7EoBvZ5Uy&#10;CGuUlsRKFWXWX++Q5FWL9A7r1CsIADr3q9vSjXIJJOFpcWmTsXPCqsjbePFagARAhJ4ajZUXfp0O&#10;ADSP0xIeuV7EFYRpGCvfiTDRmpkzIB6DElV9L+PpFlM/+eUki5ylYvjGSLmiGQCwHWh/8PTKfAwX&#10;/M4uyIywVpMy1VCCufOzIRJ9iACo0SGrboLJZ1wp5wSBBhyMBIXk2Qul3wv/kYPbtuqJM1nAOs0M&#10;KjvkiNb4+PY5zpSrmYX/B64OlSvR+0GzVZTMwTlZKdy5yFqZRFBJWMHaFrPlVKmFxlDLd1oMUBnl&#10;nkQIz/nUkGBBeJKNmQygZYxJDFoIS7MPR2yRde2ay8wbq8gmAFIiJk0iBns8Bn0cvidwRdUqJ+E3&#10;lAb4cYPLC4CMwOSIgFUYWuV62VoR8b1KZWDJlcNWAVtF2QCrbmvV62U7XN6tcO+iapaBVXGdxOFr&#10;PNyteIBdTK3rYU2WwTExwWhd4u8bq5ZGwuQGWfZRG0mLi1fKCZ81e38Y6dgWNd+hycs/lQ3ixuAs&#10;WsqYFYP4CERPWSCv/DhURi8PlXJ1QX+p+AoaI1kSxK/Mc/LX55qqCMJf23aWkZsjDYjRM0LJ244V&#10;6MHZkwa9nZUuPKQTke6D36TFhsmMpx+SiErXSTIWGC4utIJjCTbYGDKI5aICEIoHOHk2gBN/Z3+r&#10;CIuM7ysLkLterepY3GMuOsl8btWx2CDxFAtrnItNNL5nbDapChYo7DMOIBcHt5YbAc/3OPwbLfYk&#10;HIMgGsNzw365z/Ca10pUpQqy4G/3SOr61ToWKftvzyT/Qeib0++6fJNc6gCg9QM5F/MpH+9Ne/tQ&#10;e5NSaezWNlqe+WmS7FFSvhvfc6eX+U9KFdP2HBmyafgAGfHKfyQLqlFH6QrTKMs1Ej0Lt94nb038&#10;yE2hyIajSbrTma70h/B663wDAjR1wtgQvNkEuecrZKiOUGyITpohKCsL6EykQRw1AwOLpifFskhL&#10;CO/0gwysUFsSR4ywaA+Op+RNuB/m6LnlQfirJ3ngCx4csKYgwmDtnxCk9Ff3F7XA7B51zgCQcUf0&#10;Q1YARIaq1TQAIHqX7rDepWcCgAoYTKSz7SkXEUT9jm5eJIveek0WVqsukRjYCZhUyQCvBCYuAHKM&#10;5cXSbYXLSmsuBhNuOX6/EPGg+bfWkcX33yvLnnpC1r/xumxo0kDWtWwi61o0kfVNGsnKt16X+U8/&#10;LnPu/5vMr1tTFmMibQFAMp7EOGFc1athrZTBpIS7BVc6EseJhQu9EzHH2EpVZQncwM3vN5Ksbdtw&#10;2hAYZdidAxMWmNsIic/JgZkCA6DagRgPBMAvAIBPfd1bxq6NlIo3IfNbEd3far5gStAAwNv+XU9L&#10;4O5u30VGbYgwi49xH4e47Tvl81r17XcMpoNOhOy2Smzs3ykhzd6XBbD+wmqWRnLoGsTXrgEQllbr&#10;mF/tniOUwHCCu+Hn+KoENIAegIyWdwxAKaratXhOV9pnAFRcTOLwrCIRv4sGoCbiPTHYbyTBC9Y8&#10;n2E8QDEBixM37pPWt7tpmAOAGo3FKBoAHctwBSz0yJrXybY618scHH/uO69LRmqyLU4adi8AADqe&#10;1c/LYAEy9gUCsLXEPJ8ASPBjSR4BELE41Ij/G9Jpu7VNpbfSykCMXqSl07R/eUaqrGjdUIZXryEH&#10;5s3VxBoTw54BqYDneqkWarKyR7Mpx24NR1kmQ2xs/jZdrmKT9iqfUaIGJGBmgZtOkvs6TQQAakhc&#10;LRfL8dqJZVN+CAiXBR9cWWX742TLcy/KooArJax1WzwYWDhEZbUaHHqnuj9qRjoXlHvV8gJgr6Wb&#10;5fKGaIYEjhApKecUALEaUXCzpPIhuSjMkBqt+8iSpH1nbAFyLrJLPWN/NJcPbt0gM//zBLK7WN1h&#10;tTHOx/geM7lJ+J7uUyKsizhMmu21K8gyTLiQW26SBS88K9s+6SgJowfJoXWgDMSGgvicJJmH9sjx&#10;I/vl+KH9IEDj665kORqzXXavWSwJY/rJhv+1lUVPPilzb75NVsDCiMaETa7MCUj3GJnl2rAycXxa&#10;Kclwv8IxiRfAGloIjuHh6FBd0I5Sc499dbVBvNkV3jGXvwXiawEaAFqt9xdT58u/v+whE5AIKXfT&#10;cwBA8P9qvywloQbjV+4Fqfuvt2VG9C7ECn+TcZsideCqxLmOqZyGd/4ASNuULjDtbVqxGbJvyXyZ&#10;+dyziLVWlUW1yspCAM5S3O+VuO7VuP4V+H4prn8x3E93WwIrbgkWpKVYgJZgwViMOJ1+RWhiXe0y&#10;AE8LP8QD8GLx2WgAYCQWKlpxYVy0YMnPg/W+qEYlfK489o9j4L2kKC3GZz0bjwMg5d+4rcJ44LYY&#10;x15wQwWZ9txDsmPxdKUrMXmmEmCep+FrTHi/1yflTPwfFzP7yYkPZoW6v+cRALUWmX2+ocpCvi0k&#10;sR6H5FkqVL1dYVvlpppD7AAYjYfjkh61Rlbf+xdZHnypJHfupHqlag1rctL8EY4RKx80NgO9D/7M&#10;kTM5PFrKtmJNNLxKeJiXMxlSuuMUjf8FUgS06RS5t9MkACAjJ1aJ4JZR0f1gAJ8dEcFt1d/vXTlD&#10;NsOaSPELltX33CNpMVt10mTSaODB1U12Wyo55NOTkiM+ALh4M1Q/oAQDAAokR8hxgYss0XGq2IfT&#10;FpOK0C4AVmvVRxaDm6gWoONaGRfQbnh+LwUJPhDcL8ZKWU18OHK7LP0vCMyI4YXWhsWHAR8DyyOs&#10;NmJxNa6VlKrXyg5aBhj4q5H9nfHnW2VFy+YSP2mCHE6MhcIUbe40/MtUy4z0bDXudcHB0MHGZYrk&#10;Y20uSnXdo4ckPToGwDlOVjZsLNNuuxkZZkxcACFjTPGY9FHqKsNyARDS3d5U93qZjgm5vGFTyYxL&#10;UqvtMPaVho37Nm0Ni8OdMrvPvzsxQJMPMwD8ctp8efLL7jIeXNOyAED/SqDB1HpJSrIPMADwpkfe&#10;kZnQaXvo8x4yDi6wLwDq9z43Pe/jO+enDAXefyRBGIoAh/Dw9lCJHDpItvf6SbZ37SKhP30vYT92&#10;wfa9hP/YWSJ+/A5fvVvED50l/Af+/K1s//lbiejSWaI6fy+x4FRueP15WQfAU/cX9zOGAKjuK7K3&#10;AMl1//iHRH31hYT99LOEdfkRXzth/9h0f872QyfdfySOE/ZTZwn9pbNs+/U7icD3ET98D+5mF4ka&#10;2kcOh63GhNqv8eMjnNwaCsjJtMg9FnMD4CVNzAI08Dt/AEhxXAKgdmdTABwjj3YZLTtBl1LCkiZZ&#10;rejULXtUfMMFJo8bJOuuvkqSgDdbnn1Rjh7apYux1Z1biE6rqXQfRjcjQc+o+CJTQmOkTAskg9Bd&#10;kIInl7Ma5Yq2UEdgH1cWCDebKg92mS6xaea6UtwyA+7HUXwlEz0dg4p+d5rhqkT8/LlsCSohGX4B&#10;svz6qyRl1FA9FE10tzOhngxpqDgZBi1VYdpn8hhuWwywz9LtcjkaJvuzkQ7icMXNAfQFVsYjyFBn&#10;G0f2ImH/hGoteysAWhwL5+mY2Pkin/MHPjC9fsS9kPqAtZYoy1o1l0WVaiCgXQkuEgEQLildULg8&#10;yXR5apeXDcj+ka+3/NVXZOfkSXLiwH6NxHJRScc+j2Lg0wI4ymfBmCJXQNxLTnLyCY/i50OcJNRW&#10;5Dk4n+VpZe/ZLTGTxsv8l1+Q+bWrI55YRnZWZhKFlmFFjUMSFGNwXtGIfS2pUFU2ftBOMvbuAOAi&#10;3w8rytblQgCgDmQOXgNALqvfTIcL/FU3te6ur/sMhA+gAoMYYIkqcIHLv2gACO02ZoHHbY6yO6pe&#10;xMncxPwAmOdIl4kLEL0R9gpRd0lP3WwLixXyvGidOl91SbElXzcn0cfvyZJUd4wWwImjsuXHL2Qx&#10;whdJWFBisHAwlKD3DgC4ESGFxa++JifgsuqLWWxrMKEjybt/Plnf4zjH13Ny38uzZfMphCNwyuk6&#10;ua3d4ynWYGfBtnvWOWQ1WhLAAmyD6ovzDIDWfdHqgQnI7L3zL/R9SdTeQ8jcAwgtv0CgNyqVLrqZ&#10;abIVYZ6ogAA5FBAky6vWlt3LQ+z24n7wefO+ELOOw5o8zv1hEvKZGXX+uEwDt7QcZcFaIfkCfClJ&#10;r/cSlHwFowpETwjlIY/+OFMSQWuxulfuwMVPizm4dSHZB/bJsleel1g/Pzke4CfrS/nJhmZNtMu7&#10;jll79M7LsZr40GhJ5gCSnAB4BUtVCIBqAZ67jJUBIIq0dWViLfAMqdKyr4QkujSYnACYr/XjrFaM&#10;TaiNlrZP1n/9tcytU0cSKlSR1IpGXqablORkFEPrlJHldSvK9L/eKVu+/VwyY8J1EKj1hS0dLjSz&#10;YMdh6p3gxgerqjG0srnScXLaRnePclGMwTJyS7stg4Cocx77BMVkEzhxM26vJuuQEImCK5yE80lG&#10;bIrJgDhQQZKQjY6BRToDSZptv/6IhCq5gbwwA0C1cG105HrO3ifuLnK5AbDTzBB5+msCYISUrvsU&#10;APBF0GAQAyQAAgzrPvI2LMBUefTzXjJxU7QzlgoPgFywTQkHizjuCRUKuVhYpMk2F+442glPeW26&#10;AOGC+RzYd9hSg9my6YdvZTWys1w0opBpZ8wvBq4u6S6bEM9d/Ppbkg5mBPfJxZDuGmeGeyx+z809&#10;ps0442Nyc382iDQwUO8LQMhnWzAAtFn4LWptS0KOzA9E//MHgCbDpVYf5hebIvm1IhEaAPjDeEnW&#10;p8EewVyqzORQF94BkmNJ4bLkrrtkJ/AmLchfll7+J4n/5ScbcKp25NL2aHnwZ1YNcSGkIIf9fWZE&#10;gpRvBa0BACAV4INh+Pld0nqCASB5gKyP+2m6JKcj4YHVK3LZfMQe5snu+SGye+4C2bVgnuwE6u5a&#10;vlRSBw6XjTVry1H/QDnuHyQpAZfJuj//TVKnTZAd+PvOxUtk17JV2FbL3lVrJBVfY1asg9nK7k9e&#10;98nXAuy3bLv8qTFoMGx+rY1bLAt8rlxgDg72Bda+pSjHK99ykMwHAKqryYoXBRxDOF+KiKbu9ZoA&#10;CQ5tKMPpchczc7xMvPt22QjA21eJFAwE3pkthNW1AxMoEYATgpjSjL//TXYMHIJZdkD24wCpeGBH&#10;+SwBeEw8UV5AYyOkg5BMrWIGJn91nBJCeI/K0/P3+JlZeCsuR/qKPzMbrVUR2OfevZIA4vXCu29D&#10;BhgB/VrMCgMMEa8KgxUag9hVUvWrZCuSAbPv+YvsnD1Dwc+u340Lnw4AzdI3ALQYMCe8AqBagOFy&#10;/Y0GgAE1nocQKgEQMUAHAB//vLdM9gAgwd1dejnivVaozYDcLzd+hM8BLNQSd1wi9/6pdaETxNwn&#10;lQnLvam3YouNqcZY0yU2gNra+QtZQdoSrWaEDxgPjARNKRm0ly3I0i/572uSBatb7U2KMfAZqaXp&#10;LFzOsWwRs/3zfjGmxWd1XDPwlvm2lhFGR2MyiL8vFADOWwkLcJBjAVJc5Hy4wQaArPDyh4elFLeW&#10;TIKMlSd/QdgtPlnCly+U5JAFKFdcLCmLFsmOJQslafECSV25UGK6/yzrylaTNOBMZmBJiQ66RCKe&#10;ekZ2zZ8vu0KWyq4lS2Xv0mWyZ8UySV27RJLXLJTELRsk8+g+T6ZkflgC+iOPULFl4ooWPVzaxgFA&#10;loA1mSx//2GKxMOHTU9KQmF9B5lS6RZZfl152VoGfLQyyFRdf63El75WYq67TnaULCXHgwIkM8hP&#10;jgYGy/7AKyT6Gry3QiVlsG+siCD79WVlfoXrZejtN8vMLt+gvn+/jlavBUU7wrLAQ9agHwg6RZEH&#10;yI5w1hT93ARt2WuWx2T7RfaxZaC0dIvBMjtul003rLw0sRmfUK/FuQYuUmZgc4ACcBBrYpCa0Ye0&#10;yDBZiMD7GvDEOElSUL+bCEuLMbdIcPuS4XZuQtZw6t/vlJTJo7FfBheYf+VKb16Q1j9qEsk2AgED&#10;vBrkdSwwPRdnDXS/9/3ZFGccwMLn7W5nSsKkwTLy7yBgAwBTkZSJASiTiBuOn1PAP9sBC3U+znUO&#10;3LljsVFmMSEATN02Fa60m5AnAFkGzwDXYqZ0cES+m7kQFmB3BUC1AMtTC/A5KYXeIH4VnpM6AMAZ&#10;UTvlic/QmdCpSafL6YZJvFeaN/T5/tYrX+a4mrwLulDlDZruk/R8VdAlMNkT5jkoLxFW5bbOX8pi&#10;ZHcTYT2zooP3LhwLWSqy7tuqXC0L334Vddcc61wULbblbfmY85naszUA9J0becVZTxd7da/MaFi2&#10;v69nAgDZoAp9v6muxCor286RceFrxDheXSC7/GnzsdHybM8ZEhEZJVPff09GV6stq0ojLl0aljWw&#10;I7QM5sp1lWX/pdfD8ispx4ICJSsQRlcA8KZESYm/pgzeU1kxJ6J8JdkED2tehXIy9G//kCX9h2NK&#10;HbEKNdyH6dCXvKbdGFiA7EkyUy5hvP/K9pPVFAymxdV4sjzaaapEIgbIAvJjCcmy/dsfZX61GrIB&#10;yLszACcAEzQb255APzlUIlhO+AdLOkDwaLCfpAf7y16YpwcREzzsFyT7sW3Fe6fdVkOi+neXjEOw&#10;ptRK8j5sfeBODHAkGpdci34g5OH5kyt0XgFwtlzfYpDMiqMtRgOG4Mf4BOMRFk/KHZUiKLBMKY1h&#10;g+yDsvW7r2QlWPwJiBPFIeERj+wuaRORsBbC4TaFwsKafxtc4zED8bnDWknDiIXGGgmyrBdWSHSc&#10;TgcAvWklB4gdADTwc7JhdmPt5TvjScJmcoC/xuDY1q+rzLr1Rkksz5gkAvlwiUmZSUZmNAULGEvH&#10;ZtSpDXWZn3FNSMLQclL32ymDzAdMigIAp26JcS4A0U1lEfhC/ekBMK+7k/t2ePfiLhk+rpTjVnkB&#10;kBFdLwAuyQMAdyoAXishb70hmbvZGYXjnTHwHEuS/j7nlueN9ADiqRJOed2JHAA4CwAIGSgDQHpW&#10;5wMA3cQLqG2otff/AG1vVZh0pDzbYyrGFcZkZKis6fihLICxFetHHCkhB/xKYYORBRwRhNqOB/or&#10;AHI7DDA8AIzZ6w/8ASCm4P0LgkrJ3Hv/IbtGjEWW9giKDzK1jQKXr/loDlWhxWgVQmAy5lICYJmP&#10;kQDR/q0UQ5gs/+w8WRKg3EGTnTGs7OMHZe/kcbLm7/+SML8r5YA/UThA435pQcH4ehkA8RLJQmYm&#10;G+5wenCQbrtxwltKXCphTzwpB5ZMBWjgNGjCs6YzNwA6ROgJG2OlTDOm613y8/myAGEaqwXoA4C5&#10;LEA3yWBcP16TJSQy6Yrizu1bv1hmPngfhAzKyPYbQGgF9SIB1l4CSbWgRIQhaD6/blWJ/LkT7s1h&#10;m1ioIzQxVHM3PZaljnCfCeNYEx6LwQcAfSeDr5vuWmsKJMzmM1PPZXH/btn69SegXKA8DOeWzDpk&#10;ZDGZHElCkoS1xJtBFZn15EOyb/saLIxGLmZSyzrAFZ8F6ALgCViA1OwrPADmDZL5Z49PBj/vfben&#10;YX2HzQI8JQC++SYAkAUFFvdm+eipwTZ/ACwI1Od+jy8AfjlzuVqA2vOHRGQAz/mzAM0F13p7FDz4&#10;NRgtL/eeo/2k4Xci2LpLdvXqJ2tu/YtshIXHhMfxwAAYWSUkOwAJVwBdJjZagEcAggdghPH7A8Cb&#10;dVdeIevrvSFpkIDLBnmeEmiu9Bvvz7xtCXJdy5HaZIsW4OVoEOVX4wsE/qxFDqcAAOEBSURBVEH+&#10;Lcl+meAB3v3VGEmADDwjv4wZpZPwjG0//OnQ91vImqsR5wCwCU7sBJA3OyAQPnmQHIH1lwl0zgws&#10;IYnBpcB/Qr3pV59IZmSCCiVQVCqTGRonkO47GIzsiM5N23dIOchxqTirSmGdIwCkRLdmnck/nGaJ&#10;ELjh16GT1szoFJvi5MO5FiCTdGoBGhuLWUrGZajuwoVD0vfLlk8/kkVQbmGCgTW8JB4nAVyYcY1H&#10;FngVeH8rm7wnWXuTLPjNILfyu2iwOcknJ1bqOzUKYwmcBIDqipqeIaWV0vAjm4mn74yUpW+8DO4Z&#10;y8FQ7kXCL4r6maiJRtVINCzDWbUry/ofv5KsjMNa703LNFP3lffEtWPndIEJ8t/PCpFnvgbFRWOA&#10;KH+rAB4gXWCNAT6HGOA7Mh0u8OOf9vLIssFULSQAutbWmUBHfqDJIAdzwQaAWwmA4OzRBeYz1fBB&#10;7UpwgRECQlx14ZsgLqsFyBCUheHP5ct4mHbEz6cvkaB6ThbYxwU+J7H13DF8rQQB8MHgUrpbw3EQ&#10;Q1isnf7YHJ384hMZUHBetFwWvvGcrL7yEgfkLpUTfiUBgLD+YGipsQUv9BhAMjrocllZt47E9uwE&#10;bnIsc+bqSXGMM6ZqfUEgtrI1Si5jbxTGAOH1/qkDQl23fMeMK/xxJEL8YQH++YsREo9GQHS/aNGk&#10;kQKjWSxsB/ZISpcfZFv16nIE4HccKekMxP6ygcAZAL/jOKEjsATDb/6r7Jg6BnzBAxrHOoblj/tI&#10;033SQvKdNAQQixQtAP2hUkvTAzRT/dwBIGk3QXggJcAQJwj64X6Uhoz4zBiTBssbAAlW9FW5SGCx&#10;YCgH9+zQppUS8o97ZDtLr7AlAEx2otaUGUMSZjfBDZ5/39/k4NLllvUjUCBzyx6mdFc12+4kHRRI&#10;cllZvsBW+Ell91t1iZ3nQttm14KZMvWu22QrAvsJoMiwHCtOqTqsJ8Y5A7DnP/kvORodpvOKA0yf&#10;ZT4xtbMBwGmRKfLYJz0vLADUKK8LgFmyRQEQySMfALQY4AUEgM7E/3L6MvRVQWgJ/W58Y4DnBQDd&#10;hkgdkWwEMbsELMCGI5diIaYRkSYHYHRR/4cm0eGdERLX4QNJuKq0ZBD0/JhwhRvMDW5xNjBoH0Jw&#10;Wx96EET3mfgMw0jM+pNuB/4DjRbG6J37MGUjmAdNkAUm/w8W4DUdAYD3/hwCReipCEii8qL5dPnL&#10;J2NkG0RAOaGVzExFX5R3ZGKyaJH8urWy+c+3SypOIgtonB5wiQYnDyH2lwFATAFKRz74ggiyOgzp&#10;p8MlzMDE5n6YvVcJLZ8JbRaUBZuXQZ6/WlsQFWGNni8AVE4kgNcPQHhN8yEyGRag5h/ztQAtw8lV&#10;5wgX3ePpEtbzFwkBJSIGMb9wbBE1YVmxZhQlVDGYNHPxtw3ffCnZ6RnKT2OW9gQ+l80bpORN5957&#10;InpemCuMBZgXOJptZNU9MDnlGDeed9pRWfNhB1lACxUAmABSNmtZI1GTHIn4ZSLI2QtuhKIJ4pV8&#10;mbI1Ex15JxXOBgDdJIgrzHshWYAaqkA4RAEQ9+mCBkBnpn0yDUKgDfop983m1fmTxlc1aLie/h04&#10;z6AIDX5i2/EhijcnYASkkWuM7bCGG45J+vQZElqhpuxj/A94cxyxQQLhMRhdjAEmAAjD33sXrswh&#10;pRqdAIXveDqBD18ZblORUpsJo9eEyp+oi8gQG7ze6z9C2O/J3hAFxA/UwvNDWvrGjhNlcyoZT0b/&#10;1G5ZapVYfCRpEBRSri0jB5H5pcub5XepHAIKHw1GoBInmAT3d2mtW+TgvAVq9lPJNwukRA4alcpy&#10;7XLP7HQBMEvW7DooN3QkT4fiDOcmQ2VNmvFAkAEOxODwh2JGIKy/4NaT5U9gjY+J3GlnTPoBKSVK&#10;i3DdVIfSQCDAdWrD7gOoV3z3fdmAbFQCSM7hCAXEUsIKdZ0JqMXdAACc9c97Zc+mDUZJoYmutoWl&#10;NvgieLhme14gdra/UxB0nqky7vE9qe97li2RubBctyG4nwLllCSA3tYbULGCEq6dEFpYVuUKWdj8&#10;DTl++JBDHyE/MHcqyMabhgf0OpxnjkGtWeDZi+WZb3rJWK7GdekCoxLEdYErIgv8L7jAEMZ9/Iu+&#10;MsVJgsAPMUvb7o7u/Vy/+HyZwPMC4BeonTblHbq/VOmhas9OJI+2Vr0GLjCTIIf0bM+HC6z3SC19&#10;CNGiQX1Q4/5O1pcuKIHwXPXa8e0Mx9gf5ht6AnOuBbZdLEFN+8hn011Cs0n/sycOeZfHEceL+/Jb&#10;2XTZtZIWDNc3wB80GCQ8/EtpHDCthJ/sAjBuuO0u1NhvtcTeMSQqAXwaqnBzZs5g6bdks1zSZBDm&#10;OOY6MKbc5zift4euVMAJJA0GAFjnw4myYScPz5Cvk611ytcysg7K0hZvSVSJEiJwdQ/6l5CYS66R&#10;7deB7lKilHICj5QMlNWXlZDwrzrg+GhiQxOUJF4N6nNSGIfJ+3IBMFO2Hzomf/liHHryQqBVaTDF&#10;D4InA+B8pcGUaDNZrmw1XMZEnAYAtSzJJiSvbPea5TLzb/dJKBMe1a9WC4quZALK3WhVLYe6yKYP&#10;26Cs44guCMe1SsAp+3HuS0GpDmcLAi6ZmQkNVpdk70uRNa3qozaWhfuY2OADbr2hDJRowF9E/fAm&#10;JG7GPHyX7MdgUzeYFQl5xACLBAC/7CueJMgfAHgGj5rJOSuX7Dh5FQCwn4KOzisnDncu5leOY+D4&#10;KoEFAKTCk1/bRejT21c6LVzhWduynLCMNsFKgtbAw/+WHTCwBEmO3QC9VaVhRCBLvAOGVzb4x8xB&#10;hF52jaQM6q9uc5oOTKMV5U7Q9V6yDW1/TRA1AILHlb/EObSbsB6Aw54gBMBZcEHHyNLY3bbWcgVX&#10;4q0lKQ6FbZYVf62JOJ+furqLcCKhrZrJ/nGjZOurr8q2oMuQjfGXFLjHYY/9Q7JSwy32x7wA41qw&#10;Ar0ruftMXVDMkAQILfyrCzq3o3UdffRz8YBOBYC0AEdCpfpUFqACAP5T+wQ3PbxHdxTB36CSVgnV&#10;qRhC6guIxSh3iwKvbnadGyV+3kSzY5QX61qATsmPc9/P1tUtyIxxeYSk7tAVpnB97ASQv1G1Egug&#10;JkE6rJbXio2GNTv1tpoSO3i0arMpEzGPHMjZAOAN4AFOj06VJ77qpwrSNg7/sAAL8jxzvEcNDTI5&#10;RNpPXIlkAwBQBYbPDwBaW0xHCQYxdm2M3maBXN6sp/RYY20x6SVmH7MWlgyfpS6eIsuQlNuPxGoy&#10;3N6QKtWhPvWFHBw5WEIfeUo2lbwSRliwRIGVEtr4v3Ls8EEUETA8o7UzXk/ECQX8MGeDBIMQHsBS&#10;VwBg7W/h9f4wbzsqQMYi88kTAvet+SCZsT3BPsyJrfW/xvzdiYG/8aqrJRogt+DmW8Ht6yPZB1PV&#10;UjyyM06iQadYASn3aJzs5hqQrFk8S03RA5gsdA9PQE1Gy5NyP00teUnTk3+5GwAQggi6UmBTsqau&#10;XMVjDRoAWmc4Lb2jCwwLMLj1JLkCSZARoTucGCAJyGz1iBtrpSH8n/0DCmilJ9pVbmzWQtZBWoq1&#10;oXE1r9J634RqIBVXuwbSVOVlweP/lv0pEUZG5m1lnJWPi9bgObYAbYGzqhLWfPNfWvRmWfDYoxKK&#10;ioZEnHcMpaPqIBsMWgylnJbAHd720beoWCEp+OQEjWdZc2KDnky5wz38bvYieZYuMKSuStd5Gn1B&#10;XpGAms+DCG1ZYNcF/vdX/WXa9jjdXfYZEqELDRqn+MDF5wJzYbYs/AcTl0swXOAAbX1L9/d8uMCW&#10;2DTrExZge8TZ4XVe26I3jIwYw78Th01ZniR/8GIjfv5SFv7pCtkM9Zeld98lseNHoscWixpR3hkO&#10;Tc2WLcAZLC2bkXzd/Lc/y7HwUGHenQIkfF46dhz/jFP2kymrsBAMhRQXlKDh9d7cGUA4el0cAHAU&#10;MjI4IZzc1eDhjdkY4/DezUVjNvjEgSxZWq+9jIC5uen5F2Q/ZNT5N7UEsHce+OCJQ5ICa3D5PQ/J&#10;kD+hEuSnHzDBKeFjhfonUKRMVvxJ+EcwQQaIZm/9QSBK1u+BIClByQQRih8AreZYS+8YIHYA8E8t&#10;hsvw7W4ShADIOKYDgK4ih95gG2iZqUmy6smnJKw8NeFYH0oZespcUfDgWlmGuNqaDz6QjMwDlnjQ&#10;FL2VfLicP96bc+UCuwCooq14NuowHT0oK9u2lJUA6x2Q5o+tdTXoHewtQhrPdVD/uVbWvV5fjqfs&#10;deIseZiAnmtwY4Fc4Cx+1hkxQC8APgMARAzwDwAsSqy2feljoRaKSLuJaHuB7mvk/xn4oSb4nMcA&#10;fQCQHMAO4OCh3r5iq76gmiXpKaeDBmNtuTAOkyJl7rPPy9grUYH2ZkM5umGtGghMGh5QxiDmzP49&#10;ktC3tyy78TaZimq1xPGjLa5OOplJuKslyLnFsdd6zBIJaIhSOFieBMC7f4buZwg4V0FoAu5HSXyY&#10;x5dhpei7fKvuSPehQbxs2bUuTLo/+Lys+N8nkhEXpneYWc/DnMisdYQeEyOHFM48umGLTHu/mQx5&#10;6305tiNR61TZ0EQ5crnsP9oQeooAQJ7ox5OXSXDDHrhBqAZpj3icAmDxWH/KNXTUKfICwMthAQ7d&#10;ypaEvA8sP6MiB87SsQA1U04AVG4jHsyWjbLknvsklgkQcP7cxkRUD06qcpUsqV1Fwvt1x3vR+ho7&#10;1dpcVRix9Idmmz3gkTewFOVMUe/dKcFya1F5IdtQJ7y0ZlXULcPar3kl4pgM9lP66TqJxO+WPfSE&#10;HIa4pAVG8n652WFLhhAAjUVAAHzmmx5qAV5f91nlARoAOqVwThIkhwXI5dPDOfwjCVKgMeAAIGlW&#10;rcYvFz9kW7UO143/nUcA1Fa07LzYYorc+uFQWb1rv4EVhSswTjjHYlF/3uf+f8nWn39Dm1jzwrTs&#10;FHMlHe9jMlLTsuQMzp0no599Vqa2awtAghWp3hSRxmnrge8JnO8PYhOmsbCE0Q6zxWR5rBf6Am/a&#10;sU+u7DBe5Z/8YKKWBAD+sBBFxAqAcI1UB/C4JGzYLJsmT0N5CeKDJARz8rP6gQReWkMASU5qWoOZ&#10;lMxHGd2aUWPlAGtIYZKqJDyFQZ157a1icOgUqnAh8tuStVKy6W/qigZ8AN4SM7TFGA/MGwBJDp+s&#10;LvDgzQlWz+oCIG+7pW/V9bc2AVaslrRoLkrb6ko8BA8StTVlZU0kxFMRGNZTyO110UIA95BrnGMB&#10;unw/7sBzTxwCdIEG+lm+Ka9YY+z0CbKs7g0o7KdQAgAQ18CeF8lwiSNB8l3yN3AYl68+OZThORdH&#10;GEKpMlwgLNFFAPxu1hIAYFdkgSGHdSMB8HlkgV/I4QKTBvPkl94YIGQh/gDAwj5nDc7yzok0G7tC&#10;209ShEATAK4req51AdWYQQYWAKh6gM0nyD++GSfRLLzASKHlR21LekbbIGqwdf4cJBBAyXOqonTA&#10;6YJtG/GE5aMExb2RkbJswmQ5hiZmGrpTBoL1uua+D+LLf3oC45pNxPHRBwmtgF8auEb8kvcfkXIf&#10;TlLyMVeHEpDN+WSa9R5gGp01ekdY5J8Oagz8b/Z51faJ9NM5iR2lDF3xqWTBjC/94kxAaBpCmccO&#10;g+hLKU+vkoru2id6rheIY/A1akuYXNYSANiasbgFulKcWwuQx8V9aD0VAdqhMmhTvMP+NxECVwzB&#10;pZFYa1AjZkSD/D3/xpqQu0LGFx3HoqAgzBggm+hEVyoti/7xZzm4fqUSXrRRJO+futDFb+0VZP7w&#10;kfA6di9bIKvuuENiIN7AGGAUKlkSURVC3cJoWIHzb71BUmbNPA0AGkfQRBi8ANh51jJ5ptMvDgBS&#10;D/BZyGG9BABETxCAIcUQZkEO62nQYKZvsxigBlD+sAAL8gh93sMnCW1I/L/pGABgo6FK9aIQKLU/&#10;rRSu+GLrJ8fsTW/TAJCVVwCjpmPkiZ+nSDISHyoeR0PJI/1mwmEZVPWm4WQhvRwvrbtXa5ClWYY5&#10;WaTBOMo9GuLRUZolKUiwPv7DOFh+4xFew0LQaILUG7lJ/EgWrP4JzVEGJSES2Gi4NB0eovE4Dr10&#10;gNp+IKmanYgTHQOYsSWmyjGxfg8pZ0/AkQPe4ZQpX446dJjqcPhUkcGuwSa7LwCagqvFBufHp0i5&#10;D+ACtwDwUZoewdLiVLA92QI0AAwGAF7WbIgM2BBrrh6zpA4AathOVxhbiRwsk00De0gI1J7jqlyp&#10;TczZDjGBGWC4w6FoYLTsmYegqhKhoMAEglV9uGIHhRzfxfB2E5/EuhW2SVY9+E/Zrso1lO+yJj4J&#10;aJ5EncAQ1DDHjKb4bR6j0nnGJobgAKCPBfj9nBXy7He/5g2AFX0A8Mv+MsMFQCRB/gDAwj5wLwA2&#10;Gb3MsQDJc2Wsm5uTYFRicvGFmLz79gIg53MgxBD8Gg2Rd4Ys1MoPrS2il0BivnaAo4AEknJEEIdp&#10;kfsOqMoRxhZdZoIgvTGVfXMsP7Ox1GxEp8s0ufszUGBaQwCaJXANJ0iHSQBAvuXOTlRmBdDA4gqG&#10;PM3rvWai6ZGilEqtH8ZXMrSZAGCGRXt+qLCBK25gtR2WzXTaQNL9UdfQ0TPjfNd+phbp8rp7Zq4e&#10;06yqyKY9B+WmT/rDPEY2WGWxilcOKycAMgu8IIcF2H99jFnDCoCUxDIitLm9Jvnk2m9ru32PFpel&#10;Yf39yXrLwgJkw5wktGHcClLx4pefkIyd6OWB3ZEWRNPRHOkLxwLUgHFcuKx44jHZopL5KN9Ds6Q4&#10;tIWMw7XFVb8GPTUqopE7Y5n5RQGN2pQDAEm1wb4VADvlBYAviB8BED1BZsIFfhpZ4BlOFphiCG69&#10;uA3o/IC3sCBR8PdffFlgLwA2GolYl7rAJgLASicm/Lh5FZfOBQi6iRAeezLoboPkf9PXqndIAVPy&#10;UdM1V8Akhgb8LAWhhQc5n5Vad9pn2zoXEkNUTp/Ns1RHzvDINbg27D4sN3dAuw3we4MogtBgnPw4&#10;P8wA8N+/oRqEAAi5HH9IVD+FNnUp2qWJMUD2MqO0OIUYDdTcmB/Pzg2eu+CnVSPuhhPw1q1y3Nqk&#10;zw2A/IzdBFSawG1+oPNwCWg61gcAz8HDcThKfu1QGw0LsGTraXJZk+HSZ63p4FkpnHUZ46karZv1&#10;i14YWPtLJ1kKMcyk6n9CdUBldYHjUfkRD/DYBJmkJa8+I9m7Uh1VYI0feCzA3PW+BZ+aRfdOd1FK&#10;S4ySJU8+jvpfNl1nP2HQelDpQGoPqTGLkRDZ0r3bKYAoFwDqDTMA7DLXAcANkVL6RrjAFeECQxK/&#10;VNXnPXqACoCIAc7YFu+MlT8AsPBP2QCQMcCGIxnzIgAS8Ag+rMQwEDw31h/nr0lQabIRbSeC2k6S&#10;S0G5675sm0b/6BPRCCJj5JgCIOYZ5YpoDToe10n3gOEnvsdpDaczklxjgqLGAS30wtfC2F1StWUf&#10;hNZwLpTihxDrkFVgwPCP7wxClqixNQNikPDer4ZLpLbGpHgm5cRR7O/sWBWPfYL0uW0XF3M9X533&#10;5qZ25IgB4sQ1B4wTprX5am+axyM0XX/OFKHzBMBh0msV5OlPAkDatdbljqEHS9+IbEBznaWgjyRX&#10;u0oVYKJQ86sdw8ChIwAu/8+zkp2yW+0mVoFY9tcswAsFAHlaaYkxEvL0Y7IJLu9OJG/owlPunbLv&#10;FHRdAWGH7V17nWJO5g+AP8xbJc9911XGbHDVYNAYCQBYsgoA0HGBZ6L88JmvB8jM0AQ7hhKhyR+1&#10;UeVtzFB4WDjTT1zMFmCD4eC9oQLCX/U1CXznAwBdhSfE/9iGFzzb69oMkYnhpMBYOwfreWJCCGpg&#10;OH1dclt/OiQ87q3XGzDfwHoQ0VPV3imQxOdrzPpYKdsEANgKkmCtQIdpPl5mb0syAPxoygb4xDBJ&#10;2aez5US54X+DZM2+A+q+sgqEcT8mPjyabE6wPAfY5XGWvuDIffnKIHgB0P7CbmdurWWHsYskqAmC&#10;thRGPSfxCS9L3dcCvLzZCOm9mjE73llmbh0LUF1X61PBRUbrDvFa//MPslB7yF4Ni6miKj8nqGhm&#10;BdkGVZiVLz4pmSksrWNdsTVwUc3FIgRAr8VdeLfafYQZCZGyCL2HQyuicRKSHklokpSAyhB2sSOl&#10;ZwU6AYZ17afXnLczmjcAcij+OJ8A2A0AGOZI4j8PAHzBBwDZFGmnPPv1QJkdlugBQPY+cQUW8o89&#10;nim8nf5zFzMA1hsG3hsBkAlF9ONlBvbcW4A2x9h7KLgNxFBbjJNaH4+QFTv34+YjIOQ8X21PoMjD&#10;eeHMMR+DK+eT4mKYcwRaWSkrYFinTutQo+3Sa/FWubI+ARBebqsQqEFPks2JuwwA+yyL0LSwiqLC&#10;PC3XZqDMQDJCS53I8VMA5ApcPLEXnjKhQFPXPJ+FaOTcBPplSto0s73YTXVXpwwuMKW6SzEL3HSY&#10;dF8e6sQAuUJRKduSF6rawvP1AcAtPXug5y8AkHw58OjYcjKhCpsOQRC14lWy8pknJD2Rk5pZK0I+&#10;M1hmURf2darP+IJgQfftjZbABYnaJosee0yiUNWzAy5vfDXE/6qiVwikseLQvHt5TZTDDRyhp+zG&#10;fnMudhZ/0TgNbxWfKuPHCoDL5blOFEMgAFIMgZL4zwAAkQWGO1z3kfoyC7Joz3zdV2aFOVlgqglR&#10;MccJnxT2XhXF+y86ANQHwvAV+G9DAIBsjK6iH04bXI8L7PYHcaXnijbcRPEDav8p5xYx/WCU4ykF&#10;ptkoue+78RIJ9RYNIimXllYfXdazwRkbd9YTh5xdUmVOyBezVsllDSkKi3vRcrZU/GSmpB48bAA4&#10;bUuC+MMk9GuP7Ahu0lXNBsgg8LTc4D/55J76ujOYrKcagDbxWLpCKSjLBM8N3yFl2wzXrDQbpAdA&#10;mupcACCpAX5MgoAmUBJm+qVNh8uvS7c594FgRYGeXACIH10Cc+SIERJyYzWVwI+qWUWl5RPh/sZD&#10;BCECFRRLH/yH7A8NM1fOV0tPk0MOmhRwtp4O2AoLqeqRO8c+uHGlzHvgXolB5Qq7xUWz2xmk8uMQ&#10;z4xFSd9ySOinTkOjJD1loxqcHQA+CwB8CQBIQdR6AEC6wH0AgG4MkN3uLORwvl4XJwAaD/A9AiBq&#10;YP0xvylFb9afGwM8hwBICgyrUeCG+4Nt8p/+80XVNq3/gwJfUQEgM8ja+Apzazf2W38kGjE1ghhq&#10;e4T5oHnw5+/myLGMTAPAjYm7pVS7iSZT3XGGdpH/PmSTxbZAc2ETnOKyAF0AzIavrm4O/m3dc0Ru&#10;+XSUUmH8Pd3si3ZlOglQHV6UyoZjpQoC6JYCAP68ZLvjAnsB0CT9TdiV64G7XsVPny6zb4eQQCVo&#10;6LFHLHp/xMN1jEM5XDRK4Zb8+WbZuXqlxjhUIt1BjdOBWV6TPr/PuNFE27VzkFxx2LwsRL7TbYC6&#10;a+FsmY1zjUXmOgUbO9hFQgghmRqBlXAdf7kZnbjmKWC6JJ4zB0BThNaucIgB1n3kffAAUwwAQ10A&#10;NMXtPwCwEPCvD4RK7ADAwSj5ggUYoK1f6f56M8HeDnHFbAHymMo/tH4/JVHv337KaqPAsEKMCxw7&#10;552lBejykRVLqLSEuZoIz4GNl/waQ2SFFil0T//dc6HeTAXAlINHpMJn+AN8cz8IFQYgZd5sbIhR&#10;YVTKyszJYtOo031Da09bMWVKEvrQ/uuXKcoUZ5PyQPKG1HS2raitQTfOSPPc+iZQHXq6lEAc8sdF&#10;VhboZoFZA+P25DVLzqwgvnaAvT717j+D9Azwg7sYy/aXyABTTy8OALj0hhoSO3a0tghgCaERNS0T&#10;rHsohNnmC4DaP0TZ8l4aEjP17mbg4bik+j0BnOo8TOLYIGFyi+fFV/LI4bLgJvYIYRtP1jVTGqsc&#10;vkddc4XSEvL3v8q+dascAMw7MOI5no8LrDHABSvgAvd29ABJhCYAwgKsTDEEAuC7sAB3IE7YT2aH&#10;WwxQm5w751wICCjSt16cFiAqIHAX3uoP1RNYPwEohfNNgmh4qRjJ0JxXCjjcOHe11QWquzDPrm3S&#10;V/qBY8saEGoEMJakSUX1As/GBbZ5peES7aiYIVuOpMk936ACBJlfDfM1nyrNx672AuAxMKj/0oW+&#10;MazADvDPGw+XZ7uNl12Ou+tOLC8AuuZLIWbsqYajA4DWahFqELA9m4xfDWoOCpfBXqdUF/uIFjcA&#10;8hj+HxgAMlWvABjiACBS6yqzTTjUrmhO7M7xiHl5h6LDZdoTj0gYWkzGowJEXUY0yiaXLh7agMsQ&#10;C9z61deoljliddPch5MaKuydzHF8R1JLiaHK1yQgmkur/CiWM6rwghG49Z/2ILH+s6QNUESS7lJ2&#10;VpZs//orWVadXewo4gorEHSYGCpao71neMXSsuxF8BkT2HvB4nt5Ddf8APAnaL8916nPKQDwPSRB&#10;dsjznfvLnEgrkuekUPZBkUJa4XZ2cQJgtoqUvNEHUndwOVkG568ZYEuCnEsAVAK2qtEgxAQpqlpt&#10;+8ryPdR9JlBRJMUpXSsiAFSscqh8i1HuW7vDWAlsDmxjmA91wD/M32oA6A6ql/tBGJXcO4gV+jUb&#10;K3/9Gppbh9lWxIa3Zmc88T/j7NlWBMNSAdAhGSMWSFD4aTFK4poNg1Ar1arPDQDSyvQDAGrROAGw&#10;8TDURW+12JgDgIiGKrLoEuD8zwWBrH27ZME7/5U1yJ7GAABj4QJH16gOOgwsQIDJWriQK195XY7v&#10;SVY32CYV41tcqQo5IT0AbGx4dmtjzENruPlkOKiQAeOOlXbDckafplReADQrkEIVvPNZ+/fJirfe&#10;lo2Vr8E5XwOVY7THRG1zJNp40hVeB/d+bYuGcvzgflPgLSQA/rxwpTx/SgD0WoBzIgwAzQL8AwAL&#10;NUIcF5gW4Bt9AYCNYUwwqYgY//kCQCYXA9h4rNl4ebTzOElgIQUNAHD5igwAHc/K+jAzpJYpw7dF&#10;yzWtqAID8GsPL7flJJmMElcFQHf9/mjyFgDfaEx+rA7NkSVpO1xmJe0hFVqHuKfsS2eqS9wo5KzN&#10;7wkSXLV5NCwSVkPDFpkWHSeVWo+SkkBrxgzM+puJpIhxmYoyM6w9iDVFjzgBgqQqGkkXGAD43bxN&#10;niTIcVinagESr2hZcfqr1Up6DF/ZsqHLlxKiiQMrIYuALiKlpKgGHY5a2gX3/Fn2rIaUmL6d+7AW&#10;pIXLLfG+WwkiB04azuGIcw/T46MkbFh/WflpO1n2cWvZ3LurpEWAbAou3VFknjM0nmsZVbUGsSvy&#10;rzI0y58puzctlwX3/w1xzKsB4tdBEZqd7Zj9RRkcOI2LalaX7T9/rw1sNGLrAFOePE+62XpXGOS2&#10;puK/AACf+64vJNci5DpXEr+mEwOkHuDD78kMtQDhAkeYC2z32Ck7LOxKUSjUyP/NF48F6EZ/bZ5S&#10;BOC1Hkw60JuCZ4O5wzpcra9nC4hiUl7XqhOHeK3HQpsJJjT9wbIIbjxImg+eYjkGBSyVzLCvZxkD&#10;1AUTc8IYJUYz+xriLn7KKiHXeYpchkTQxgSIuhAA3cDyoJXRWpxMVZggpImvRh3skC3xupMTSFDY&#10;dHf9c4taFRH8qSmlAEjiDbMDmFyhacfk9i8mSyDOSUVKndIdLwAWXdDWJIIIgLB+HQBk27ygJsOk&#10;kwcAGaAlADK4SuvN6nmNmsEbbUZcyqyJMvu2ahJaC0oqAL5ItkyE+5gCmfnEatfLbFhU4b1+USuX&#10;l2q8p8JagAaAlBjTPisOWz4jJVnmQSRyLKpQliMTvRwdy6bCAp3z7jtyOJLZbNxhx5I1ijvvuIk5&#10;WAnREdnU4xe0NAXvD7JX8XDdQ2sjFgjgi0MWOxLAPgMZ4J2zJuNTZrH7IrdvXFK/9wAg7g4AljFA&#10;AuCz3/m6wKYHqEkQBwCnRyYbAEYm2hhz4kMnt1MoInQrwG4uWgDEtb3WA4AHC9AvBwCaNmBxAqBW&#10;nWjlCcAQ1p8f+w61XYgKq37SfckG8yE9cXBf8Du7GCB1SpUCgxlK+dTGI5EEYi8Qap62mixVv5wj&#10;+w4z4HMCYggOt2o1SkVKtoIqDE40sM08CUaW5qs5GzUwfgJChTbdPQ5W0QMgrT9CAVEBMUnGLt4e&#10;vhQlceDuqDKMNxFiFmDxA2BA46HyNWS0rRGOJWrYANPmvbUN1cCaUi/VJpO0mC2y8Ll/yXpYe/EA&#10;v2i4wtGIBe5Au8lkxNLWgEy84rVn5Tj6HTBDx7IfdanpWRci0M/1LQ0mvgrN0moGEsZNHC/Tb75R&#10;oipcI8kVr5QdFa8BAJeRmTegEuWzD1HisRdMe1AjaI2R0wgXmcxGrpgsR8yCqnfIW6/LBtQAJyJp&#10;E4ckThQapseB/JwCIvf2CmVlxpOPSVpsqPoFGRpkznsZPAkAca4EwK4hq+W5bwGAqAQpU5dJkJwA&#10;yCzwtIhkeeH7/gDAJANAvS/uBCmyZbcAsOd9y8UKgPtxu17pAQI020GeQwB04/WqOKOWH8EWCZAW&#10;s6Rii14yOzZZb64m8JR/4PL/zjy05ok7a4zeKu53Iqb9719B8WuG8lpYu37NJ8vD3awJkwKgzl+8&#10;du4/LJX/x74gTADghJEJrj9yMWTqeWKcZowHsubBbL+itgC9LhkBwbKinRdtkpIsX2mDuAHqc7Wn&#10;gaeAu+jI0XlZgFTIDoCE0Oez1mpy4ATbelIRWhcEur7WupIA6IkBKoDvlY2fdpClqP6IQyOhRGRP&#10;o0gghhXIKoqtkJeahwxr3Igh2gs1nXFAgh+An0mJ01FiDG/MAnQVqilUQSHGrb/8LLPB10sB+Cai&#10;ZWM0Stcial8r22C5Lbrrdtm7ZLYSuffhvNN4LFwT3WeWH/Ia4ieOkjm33gprD83c8VnqAEYjiZMI&#10;AE+peL0sL1dO1nzcAWB7UBcrFq2fCgB5Leoz6GDMUgDstmitvAAAHOcLgC4NRhujOwCoFqDFAC84&#10;AMxCZrFz7q5wlU7qCpdxXrrCcWx4yVB7MERf6o4uiwBAghC9HHOBHWAqJheYAMiqDwNAE2INJAA2&#10;mSD3fDpQth/hrOKpOnFANcRy5hYKFxZykorqTXJhptmC9qX7DsudX4D/12osvDtaglNhEa504I80&#10;GGdCkdf24I8URWASAKYiysAegVZXfCZBz3qtK0pzzDv4WdRfbPI75hC+mxEdL5XbD0XpzAzo8yE2&#10;CVBiNoncpaIqkTM1GKrOUKIHMQLQbkw2HKx5WIAfAwA1Y4tALbORBBBbaYy5zkdm8Twyhkzcdfdc&#10;8Oju/AvaSyIbDPBhIiEapXEJsMaiIJO/FkmFxS89B2XtUN0HFTBUV8X3iedzk70AyMwoCeqI8xC+&#10;8HXLgF4y4abayDxXkF0Vqd5SRcJqlkEM71pZXwEVHC3rIcmxyyxPpolxUDat4jVl7IiVJa+/KGsg&#10;fBAPsI6ojW5w6GgXAyswGYAYj/rfeX++Q5JmTTH3XUsD83dV3NXYMsWMAZoF2G3xWnnp274yAYrQ&#10;ZaEITUl8/+oOEdoFQMcFnhPlWIB6z8+zBaiWitMWMwcAVnDaYlbEc66obTG3OG0xCYB8nfu2mBb/&#10;453fh29f6k4LcKTyW4MR22YtMONyjH1TBb6oaWWe/Xl6gAAEcVz23CYZucmQebJHxzvHBf/zJUC7&#10;IFh4dDH8MIaDGW0nZE78HqncFupSUIHxb0sAnCw9F0V4dg4L0Cwa3rCmQ9ahJpiZUMTCWo6RWz4a&#10;Lhv3Mo+kLbAtC6xiCHqcIn8ZqBjplQeJPHJE7u0E/k7LCajMQDyQMTqa00WoZJsXAJKsSQD0AwB+&#10;OHO1A4DWA9cLgK4l7AAgniVdQirUnti1W1bUa6AdrZj8iIEwAgEwEXG5JKrD4OdFtWvKll++xRg4&#10;ADIoGqQTVDVtX7CXQi1VL3BM0l44bHavWyGzH30UfTtgBaKMLbU8YpGoRomsw450ZWXabTfJjnFj&#10;8E64znh+R2F1qgoPYrxh3X+RuWjgnoTPxuO9Echgx+E849HOMx5AvqFCJVnyzusA0BQFa6PWFAwA&#10;LQmCmnJ8rgcA8D8EwPURUg4AGHASAL4njAG+2GWAzI1OdtbnCwAANWPv9gX2tQAvTAB0kwl7MV+f&#10;74oyV5CA/alzCRA6VwBo85QJTHhrYFWQWnYZEiDdF4ca5xRMBbdU0pv8OHsANK/sqDrWA6DmdGXj&#10;ngA/zGcKLLeYLovDUnwA0CHJ8je9FsRCJ4sS9FwhZkjploNkPFoTquPrsLTdJj5aBFukIGgJBS2E&#10;1pUhA8BwQpoMxPk0HABz2oq4eV68sUFOUuRsLcGTAdDpmOUAYMfpqxwARD0qQMoA0B6SOhqORcwY&#10;EfUSj2BjGDNx9BiZU7cuBERRBgcZKdYF70BVSCLAJQkE4+2wqmbee5vsnT0J+7IMKUUduQRouwG1&#10;eAiKPpxDH2xU1QvKacEyPQ7qkOopZqTL5h9+lOmo1Q0F9Sa5ErLRKMWLArAlwDJZAVLzypdfkfTY&#10;7RrQSKfnjIGyL2SmLL33XlkP9Zc4cBhTKwGsIXmVhFhgLKzWUID24hvrSMKYYapjSAuS1q6SqPMZ&#10;BC5x2dJmxvTnNfZcvE4tQO0JAkl81wIswVI4qEPXefhdBcCXAIDzonc4AHh+Y4C63jsAqNoimLhb&#10;On+eqzH6hWUBuoCyD8/puV8nQnsPlVUsLUU21jiArgVYfKrQTFjyWAqEmK/BLcZIzfYDJCR2p45x&#10;bYPpcYG9CVazXgv3ch1/wycLu3Cctp+0VILqoxVmeyRgkOAt/795knJASzz0pZUg7mtx5G4JQpmI&#10;P2JtQbCCSjQZIJ1nrVa2tqoqaPcynhzVGxwyXOHOM593m+trAVHiKoujjyrwDli2GUXMvXUFYeMm&#10;fmU6nysZb3BRWIPeGCD37QwIpsyhWNth6iot18lGhtQS6zw/wiChii/3/+ytCwlyBF1547OTkmTt&#10;228pJzACTYVCa5EaYxUirLBIBDAug3s864XH5ND2dbon1VwkN4qy4GxUzhytuttek9tdcwg9zNxm&#10;ZyCRweSM023vSOgWmf/0k0jCwNqEKg2pOOHIBCeipC0cltzCWjfK9l6/KWjytT9io8x/9RUJq1AN&#10;oEeXlxZgJbjREHXAecZA0WY1znPDe69LdmqytjdNQ9Y5U0sknZCIc47e+KVrsTksUoIzgJxH7A0A&#10;fBE0mJGbKIflWICIAQZrFhgA+Mg7oMEkycsAwPlRO5zx4pQeamavSFfdAo1ecybNBVcAZHXBd58B&#10;AKH9iAUthpl+bOG1K0kqFpptVa6RhW/+VzIg7qtTh+rGBTpSUb7J5hQB8JlfJ8P1I8ODJP/iA7yc&#10;TdBpbZL6QvIxW1sQT4bKE13GSnS6phIxSayxqqlEWbDkTF7u7NCvrpeK73djz8/9PAqtMMcAACEJ&#10;1mKq/P3nZU5M2o6UAwD3gPhc4yMqwoQg6QDEbDxA6vefDkl87Br9OrMRNLcKWPt/0b1yAaCiuDLu&#10;ZG3qIanTfrgENx+nHCZt36ntMm11KQq5/LwAUBUrGg2WdpNWFAgAuewQuDKxUf6fWag9sybIrL/e&#10;JJtRShaNhML2G64DGJrIaBLc4TiUls2Dazyr4X8lPQqd9mhUE1M0MEeCNLh7ZB46nD0bKDZMPMR0&#10;VnNwPcUx1YHGc0ro2Q0d6KDiTFcW8cfNdSBlBUDbgcTMRrjls596TNK3bkDGOkJmNKkn82rUkr0V&#10;q0G5uiwSNuVBfbleQutcCxAsLWEA8Lmo/d09d6Ku2pq1RsZZuVY8kzyHQV4AaGowfZasl5c695VR&#10;m0wNJqA8YoAAwBI+ADgrKln+88NAmQ8L0F4XAAA6MUhTl0NwvfNnSHRdj+w+F42KKn8WWQsACCv7&#10;ggBAJ6y1G4vVkz+hpBRK7/4QPD5nfUAQqmIShB6b3wchygksUb+7tEaHOjLwLIFotf+W8rRl5kxe&#10;9mlnbtCiBE7xtXnvPrmjY08JakqdA2qdTpVmYzbkOEQOAGS27clfkAhpgawNW8dBsub+r4dJ1BFa&#10;f9ignmCHMevnzE43r0vMDYBEAgNbZbL3hIZYAzQ01liCAaCXCnP2K1pOAGTK3mIWBMC2aCrNczi1&#10;BWjnz9gD45dUoKDA6/FjKbK6U3uZUbMaZOWhCoN4WhIytLSu2C94JwEHWdvJdSvIvPdfl8Ohm/Xm&#10;7MeWRrVtdtpDwJ2WIfsiWIMh5wm4CQgtISIQWXN2TtDjEDRd8PJz4AIyBglhViQz4pAYScRkjahV&#10;Go2b4Na2bCArG8PdrFsF51Ze9lVCproa435IeiBbHQe3PRoW42IkUtZ/9SnWI6v8UHXe00Y/8gBA&#10;hgjw+d5L4AKDBzh6MwCw7lPiXx5yWOABKgBCDYYW4CzE/l75cZAsuAAB0OzmLNn8/ecKgOR3xgH8&#10;uF1YAGhhml1gBzzxE2gg5wEAlf9HhSV0YQtEmW05dHscDRFSepTaXMwlQOdAkjNDFdf70KSk4w0x&#10;fFe6SQ/wmlngAIMOFJh+4Dv7vnICIP7y6fiNuFkskobJCNXWKm0HytyYnTb16LPz07ReixQAzXS1&#10;qgKv/2+pF7TKXLhJrmiAzvYoiwtWGowJpRrT/CzFEZQNb92qGFdUyW5VzIAYA5IgbCpNF1j7UqhT&#10;ynPkVPYKDLg3VM/f6ZeSARBk5XB64nbl1i1DX5Ak1NKmwqIi0NBdSsDXRMTpImARLqleRRa/8Kzs&#10;DpkNEDsKN5odsuBq0t0k5ca5M77Dw71nahnitrFF6V7a58gOJ04aLjPuuF2iKWAAdzi+GqxAHrfu&#10;VbKl7nWyunZlWYW4ZBSyxDsByjug8hKJBuhUrtkNyksi3r8YscClL70kxxI4aIwKb2wtgq5ibr4v&#10;DydLP4k3Eszxfa+lyALTAiQA3gQ9QACgX61npAT7AqsaDAAQlSAvEwARK7Lhdv6TIGaamxVLANzW&#10;5QtZjvu6A4tYHBYKbhGwAHfifm9B1n3h229IJlxgHdFulj//21UMf3EBMFueYDc0usCqsG5tKc96&#10;3px23jHOyBAVgAflpUGoRPnXt8MlFMaUjiO1AM884eHA0ElGGMed0sOIZTNW47j9JKgVSdjzpGT7&#10;SbIR1W2nBMBJ62LFH7L47BFMeazLAAJdl25Wy4LJCfeci9YC9AKgGwDlBGMZC39enbxbKrceqkXM&#10;wQAnxulMZcIA66weZn4AiJIZv4ZDpeW4ZSbZQ1n2ggAg3VX2RcapW3b2hOxZsUSmPP4IKCaV4ZZC&#10;KgvuaSRK5AhKifhZKy0Qe1sN/b0FaKwe16ubZCRG4qDWUc90zZxsvQ/oGB/RgInqB2w6tRdHJFQf&#10;P7xHlrVsA2CFojOOkVS5OrT8qFJ9rUTVtjjkTrS9TEHD9h2IR+5A8iMcmd+I2gBlxAJX43xmPvyI&#10;7Fq22JYkM3CZo8e/03sAeQEgn2bv5YgBAgBHwgUunQ8AzoBM+ss/DpaQ+FQdq8ZUMNpRUfodhUKd&#10;3AD4w5cXAQCC34uY8mM/ggPXdPQ5BECGpqjhSW+NvYgXSCmIkbYbscDyCW5E1HHTC/UcfN6cFwbp&#10;nGDsE8nBF/ui7rfpKAlqzUboM+Tmb6fJEbTN9B1DJ1mAsbv2ytX/Q9FwK64S4AiBQNlg2HzZp1Dk&#10;cL8sd10ML9ebN2pJphJoMyQ1K02e6IZzgkgDSZz+qitmtcFnBX4Ez1MC4DBpDgBkUoPOpa3kOS1A&#10;TxKEKw+TRBQWgNWW4WRJtbIPQfPESWNlwj//JitgcUWxx25luMVwL2PgmtIyY6wuHKTpbRVRxlbr&#10;Bln55iuSOG6wZCVHnfJeW0rKlg1upJe6vdoOLwqRkH/cIqGUta8EoVYAMOX5EyBpz2z0jiqlwfEr&#10;g99XQZKEXewQp6xTXlbXrSgz7rkNoqeT9HqPkFbAcju1/Fl/bN9rzDGfceAFQG9shu/vv3yDAuCI&#10;TaEKgP5QhPa1AOs8/LbMgAgCLcCFcQaAF6QFeFEAIF1gAGAXxAAbAwQBRsVuAbqN19UwAfWEHhXo&#10;N+WaDUYbhDgdLtpawykg8PX4CgsoLgB6vEc1CCxIFLrvoNz6JapfUN0WyHxGsxny5hCTwPI95kkA&#10;SP/57t+W4gOMswG9W42Se74eI9FHOM0MXcnpMlml4npxgjETanQYun9d4AZf0nSgVYOoYKkJOxpp&#10;+czjgEaDoVQ4G0UbKVoTLBoDHCFNEbRVAGQPD56TPriT2wPoyqNVHeTnmXaivpNWE8399KOyffgQ&#10;mXzXjRKOeNtuqKqEISu8HWID0ajdjUDsLRyxumjG3pghRtnc/NtukMVv/Ec2/dZD9ixaKumQoMpO&#10;By3bUc52736OlZCuJlj2R5MSZO+E0bLm0X/IJpW1BxEbAJhcuSoAsBp4fpWQHYYLDABmxzeqPlPC&#10;azVIvOPuv0liRwxAhvmIkqwzYM6aUKX3VXAPwKw2gjOBeeCyNfKf73rLSIghXKtd4V6QAOoBVnlV&#10;v6ceIGkwtADnx6VYgNyjnl18I+70I9kyVJYEyZKtAMClLHGEdc0kCGOAJELvqlhOtsOyXvD263Js&#10;334nVKS9BC0UUIyzJuc1aDRMdqEh+GOdkQVujE3VYDjGz9Jrcj7v6v2ZRqcJK9DlDWLlFhIuAejp&#10;TYHlACQf7v1igkQcpmOK5J7DX7UZYpB0JkE1+xRHiPkllgE28ZYx8CKuQWuPALS2YDLGDwIvXZfE&#10;6tGMwG9HPgkA+ctWk6Ce0IzJADCn24yTqq36ynwMSnt8NiCLGwBZmUIAtDIqkYU7D0vND4cjoImy&#10;HgJgO0p7FyMAMnsF8mjDsUvMBQYNiG0BLAGQd3+UvMQA+E4mRLRaOP2IJPfuLfNvvR2cO7qcBB0k&#10;HiCSEAvrKxHd16IBSOGwBiNuqCTbMKHWwToMgcs898+3yILnHpflbRrLpp87SfjwARIzbpTEj4es&#10;0Nixkjh8lCQPGi7bO/8sy5q3kTlPPCsLbr9TNoMCk0ASNqxOZipjIdDACcuGTbQ+4wCMVKshX3BL&#10;hcoy4+9/kcjR6PiWtps6NdYDmtYsn/ypgn75IoirGmiOzyAA4Cud+wAAIwGAz2ncjwBYigAIQVSq&#10;wUxHDPA/Pw0BAO5wANBtiHR6mCq+d+QEwC2IAS7Bc0vOAwBDUTdtALjvPANgluwEAD4KAAxoinlD&#10;rUsIghYPAHK/BMHZqNxyeLrQ3gskIL4/WlqNX6l8WgoUuMaCQkmRAKCBno1PdrEU+WLmGinZqC96&#10;nQMjUEkWjOteE7/XjuYzjnMAoLu+ToRWlh+AhnL0TAhcgUDiD/PWO0wdnrWrBlNcK5pxrozqYTV9&#10;rAp9tR9ccsQSWKnBsji3zrA4LECW7hAAGwEAlc11HNE4BeT8AdB38ulNdgKyR1jziwd0DL/K2n9E&#10;kkaCJH3/fbIGSYZkxP1YtxuJ7Gwk3ONYUGYIVPHUEMTPWomBZuTRCKyzs9zaCmVkBVzWxbWqKTAu&#10;vqGaLKpTXZbUrSHLsIXcUBVxv0poxA7Aq1xRUmD1pYCblohML8vaolibDEpOHAA3AcdidjisVgVZ&#10;WauqzP7347ITbq8cO6xCCZrJJjdT1ViKBgAHL1+rADhqY5RcdxMB0CzAvABwwR8AeBZ4TisnS1KO&#10;Zcm/vkMlCGpgqapUfBYg4vGw+Pw7gO4CChkNFJatBrWYIxXBJhkflYDRRNeX9C4bV157/kwsQNee&#10;5medzorqpWRJEsRBnqSifMPhWv/s12KK3Nx5rqSDM6veCIs/8rIAXcJtwt5Dct3HFA6Em0kEh5LC&#10;WwPmygG1HC0b5jVfz+IZ5ftR430Zw409Q9MV1buhP8fVjfvA5eUNJqOd7qpJWfnGAi2TWzAz/yQX&#10;WBu3oF6SAAgXuOHopY4FqOmIwgEg139eB2uIASLp+JFgShronkWzZNWrL8sCZIcjUWdLEIytfq26&#10;VIkQUYiGFUigigElZVflMsjMlkWFBmS1sCUi0xiD98egciOhMqg1iPElY0sASMbid7GwTOIhZkpF&#10;5yRyDgF08bAkSb1hZQdFGXg8xgGj8Lf1cLs3P/F32bdijrVBxXkehRufrnFNZ8Ccouwt/xFgg5ML&#10;plW4iAxZuU5e/R5JELUAnz0ZAOECT6MF+PMQWYjOhDZN6DqdT/fXdeK9WeAtP5oLbORxWtfMArMG&#10;uzxc4GtgAb4qGeChmYnAdJ47Y87VdRgAJqdnyMPfIqlJF1j765x5uCh3vN11gS2Ozu5vAEAIKgfT&#10;O0OoKhixv0vqTZLHv50lUcfSMQ9gBmirBgKgL6tV7bIzABIXOJ2iBAXAbLTa3Cc1Ow7V3r+ahUbH&#10;ywYjGP8z11erlPIEQNcXxxue7onMCQiEmghpNV1u/2iUhB1QWQBvLfCZnHOBLtMAUOOAHDrkIOLn&#10;DXuPQCMQqI6eoiUhr00L0MpsihYAtXCbpXBIAL0/wumNgnPQOphCWICemI+jZ0cwofoLqymYqD8W&#10;Gy6rPv9MZv75LlldAdlhBSX2DykPq8wsNpalRSFGGA6NPrqtJCqTVE2XORITLhy/i8fkS4JLvQM0&#10;m5RKpNfw/VBzAaE5Gl+jUInCviQJcIMTkHmm1ccqjwRMYMplbQHhefsjf5djm9ci3kmdQXjATPhQ&#10;URdBdA1Yn5H766RmaM07ADh01XoAIFxglMKZBWgusMYA4QLfCBdYAfDXobIIfVt1iLHB9RlNkAIN&#10;tgK+yesCE8q3/vSVLMU9TIJlzfhqDGOAeBYp6AcTCjmykHfeAADuP/8AmAYA/IZJEIoBFA8AWuyc&#10;AMgY4BwpQfBrPR8AOAW9ePvLdzM2G/Ul+5Daataywbf0rYCP4KS3OQusw0qwznIIs6wJkyvQ0jYY&#10;yVIVfGg6RcauJqvi5NdJLrArkPrjLPABkTnSwCZigdc1gj7buu1eBGUg8YwmRUEu1mgP2uNCTVaY&#10;rpmH1Hp6d8IaANMwKakgxSyu1wL0xDacB1KQDHFeFiABUIUXoKBRb8Ric4HPAAAtDG0AorLzTKSg&#10;jpQ8Perx8XU8bb8kzZkky958WebVrQqlGChHw4qLqkXlGEpqYYIB2DRuBxAjqTkagEYXlqAWQVfZ&#10;KVujiguTGdFIasQBBFWCC0rOJDXHQN5KY374G2N+bNgURysSYBuNfSyFVbnmo8+Q8MBKjRPPyj4K&#10;AIScJIndRQ2ApMHkBYBMghAAoQf46i/DZGkCs8Ac5FaAeGYgXJDxVpD3+AJgpmzt8hlKGZlFp9QZ&#10;SxwhOgEa0a4KkDyrcDVaI7whWU4ShJbY+UmCZEsSAPChb0CEbgw3GFw4MxaKgD3hJFM0y6vz0BKI&#10;nI/BSIAEQ3ggqNVIqY1KjEXoyWGewAGAH7UoixAA1ZpzkhoOALYfhYoX0l/Y/wP1v1ehz1HsbiqM&#10;ngYA+Wd3kK2O2yml4AKXaDVfSlGMtP5AVVbVjOjxwwpKWqdaLKa910w10q25kXzNCN8pZZsNlMtb&#10;TFCJ7SBmbVFzSDKzNWBm/WHB+YEGgEbY9GSBPQA4Rt4dtkQpQNQXoyNnLXxP3yTel5muySlsavYr&#10;oFDKit87SSXucW+KRI4dJrProxb27jtQgVFRNldE/A9xv3hMtMTKcFtReRAHXl8s4oURtSFRD+uO&#10;KtPcSHaOhUUXjRhfJON8BE64uMmw7uJAdN4IwvXyG6rLalSlRLJ6gZlhvCcRGeEYusEA1pl33YPy&#10;vSla7nEQ50rBVQo0UEXaJIYK83LjwwYcJ7nAAMDSOVzgV9QdvuERJEHCk+XNn4bJSrRrNQC02M35&#10;AkC9Eq17tjpvwlkE6qnnIoPP+5xYBc8EArKpoBTtpWoOLO15LVujnN007zhBCeHmeBX2Phbmnvu+&#10;16zvmKPH5P5vQYJGh0V/lXorWgDUggRlYsDqQ1yeVldgu0VwhRdKUONe8s7giWLLGOP6WFzNj1K6&#10;ij3bM78faiQhZMOyOsYW6SlEpmdCQQr1v/DeSpDF0nyuPPLL/HzHTp5ZYN7GdBT1//k77KAJ+uO2&#10;YjxwrPy50xgJPYRoHKoi2B/DOG68HK5vxUFStRvEI6j6Mr7biTrUf/8MZQkqxMDk1j4hbJxOiw0B&#10;WKpOmGx+wWIdbLlJ8DTZfXOplWLDGCCaRL0zfAnIxXwxFmm6fZ60+5mOzVyf8w4DCJTuSpAdqCHe&#10;gH4es599QGb9pY4sA19wNeStNleAlYEttiJkqiojg0zpKpS7JaL1JqktkfgaDstvG/62tlIVWQ5r&#10;bzESI0vuuVNW//cFiUfcatPb78lKxB1jyEdknBEWYwIANOKGsrIA+1rz3vtw3XbqRM9EMJm0KMZs&#10;Cgc+bmzGXVBN9p9L2ODl6+UVuMCjQIMp4yRB/Gs8gySItcW84V/vy/QwAOAPg2V1EgGQ3gDFN5yS&#10;v7OcNIV9ZK6TxUWB9d37OTdwDntXL5XxD98rq2Cds8KHcdh95dk2tLpMvLE2KE+jcepOrat6MsUz&#10;Q3yvxzdRZVbRcYkCAP69E/rhYv4GdDAaTFFvLoWsBL0yZl0BgKTcXN28twzbEmsllEqfcEa6W8ZZ&#10;2Ifheb/th4YRPak0GiXwWLhQDkep3XWt+8N4GwECNNzyRjOk88wt+R4pXwDkJ9pOhLvZFDp8amFN&#10;lutb94E8VpzZP7SI1PwsPgB01wa6wVo8jQuk49h1eZxc3bAHSvVMuUZvPBIj/u0paGrmeEHN/FMD&#10;4Bh5BxZgcQKgEkw0W4yJha9sTqRUgSOpcjh6syTNnyLhv3SRle1ayuwXX5DZ/3xQ5v/1Xll44x0y&#10;54YbUctbR2bWqSszb7pJZt1xBypJ7pH5Dz4oIe++LWs+/59EDx8o+1YulcxUdME6jjDCklUy+75H&#10;ZTtigYwRbr8BbhwsxBRYl2EAwwU33iSh5ABytaa4AyevZoB5/wv6yh8Ah67aKK90oQtMNRjLAucG&#10;wBkAwLd+HAIAZNkS93X+ANA752ysHyGlkyGBY0ckbNwQmfLYwzLtxlqwBivJfPRPmX7bnbL+688l&#10;c+cutfQthOP1kwp6B8/kfacEwBbs+Fhc4qdMSHKzZAjjbv5orfvID5MkPI0NuNgThqVEzuMstDeR&#10;+244AIgdkl2hDGWMbQRtpNXEtbD+hiATjcQP8KFkqxmy3impzOuenhIAZ25LBpEQN07b2QFoYHV9&#10;MHGl9utgdYOjXOdYgF5y4Zk8vLw+41pGJqvOFVg718qmI5ny96+h8Y/0Om88FaOD24LnRABUnhOt&#10;v4L1DDklAKKA/K3BIaZeW0wWoC+LnaVspJwwZ2gSpzZg2LwoDTHQA7uS5EDkdtmzaonEzZwkkeNH&#10;SvjooRIBnb6o8aMkcdY02Q/L5EjkZnDQEgGoR3VwcAV2bfSMjDTZ+t13shZWZTzc4/AbQLGBNZiC&#10;WFY8XOhViGcteP5pSYvehKPSBcZnWWZXqCxw/gA4fPUmHwC0LHBuAJwZsUPe/WW4rNHY0QUAgI71&#10;qVYsPS2YHBqfzjoqB7as12ewcdCvsn1Id0leOE8yjuzX+5bFuC+vgAuI05D+TAi/BZ1PeQFg2MEj&#10;cveXKCNtjuZixaT+rAKrWppqABsI8eJLG3STb9FSVttJoJLLWl6crdPr3gnXknR62eg8OSLRULP6&#10;x/ds6zsO12rtL//SaQ7q6d1K+pPv5CkBcP/RDKn2Jfg0iAUG0LdHUuQf30ySrQAgEwMgAZEiSYWx&#10;Dgr6OD3z36gQWg/KC2HjdJFPp6+TUo16Sok2k7QahFZqADiLtPxMgaKgpr4TEyFHiisXu8O1Ic0G&#10;RGgUkL89eNHJAKh9an15TIW7pjzfTSvBIRy78TJeNnGHJj6BzPJmTmbVs5x6YygWLTMApRQD+fH8&#10;bBrQj4kNbvxbWuh6WfL4v1B2h54fiP2F1YZLzYJ+JFY21kH8CvzC8F++wcEOqJWvytNcwc/gZa6z&#10;1wUevgYWoGaBTQ+Qbq+/8gAhhgBJfMYALzgAdONWnGdAthPp7N+CkeipjjHvxOg6tthQ4VspRBy6&#10;egsshlnEoybHE8kLACMIgF8MARcOpXBnUTGV0222Tm/2O+umyOQHe27QEyuJJOWtH/eW5Qec1qla&#10;RGCBsqK+flrXFNvlnieE7pYybcZAeYbdHTl/x0mHiev1HjlicSeN4FMCIN9dbyTdYCjKIrPjB17P&#10;NS2GQsrI7ddKakjxAqCevBKvmQjhdRIK0mTBjr1Sp+MguRTZnkAo1/iz47yjEq2Z4bMBQMQAXQD8&#10;74D5slsxxrRQTBG66AHQzRi7DCU39qRrHb0Hh47Cln8ERQUzTCiCHOHOhAoMKCmdZfw9vgkbiX0a&#10;zyOYIm4CUnfYgIGysM7tElWlhmaOI1F1wnggpfA3gTg9/cH7ZP/W5Ra702ZNZ7bI5QmAHhf44gFA&#10;N1hPnmQmzEDe3wwsCum4n+xnTYuP915NA9z/dCa6WEKI9/E5uVSiogYA3xl9MgBmS+j+Q/LXLwYr&#10;ABaFeLDNKxobDIvR0EDsXI0OCpSESGDrKXLJOz2l4+QF6ily8TyhoQAnHnyG4+gk5NJ9A32wfyYX&#10;ee/bjF2BQonRWnvsxzmMc1kaYYpCqjKfxyt/AHQCllM3J8GXBomSSI8aP/96g6XpmGVGTUWcyJSL&#10;z8w6yPOMcv/SZ/Vk0uWEZn3S1CprOWqpXFq/Dx4AOIvUHIPV5hKkiwQA0ZP4tb5zZJcCoE8SpBgA&#10;UB+Sbo5F57gLCoxc5Hi/nc0CwNajQmt0dbMgs1VGAvOcz6j5gT9xIqqmIL5XMvbuPbL87fqyAskS&#10;VonQ/Y0E3zASXDby2eZVry5rP+8I1fID1mTaoTwVLhlychJELUAAIJMgGgO8SCxA1+LXboCuz6PJ&#10;Dac3Cm+/A35MlqlsGhcrhwTuKw5RoHF/Bm/KCwC3QhTgzi8GOQBYGMPgVB6Uw7ogyZiGB7PLiC/y&#10;+wDkDGq1GyBzUnaZKAfESU+wFzVHpq7kRYcVWnOvgsDZEnY4Xe7+Coo3zcldppjLVCRxF6D6w9JP&#10;+Y3b0wAgsl5HM6Xat7y48cgGM/s6Uf7aZZxEM8WvmWCnPExn55lZCad61u6k9wwgCms6sZW5CXuk&#10;atu+uFgy0ME9goafrkbUCwQj3RMHPIXpr9xBFks7KxubLlEIIZAxBLjAr/RdILaGMI7BRuK8TCvV&#10;uxhe5oCa+0VLkeKqTLZwtiZNGS/T7qwr0Yj/paKIXzXtbgABG5JY21EXPPvvD8j+8A06eL3FQ4W9&#10;aqsF5t3iojls3QaoPcMF3mQ9QfwqMAYIF7gyaDDMAtMFRiH7u+ABujHAExhn3ixwYY9f/O/3BiGK&#10;/1innCuarLKzsSxwtmzfd0Bu/mogVJGN02u9QAoaHsrrfSZ1RSk6bVDWDlYfCNb+HeBy4ueS9UZJ&#10;kzHLJRFPXGXaYAUTAEljc9UkXWv6TO+W5xoZVqB3gh2N3hgjVzVGD3EWSPD8mkyUjyaZwLArppHX&#10;8fIFQN+8VYtxKzSwWILJBqgrXNJmiAzfnqA3mS6BKRK7xchnell5f84XAPWx4njMlHJK7sINeHcA&#10;Lhi9O4zHZ9lgk8mywOzpthwASP4guYUgTwaxRaYC4EJJ0TFF8oNjyl9EAMgzdwGQmXQ2RT+iAQW8&#10;DqTK0jb1QJeBCGoFNkGiCAMEW8EvTCpfURbc/DfZuXyJPpizBUBOR1oEI9ZtlFd/sJ4gygPMAYDg&#10;AYIGQz1AAuBaJwnCWPOFDIBFO+LPfG95WYDb9h6Qm750AFDbVJ4tCdo+r9w/iJKw6iMIFR86z1pM&#10;lBqt+8q0+J3wMqzcjfEaLQJQC5DeiNePOdMr9XJsEWrAeN6HHTUbsUyC643DeaB0FwZRMCgwyyDk&#10;bK/8Aw+niAFa+p6vBaGJqAeGogR8as20NkNyYOh89AqxjsFMTijKuu7bmV5ZHp/Lebt4IWylxwlB&#10;ayxLZkE0s3JbmPjI+LAUhxYgAdBWO5f0mX9GOCcAUmprHrLKsHS1EmSs/Kd3XgDI1P7FYQHqAsjN&#10;cY9ZhsSYFMOCJPTuWT5bZv0d1A1w2SJReRKDGCCbuW+BWzz5gQdkT9R2/fyZq//kVIMZvX6zvP5j&#10;P7jA4XKdQ4T2WoAGgNPDEuWdn4fJupT9dvb6vOlOXii2VhEO8CLcVZ4u8J79AEBwZmkBKgCe3ig4&#10;pdGglVfc2OycRge9LiQiW0Nx+f0B0mDoDHhMrHQi0Z8tbqnqZGPOyYdZVvwsnqXHAtQY+HFZeQC9&#10;P75A+1xo/gWg+sO/+VS574cQGJ+mJHWq450yCeKeYzoC6Hd2Qq8QgGAgTd3WE+SmDn1k7a59FgsE&#10;C5uAZHEqDtjiGqgsj2MAGtaYU6q1C8esN2SRBIGiwzilkT2ZzTXxR7rB1jzJZO+9QdyTB4L1MJgH&#10;IrRrRo+VF3vOlx16Pb4usAFgcQB+Ec4Hz648brD7fLCwMZ56mI7pkT0S9cN3MuG2G2U+5Lm2wBLc&#10;XAE9hOtUltXf/A+DCF2LNd54JldrqR3GKF0LcPT6jfIGLMBRcIGvVSL0ixJQ080CmwtMC5AAuHYH&#10;AZCf/AMACzIu8gPAGwGAwaSGAADdut3TeUZuhlfpLQQVZFUtpGS19xQhobfExEpge2juod62Zpuh&#10;MjMpFTMFZlEmwxYcN+xn480SnBn45WQ+GK0IC6uquqBlxvLNcnlTtMzQogaErhqPke/mhOYY//nd&#10;v9Nmgd0PfjN9i/jVI+eON2O8XNOgn/w2f53xfJQUbQL2GnvIJ+NSkId46vcY+1sVZZGAycRxCbtz&#10;Y1LlBpC0g2gFfsCMMOISDMiqBeg+OFN/Pt2Dt4oQgiOAHqvmsz3mSoqmn0nGdWOAFzMAElNMPkid&#10;emaKdyRL6MA+MvvNN2XR48/Jiv++Kdt/+0FOJEZr3IaCrvaJwr6cgasAaJ1Uxm4gAFoM8LqbXoAL&#10;/JIDgFYJUtuJAb7363BZv9Op36QFqCrUhT+Dwp7xxfz+kwHwhGzZvU/qfN7vrAFQlV6cGmL1stia&#10;gn26O0DuHvH3S+r1lyYjF2pyUnUz2UbX8Tp8TYUzs/y8AKiGh26W3NiLL692Z8kbuI40zlrMlitw&#10;bltT9xboURYYALcn7kOjdDZKgkjqh1OkZIMx8mqXMZII61DzjqBWGNGR4GB8qKJ8+Zq9SorGlGJA&#10;PxM3mho17cYsxDn1RUwCVl7bpdi8AMhaXwM+xgVPFQNBYNdTE4yVD71RnuoxX5JoLvlagO5DOANI&#10;KMp7UtB9eeKozgfcRYpZYehlWmQzCxo1u3bIsUQQqPfvBjBSvojKMFYJYgqQhX35ACCPhY+P37RF&#10;3uhipXClbwYAVjQALFkZAFjeeIAzwhPlvV9HyIZU66urMcA/APC0Nz8vC3AzWlzkBsDTGQHev5vB&#10;QAtQNydRaB4VQmLtwREG9y+wxTSp3q6XzExOsdgyEx86R80jZAywcET63JeqigAO8DkJSCepsjB+&#10;t9RExzm/VrBwO8AAajhXXuq5Ro9ckFeBAZCuyIs91yEutgioD9VXBBqrNBkko7fvVPLtCUwYU0sm&#10;AJr5W7BTKMhpunQKi0VZD1ybmJlQV+HkXJJ6QG78H2oAEZ8MghJFYJuFphXIbJUjeMBVy/hLXvfX&#10;jQFqGY+uciaNr02Xmk6Qf/eaK0ka7uM1sTaC52IAfCZOYcGutmjfdTIA6kVoja82cMKDO0YdQJKk&#10;sbGp0lG4GOnI3lG+yyOIWuDTcoe+I2rhKIirBbh5q7z1fS8Zuz5crnYAMBBZYOsLTAC0GOB7vw4D&#10;AJoFqLzLPwDwtHffC4AcneaPbd61R+p8CsOg2XilqmgCQ0VDCr7RgGCFFSs91OUlACIX4N+BISM0&#10;Tnu/l3SYsBh10pwRjP1ZvM8z/y0Ifdrzz/8N3B+TKhwH2Mj/w+4O4Fhtp66Qy96biLAVmCodyNyY&#10;JmPXuDzl07NSCgiAtqORK+NQXIyDACiYaLj0vSFSf8hiYRzuuEo9OeDE7zU9UvQvX6Kw0jM4QXEY&#10;ZoI+xM34U0OY+60Zp3BjfwZqjFcYIFq9ojsATE+Qkj54D0zoHADYeJw82mO6JKoFCKa/A4BWA33x&#10;AGB+T0F5VKpOw2y+0Ysogc+gtS4uvL9aCWLvKfjLjTpy3FuSzOUnjgEAvt25p4wDAF6ZGwBhAdIF&#10;pgXYoMdw2ehKGHG1/wMAT3v7TwZAkU2pu6TWR70BgFCDcQGwEODnO0/cecRMciBi7YFwf0s0Hy23&#10;fdRflu/WiLKTsKIRVJjxcupLUzBVRSHMQXh82ShtY93N5iMHkPwYCtUZACA5iSjBq/HlPDmQVnD1&#10;oAICoKH3waPpctNnyI62QllNexY8T5abO46QZbsOWzaYfYMZJ9NGRhb4LuqXCz1aXKXHItRa7HHT&#10;ngNy5ydQvsDD9oO7Sy6fNjhyeoewWiR3lcipANC/yQR5tPsMxwX+/QGgxmgcmoJOHr2PtLIt3sbF&#10;Rb8vtAtzhgAIC5AASAuwfvc/ALCwc8cXAN3Srw0AwOofoWSUAFjoJIgTLnKMBysyYDIRVR8dUPYG&#10;4+Eq1Px+Ncf6fWSjQobJCQY78is9K+w16fsxnIxKg3qPbPgoWBCZe+i9dAP6hfcVf7BT/MhOaTxK&#10;Pp5syi+mHXD6oxUIAHU4OxbA15PW4kDDNNkQAFfzT6jE+GbmaqdzGpwnqL5SKYZZw+IEQLPADGY1&#10;2nD8iN70n5aEyaVN+iNZw3I2WHeoYWatIt1fdYVz6aGdEgDhAj/SdarEs5yMN/93ZgG6EyZ3Zu4k&#10;YCw0bcF1gXNagHSBaQG+k58FSBfYocE06D5CNu22GKBSrP6wAE87mz3PUcNERtPakJoqVT/qJcHU&#10;A1RPp+Cur8XL6SGx1p6NyCgTR4PCOkYGNRkvj3UaK1thcbHrzXEAoOUBipghQQBUrwRGSDY77EDm&#10;C3Py2R9GS0ADuPZKzB4nV34wVrYl7bchU9QAyNpHvsKSdsk1bYfD3GQJTAgaHo+UB9F/c/N+du1A&#10;hAyqDJqpdayJAoDwaR+s7xt841lmFvN2M+4AAMQNisWBn/p1ipSqPwiCiIxZ4EERANGnQAukHfXa&#10;3IFetQzpAsOytRggpbTHy0M/TZTY3ACoV1cc8F6oW3HBv9lCP5wRpm7jxgDfRQyQLvBVdIGZBXZj&#10;gJoEARE6LEka9xoFi94FwD9igAV+2M4EsdaPIqt3pEilD3sCAFEiRqEPZ/y7QHj6DnGYD2yOxk5v&#10;bacoiNIVLom2FGUb95YhkJ+ndiRDYJThUOm0Ap9swd+oPFCKKmCe83jDNidLuaa9JaAl5ilab/o1&#10;Gitv9JlX8B067yyQBagOplqAHMzZ8mY/JBbgHlJiuwRoMaUb9JbuS7bpAOdNIIHa3NKC5mIKft65&#10;A/o8K2YxSYmh3DZbWI5DY+3qbfrKJTSNUSOs3e1Uq4zkTdJhfDPBDjVGAZAJEgvyMuDLJAgBME4B&#10;0HGBndUoPwDMfX4Fv7IL851nxtuya8kNgEwgjUEW+J3OAMB1DgAyC5wbAMEDbNx7tGzeow1J1fL+&#10;wwI89fjImQHmnDAYWoXMbKX/9UR3NgIg5erdmLdZgqcCQNX2o7wVvSjMc/WiEPtjLLFEg/7y374z&#10;ER8n0ZmTkIsc02ikqBX9xFcivlJfjkkqsOjt/nMlGP1GNMmJlh2lGk+RORuheVnIV4EBUIPZTiHz&#10;wtBYdFxCyhnAEgxAKYXuac/+Ok1iMMI1J8tkiGaEix8AdX4wDugocpCBzoRIm3Hz5JIGPTVN7494&#10;RQB7HLNwW01438oQHwB0tAS1lrA9uEVQwXn4p8kOAJrktooMqHthLoY54mb0u4b/6a7byWE7n1S5&#10;1zy3M7+D7hm452kZwQK9fBDcGxUs0CdPelNuAOTwHb91u7wHGszYtWGeJEhuAGQMsGHPkbIZ3Qk9&#10;AHgWlSB25UbKtnvv+ifO7j0j1fceWbVCzgUgh/9R8Hua485oQOm0z95MiJzn6bubnOfmhBycoJeR&#10;zu1aVibtkCof9oBEFIoYwHENhitLY0Bbyp4GANVLclxmjaUzrt4Boa/mk6XuB/1kHkrelDvAigsV&#10;fmDaDPPEFf4r6JgrwPDSZJ2KKojMSUyRGm0gggLer/J1W8yUe9D2MgPCC4V9FRAAc+6Wkkz3/wx5&#10;LHR8pw5fYOtpUr5Zbxm+MVbbV/KGmH6cM6D4YFQVt8DTsLDXYWl3/o/yO/j0Wqhg3PUZSuSaDNWM&#10;VQBiloFoDK2xQYgduARpqxu2FD+3QFaOcKVrD8sRPMCHf5wEF5i2LVe2NKdXrlnCahnbpdkz5+Zz&#10;jTmni1VXW11uTk6Tl9zp0mu8vCdv0se7b8/xnGPZtXtvmfdIvikjr0WmGTo9f56HbZrscMIJ1rdB&#10;pRN0ccn91ApqFXqAx4nfcXhOCg2XeiiFGwcAvOqm540HCAswqKrRYOrABZ4WHi/1eg2TLXiGepeV&#10;RsMFuIAg7txjnjc/4eiB6N3nPzdubHBo1pIvLNpzM+VFA3H33vo8Q3uS+YzoU52nUTpybt7nYCPE&#10;l/eWNwj6Jjz0Oj3P0b0ec4GXJ+6Q2h/0gkgAeHsAwBKQimI8z20mdnoX2BqPke5SAgIjJaCyfPl7&#10;feWrWeu1u+Fx8EezSYFThaRCLLSnmOEesrRzGzX+B7obaVv78LlWExbIpWjSFkARBlim5Ov2Whqu&#10;eyysA35GAMgDDV8doTEyP2jxBXRYpGrRr3SfCs4cZ6Nla9xyMRsqBR28hcY+zyqtGc0scPUAwMwS&#10;DVi9Xco0+gkrBQPAbNziNFSHhL6x2t3N4f2p+4vibjxsfwCmX7Ox8uAP4yQmy5qzMwBrQke80yzx&#10;YsyTm9VC59icaefVYvay2d3eyt6vDiC5wOQBKB7JpqhV1/hsuX9238cV2ClC98xPDxLb/rzT3Z1s&#10;LDE0UQvlcDmbmvG6nTzPbZenfqo5AFDhVGTi9jB5H6VwpwLA6eEJUr/38DMGQLs+Z9HSJ2ZCDJ6w&#10;jC5U5lKpXLtOXlMNtmuyM3eBSG+APm8Cl4GV96a4z8jH2naqFLzP3pUrMyvUnqfvM7d9e2XN3L/x&#10;fc5neU7uSufxMd0H6x0jBtz8nArFy4qknVK3HWKAECygdh/5ctZL2+EEnqZDXCBj4igN1QopeEgl&#10;GvaVZzqPlMhj1MbEvYXCeLaWwrrUl7Of5ydVi5CKhbnHhhhLwQ29qcNAkK9h/XVYggqQWaC+zJS9&#10;R7RdW6FR5owB8AgaHd/xDSyllnAVOyyFFThZyrcaIGPDU2zI4YRNKsE6YhkvvPheHpfAJe7iUHsh&#10;fle/51i4wmim3oEJEYsFWo8T3/gHme50e5nmh5oEWwC0hcsMALznp0myGqY1LVtfp4T55/yYju4w&#10;zy8R5AOFeld8f879fX53jZPUWsdbgsEsGGfw6xS26KjdeVpQbHfJ5u4kc1tfOxNX5eAiyRvBC4cS&#10;o9xK/d7wj/E3m/jmEipFxrEYT23r8HnbTlwe4JTwyNNagATABr1HnBEAel1DuxceSwv0DJfz6G3O&#10;TdDndTPGyCw/nzIXO0fdmf1ZCJA5INTGsC/see/0qZzWnGPfd2zk9BQcqzMXxPpCru8YIfS5P7sQ&#10;7GpT8+nPTtwr1SEZFwQLkGEdAp+5wCZsajW+eWeGXeswiDFAdHnzaz1eqrTpLrMRAtPxpg3OeY+L&#10;mvfnLkAuoHH8HgbROls+nLxCLqk/ApYfzqf9UjBSpsq30zbZM3GqTwqDMmcEgG6KvceCrci+QC0a&#10;XaC4SgQ0GiT/RXByJ1VzWQ7nTBSuxVpOW7wYmPO6Hb9lVdJeueN/A9A/ZATY67QCCYDGaLeepuYC&#10;a22j/gw3AXFCTZi0mixlOw6R14bMk88nr5U+yyNkCjKUy6FDuCg+RebGpcic2FSZFZMiM6J2yIzI&#10;FJmKlo6ToZ4zKTQB1k68TNgSL+M2x6ECIh4JgDhssfp1FPTLRm6IllHc8P1o/J6aZu7P47YmyOSw&#10;FJm8PVmmhSUgM5oos9ArY270TpkbmSrzY3ZLSDzPYxfcnL0Idh+Eft5B2bwPzXoOHZHIQ0clPj1d&#10;kjIyJBmF6Ttgxe7ESr0PQ5ecLVrIppXhvmwaQ0Qf7ziKmOpRtQqP41ly08y+E4czSoJDPzrFaPMM&#10;YwVNWwinRURJ/Z/6yYS14XLNjZDDRxY4qNozEuxxgUmENgDcBC07exG8ClYL7A4zCxMQfGk5EcVJ&#10;oWC8itfFKmhrbUrQsAXaNv6FcmH7Mbn3ZGZKKrbkjExJPHZMEtIzJOJgmmzffxTxyaOyBqV6yyHY&#10;sARlogtid8k81KTPwfOZHb1LZkftQntPjIfQJDw/jIktiTJxYxxKAWNlrI4DbAgZjcHv+HXUejz/&#10;DRgnmxKwcazgfRg3E7dhLG3HZ7dhPECCbirGH9uGzojAmMN447Hmx+6VBXH70Ej+oMyL2433xUuP&#10;xVvl04nL5flu0+XqlkMkoBW5chQIsUxw/llgRzhEQRFgCasvmEYBXN9LmvSTDyYtc+r/Ge9zl+/C&#10;QE7+7z15IbAQkylNZcsK8I3//DGIz6j2CG4L66/FPCnz4SxJ3McRzXXW4vKFeZ0ZAKoKAwbJkaNS&#10;91M2IUFtMDOusJwqtOgjU7ZFqES1KogoVcUppS8IM7EwZ3+qyedIwhN8ey/egJT9r0jakC9EEGS8&#10;DwCoSQ/jOgWr22ucJwqrcmVUd7g1agwbDZQrQKu5GvzCMq17Se22/aR2+wFS/cNBUqX9QKnUpp9U&#10;bNVPKrTqL+XwtWyLvs7WT8o0x2eaD8DPg7ENxTZMyrUYgd8Nk+ubDpXrmw2VMs2G2cbf4efSTYfo&#10;9+Waj5DyeH/55n3xtY9UbNlPKrceAPmvgVK13UCp+UF/ueGDAQhID5Wb24+QWzsMk798Mlzu+XIk&#10;mkaNlge+Gy+P/jhRnvx1ojzbfZK82GuSvNVvqjQeMkfajAyRTtPX4t5slQmbY+Aq7ZFINJVJxZM1&#10;50mHlG7mHlsTLFp+NuyNKH3yyzuMPeudetEW1p8GC7A+XOCJDgCSBpMbABkDbNgH1CrEANUd5fFP&#10;B4C5FlgFb80em3VidrLLHoUIDr6PTT8mK3bslklbY6T74i3yxcz1SJ4tk3qDF8p/e8+Vl3+bKS90&#10;nSFP/jRV/tVlvDz43Vj5+zej5K4vRsqfPxsht/xvkNTt2B8xtr5So21/bIMh0DtYqkCejVtFPKvy&#10;LfpJ+ZYYF2gRWQ5x8nLNB+rz5+Y+a33ezYaj3/VI/H6UlMVzL9t8OL7HGGg5GGOqv5RtiTGFrQLG&#10;QEX8zH1XwlYRXleV1gOlGo5brd0QqfLBYByvt1zZqLtc0gglcNhXMEM+WNi1zh0x7mDVzMwnC+wj&#10;GKLvQbkb3WB/nOMjP42XbWizyZjf8Uy4vkU8n3MDoI4+LmQYOUyHfTRptZRA/JEAzmy2X73J8uH4&#10;tToEc8fBCwojZwSADEZy46vLHKjE1B8upcARCug4F7zA/lKv32RYG44LguCl66oVh2J0nhfqWBws&#10;76J7tx+JkSZDAXag61AwkYNBlWHwYNlLmMBXAkqyjBNqKdwH1D3kAGG/A2uUFIh2ACRV+4FT6M8W&#10;AUikqCous1CwIv1gAfuxHhGBWduook3JcAw8utO6IXGkvVX4O2dzv2eW2vM+ZK7xPfuwWC8W7Fs3&#10;HF83Hoc/A9DbTIWlinNBQXpASwA36A7+LRCbRe2nX9Nx2NAUu8lIbVPo13QELHaoZjQcBmXvkeBK&#10;DgWw9wcQ95OqbQbI7Z8jm99rlrQZv0T6rt4GiyIVVo+jGoMbbQ61Ewcj7SGT3+fMlmog3CMW4QQD&#10;MFZoWyoAhsEFRhZ4PPhj18ICDChvAOgmQeo+/B6s7Dhp1HekbDvAMDtHd04L0GJ0Bs5uxE4BWWOY&#10;RFucAwj5FLAglNPa3QEXZEPqbhkG/mHHyWvktd6z5Z6vx0q1D4bIdQAogkUg4tiBDQdDYHe4+Dcc&#10;BfcKEuvc0FxH7yckpfxa4itiyn6twIJozdaL+B6NufwYY+MCyzGiG8eEs5FXqhspG/wbnr2ODd/N&#10;WAo2Bjh23I2eCkM0FCWwvtVap6774obxB6Fi3WCl6TH5e3Je+RmlrdhmHg+LAsiLzY8G4yU/k0Or&#10;tLDmY6VyxwEyHgKjGhAg+LHqw0WegqLNad7nC4C6YOo8tjLKZalH5Nb2g6D5h+fSAdcJEC/bfpLE&#10;7NxrS7Ua+rT0C+dmnhEAWgDZDrQH7lb1TzkYsLLgQZVsNR4rUz+4bMn4K0tj0J2MJ6fxmLwshiK6&#10;e7l2o02COCFAnuS0XbPrgPz1y0EQS4QrrM3PrZu9X0dYeThvKtvyYVvcwxkEahGy9MeV1HK/ujxC&#10;kxj3aqeRWkB9NLoOzJyZ/LgJUTpilFqdYoKSvpuy6x2VXf27bg5FBwPfGr3n3iyOaeftuzm/4zmo&#10;JiKFHozAGogJFoSN5FZWygTB3Q+AyrdObE7wJqMkqMFAWCewbGBJPNZ5vLRFofvIzdEApKNa8G65&#10;PusWpwDoJk50GXZyqhojtLwyf2c5ZYF7GyXv/9Rfxq4Lk+vrmAtMMQRzgaEH+PC7MjkiRpr2AQAe&#10;NNeG9CMq01j6iYPczdta8F0FXkm25gRwYi1oJArX9ajMikqWz2dvlOdgzd3SYahc0wwWRENURgDo&#10;/CF464dFI4AhD3oAKqTr3kfcO+f+2YLJhdPiyLpQOj+7z8QaDrkbn3lu1SGXduKNP1sPXecZkqfq&#10;GRdukoLPzgQ9AhirQ4zaqCnu+MF5cZF2zo9fA7GQ8u9BGtYhd8/GrwkF+7q3ueN+fC/+7rS4DPgA&#10;ZaMcL1hgL2vUW76cZy0u5TjKXmnUOAufLURF9GLITEeMk22H9a7SWtj9RxNWoOZ3AIobJhuYN8VC&#10;PW6d58BnCsZnBIC5L/f7WZucWCD6cjDO1niQvNVruuwDQ5KuB+NF1kymSG/XKe66AbRWJKoLlKkd&#10;qgbC1anU8jdkkEboQNGKD6wmVH8uiRU0b6ksyuTThchr499ckOP3p9s4yUjBYRY6v32azpp3K5i0&#10;/+nVPayVoSZ5NBvOQLgzKdRy4arKyYi/Qd8tEP1fSrYAzQld9y5t1EsqNush930yQJqPnCnjw+Il&#10;BgIJdJUJhawCoD4jY4XUDtSYLzZP5pXPXz0CkXkRsAB/7i9jYIkRAP1gAQbUfE6Cq7EtJgVRHQDs&#10;PVK2HnR5gOg9g3+U5tIGUdgRuelZAF6dIFlkHWi/PqVJLIW18CkEMR/9capUbjNYgmHR+aFZj18r&#10;ZDFhqZVCf5tgUqEYt9bEmC1WtJzyvI8eFWSXPuICVP76kjYW3LHhgtypxgfHQ+7nzmfv3QyksS/N&#10;yppn4o/n6Pne/ZmCvrwWPFNugdw84iD5l8JZuZsBIWPiJdvAuoWH8BzaToTC4mejVTYgz8Q914y6&#10;JxtdlADoJPIAsidAP2Okdn1CqtwOS53eDakvrP64HknLyFQ+7bN7FQEAnlArsM4nMLlbwWUDLcYP&#10;vMDSiH2NRqCXkyAbWoFcqV0awtmdckE+bZnPDEwWgi98Ne0dQNWaL6Yuk8sb/WY9UpHZIhBpc3Wu&#10;vnlSAjgpcluAPiKrhVLW8N1XzsHtO9C9359qxS5MTefp38vJFUhwdqtgaOlQYYMKIrAeg2AlBjcb&#10;LSVQ/lS2WTd59IcJ0mX+Zlm794iCDgmx2UicsEsgnzRJ856kCSuDnOY182gBAgBHr4cFWNdK4fyh&#10;BxhczeEB/us9tQCb9AINRgGQVqWFUdKBfvC6YQBikhzDUbDAuiC7G/ufsAX7HjhdqndErToy+FQw&#10;92tFECC1iZPbLHzGfRkPYwUBr9EaBeWUScsBhI6KUM7ySYKf+zxPf39zAmteQOvuyxcIc48RN2N7&#10;KuC1Sidb7PB+Bb8CAqDjqbByKhhjvlSjfnLHZ0NlwZ7DTIuB88e4H4oBnOSRzcTCuZynnL0a7zPe&#10;iCq+I9a4GyDbcQgSMPUH4hkhPNB+mfi9P1o+HLtad3VmSuXeszh7AHTc2q5zEQtsjMJkJ44WhDjT&#10;M79MkoRjRrpgBo5aXucmDmhEY+2bS1OdDw8gnIkJGovzeR7WqT+sglKIp2nVh5bHId6Rp06aL18w&#10;9/eFHfiu++L0K/G4xq6LnPurZa1Pb90V5jzycM2UGsGWomxug5iiY6EGUOpcAZEDbxHuEza6XIw7&#10;ovrncqiC3/bxCMiQrZblKXsoGYuRhZUbqzdli9jDWdslsHUhgUstwFh5zwHAMje96K0FdrPAEEOY&#10;FBmDWmDQYBQALYNLS4/VPqwGOIFnqaog+GscEHHohkh5pus4KdP4NykJObQSLaAJiThtcFucP60g&#10;Jbozdua4t46ku9FBaO3A0vWI5uZxL/N9Bl4e6Vk/Ix0LuceFa2nmBtrTjwkFQB832Fxhe/buIuAb&#10;uuHfg9uRLI2FocNyhAamI+HSWwZvjLTiBoqcQj2X1jdmssdNLXoAZDyPHsURTXxMQ9zxpha/iH/L&#10;sTh3GFdtF0qFjuMlAe04NBCTZyKuIEaSveesAVAzgQCZfZDKuuMrmMxQnSDpMgjB2MuQEOm+zGIH&#10;zMhJJr47g1R1wS/H+07lqznpF+XBaYMWrmMnZNEuVokMlsvrI+jNyUxXSN2/U6lFFwZkTvHe/Nyp&#10;fH9/+sF+1pPPrYRhb1enIsbEL603iimCWPxQkzK0mhDID2wDK7HZJLm0Xh+4KH3lo9ELZAPuLSN3&#10;dFqpEUIFD+0XA6uNgDUX1t17P/cDBShMrrsZAKiVIHCBCYAVn5O6j9STyeGx0hRiCFsPcU9GWGYD&#10;bHYDPIbxQ4ZpAraRmyLl+V9GSWlYpH6NkcRoOxmxL9SpQqcugJw3N4ansTmfEkjnXtPyV4UTFcrN&#10;nw9XFPe3QPvIawzouRfR2HP248Y5PftlLBiLfyASmSVwH4IwJy5pMEA+mbEJIMQKHLqjXNss3uvW&#10;KxVHQEv7/IJ6ROc3Bod8rT8yvvW747lyMcYiBsbJV9M2mu3piUOeCUIUEQBag24zgwcvDVVVBvYP&#10;5kD0g1T1g9+OlO1H0hUEs5E9Uma7z8vCCEVoRjv7tvgE4U4pvxZW5VOEJUoTfuymKKnTuCe4i1SQ&#10;ZiCck6BoB9rJ+3NX8oICbUHfdzbnbVaMmwCyuKC3s56VByJGCpoTxSVKIryhpYRIHKhE+oesLsD7&#10;0T/lsvd6yF8+HCBfz18vGw+lq2sM2MI9R7kULEKGQOZFxiIJgqZIAMBrCICV4AIDADULDABkKdyk&#10;8Bhp1me0bD/s8LuYAGE7VOyBOb+p6AT48uB5yN72lZKgKAUA+Chkoc17OJkRwA9i1QMTUrqouS6g&#10;rwXvZkGtyXfxP/vTPaO83OkitDBzjW3LApvH4VFOB+WlRJvx8qf3f5b6/WZLLAEP9h9DWJZQpI/K&#10;eeTyKxWGzhx9cn1SjRYc4zgCvIzojg6Nk2tBAQtoQyEH9v2YKlURaks9yCXQ0Rs4S+w4awuQx9fE&#10;G17swn7fTxQRIN8I2UasJNc07CmfzFqt8bcTx+EkkZGv99GhT2iVgXsTi/ZmeqkSTmxBM5awJmAJ&#10;0qz/Zf5GuaJhbwT8xzqukMUBOSEMEIwwfeo+Iqcb2L5/LywAngurxCYZXV3TTbTMoQGHZZP5d7OW&#10;nPd4Yky0Dlk3TU4lk0oIJzQdKSWRQX7gh7EyEARfozJj0dMmOSILYd017EJJ/Ai55pYXxR9d4YKq&#10;P++RxK8JF3h8RJw06TcapGMnBggA5Sv2aKZ0mrxEbmnbHS74EKWRBDEDCmuPE5r8NoJzEPtXU/RC&#10;419u1tXNiHtBxa0GspYJhXmOxfHevMZGbtZBURyXi4LdKybCKBJibATeJxQBwCt66ttBEq0ZePhO&#10;CDFkomLIiey6+VmHd1J0AGjWHIcK6orhQ8QAS57uClpXg8FqnftD1cmv4WTpOXebjgWrX7evZwPC&#10;Zw2AueF/2uYECUCLPPLfSIu5HNUht3TsJvNTduOtNKdNPkczwsrz8c0OFx0A5rcs6RFY+oRzScYP&#10;TUYulktRKlcKHKoSNLGVP0U6gK2OKqWv7tGFYCUUxQQoqn0QJE1oVpMKdJ9hQdAKC0Asyb8ZCL+t&#10;ekmLYfNkA1RdHLVImRUdK01+6Snj10bKlRBDCERj9KBqLwIAkREu96wQAKcCAFsNGC4xh+iAcXxk&#10;ybTIHfLAz3MgezRISrVAMkbruZnEQC269qe1Gm4CXzAs0gIpnZx30CuqZ1GY/XAhm4n4N+KeiIH7&#10;f7BYLcDg1qitxeJ1Q4fBMjuO5grnCWO3Vo3hrSA3FuZJ9br5Tbhcv88t22Uz3rEqmeVXvb906bpk&#10;E8jcYGy0xXlxXraYI3/ptFCOoLrpbAAv92kWKQC6KiMv9kCcCHL5fqDElMKAvAKs9MZDpskBvXMm&#10;LOAwxBxyrV1S8cOfGzcg+PKRHpMoWBUv/jxJLqs/GOY/LBoVTsUgQVyQJXGcVOffPSrMAD937zWr&#10;kGDDBAPjh4wZWqzNryOJ3lPRLLun3P/5EBmPMi7Km86Ii5X6v3YDAMICvBF9gSv8R/yrv4QY4LPi&#10;V/ZZuMDvydzQKGnXb7iEI2a8EwvmD/PWS9VWfWFdgm/aHiVQkDfzB1mdWWsuUG6iyDKfOXu+/PHs&#10;co+H6Rr3LAkADEAMl0kFCgeXajYEVSVdZSD4nqySYcdFVXVnNY2S2Yp2fnqATyPDVobJBBrZnmv2&#10;H5K7P2f5Kqw/8HSZhAtuMkUmrmNU0AynonoVKQC6QdFtCXvl6rYg1UJ6yr/dYpCjJ0rV1r/JhK2x&#10;hvfIxrL43Do9WZC7OAKq+d0kxnO1i3E2I0pHZVXKAbn/q4kQeSQIArhJPoVrQLI041t/TKK8QdUA&#10;xwjWSivR5lPk03EhgUsMxfDgVrORJBksdZv3kl8WbJERqJ9+t2d/rQW+DpUgfuVflUBQYIKrPwMw&#10;fBZJkHcAgHHSevBMmbE7QxoMmS+XgZhNBeJS4H4Ft5uECWy9Xvw15ud7brTYeR5Fnzj4fYwBG8uu&#10;IAirTkh5uQQtJUs36ibfzlujIYsTWaiGxsJDPqe1uKXBUvQAaLF5B2CpXgNcYNCjLcoRL62H2B+t&#10;fHSgJIfzpZ5LFSe0mDFXHuFswLBIAdC3QuRDMLf9moxAIHoRKAmQ0EYd7TMQF42Hb69Moqz9piOm&#10;MUGXOns2l1Kwz9IEN+4YJZD2AYj36c+zEg7JnR8NlUsg9xPsrI7sLazaaf8vXaVCWpI+GUzj1GGy&#10;IS7oB1I1Y4sl0bj6etSw3v/bJHkVJOcJIEKXvulpJUIHggStAFjxKfQEeUdmRyTLf7pNkQe+nwE3&#10;CJy+1ky0YBxR0NapmFH+ngt0Psd2qS6ev/0/fnZuosNb3eISqJnFx2IBC7AEXN9r3/9V2o1dKjvU&#10;DHHitbQA9WennLFg0+sU78rp41mNN1MdyPciMZmB/ADhbUZUqtTEOCkJdkEJpVyh7SYSM+sh/GGv&#10;orP+uLciB0DNEuFf6oH9UvsLllchNtMSZjaswUuxkn8+bYVmB7NRq3mcF61ZZNcMPuu7fNodWAzC&#10;Vp7jWHV487OhEKJqxVDcuLlND2QWoTiB2t/A1hBRBd3DGqv/YQnmvRDw3jAZwq+Mm3JyETytakFj&#10;gyw97Mg6avzcsI882nWEjNuESpCbHkMp3LNwgf8jJau9oN+zEmQmlG7u+wbZ+fd6Y18h2M9Sp3QR&#10;+6aiCYEVk8MymL7cyj8Wq/ylrZzm5iyJZOiC4Z5WoJbgHtfrO01SIG+XzbnAam+3csdpmeorhXba&#10;CVbQN9CN1fa5MIdAszkG6y4WxtGLP4NG13AEXPSFUqolxkuDkbAIVxV0r4V+X9ECoJYmUSjB6gOH&#10;L9+GInwU57dioHUuUH201GrXV2bGw/rT2uB0UItIVtYwaJGje353wxSG7UFTMMFKqY5paVe/NdFS&#10;sUUvCWo6GsF0uAjtMAHVJfbZ/nCxfKziPLKXrLyghhzFNx0BTi2/U5HZ0fJwt0mgIUVI6ZufgNUH&#10;NxgWYKkqsATLPQ8X+D2Mj91yd6fxqNuGKAGqdYJpqYCjVpL8Uri/1sDezea6BGJ7Pt6Srz9itxoi&#10;cKqYjNrE52GagCwFDEZHxxchlxV6mAEh0F1AU+PcNfk6q6Ay2oslKc408eE7Dz374owH8BF0szAf&#10;Ofc6zdsoV9XvIcEswWRFWbMZUueLybJbaS/F8ypSADQDVXPT+l02KgKe7olgeAvWl4YYj6zhQHkF&#10;7s1OaNRpJE4Lnl158SIsrC7w/XJMapI9UV1A6/TXpdulQvNuqDnEJITatcW4rCCek9oay1jMyxRh&#10;TFH6/FMpCum2Fot76Gsp+4oDWKzQHyriT0Cea+zmcLn2Zri9lWD5VUcWuCqEEdgVDlng2XGpct93&#10;iMVC1YYxPSajrJeLNbgvWmrShXDPiu4cfNtemoIME3lWERNMOfw2ISr2G4Ck3xNdJsomaBty1mVi&#10;7GtVhSY+XLGTonU3bUpaDE/LYjH3heV1+LcE9b43QXEmGLXnbMDEDL9fyxkyZGWEfqoowDcvSChy&#10;APQcxCmR25y0W65Bv06W1gSBL1YC5VZ/AjfwB9SRqlgRKSlaJ3XuLMC8bgQJn1nZB+UoHg6rDD5b&#10;iNWoWVe4waM1s0nOGeNOtGxKwp0n3YKA54LfHwB4+kmsUk6Q6Hri1wkOACLz6wJgtedyASCoVC3Y&#10;ysAEak8GwNMf7/9j7NZdhN3QAMMPpCspCLLMkRn6RoPlvs6jJWTXEa3ayUJnNxLVz4Vak+V7Ta8c&#10;evokB0sCXMD/dp8IixQqPVBu1yIKJD5e6L1ILVLXaiywTVOINxYbACpB2nGFv5++GrEf6NCRHE16&#10;BFb2uh1HyBKoGNuicG6zwHndHxr+WScQl8SKlAlQppjXx7NWytWNuiAFj1WJ+nuwArUWFsDHwL4R&#10;NP+YiAUFmj8A8ByOFQ8lCBazNgXjwo1SN/By//H9eFm6c5+WK6ajRPEE63wRBjoXAEgzRzPK8LhY&#10;K84KsS4LtqFgAgUJqOgJ/DAESa+5Uq79OAlPpj/GjpsmkVAcr2IDQM3WOHydYxnH5J/fo0oApSyB&#10;JMsC4YMbDAHqo6wFBdZaq6umsTcS6NqDxWGE5w2AjAniobABUiaSI3hTEkFw+gq5rn43KQFRUVXG&#10;VZFIWoNUk2FPhXM4qC9ysHUB8PFfx6sFeN1NsAAroxoEPMAS1SCOiiRIbZTCzYrbCReYFiDbLfxh&#10;AZ68wLglbCZ75dKR3K+qc8k4KcanikCgNpqq0JdBuPiBL8fLgqQDSkCR7P1GdlbVdrIiinO2Ofsm&#10;LGhyhc0HsmRh3B4InfaH0hCU11WyH+fcaLR0RbsNffE0i9E7LEYAzAkzqyFMeWVLqBOrPBEESOFG&#10;XlWvt3w/f6vTWZ7ySRoh0HSI+7U4H4nvGVpSBMOCqw0AMAMrIqMTrF/5csZqKdPwR8iLj9P6UqMV&#10;mI6c21xGs8Q5OGl/AGPuiesC4GNdx8sYjQH+AYAFtZ5zvs8XAI2L6d0czUEm7gCCJSj223q2Ev0f&#10;hQL2SvTIIdxRtgxFt5hoFJs1zfZixT/PZGOc0bh/sZA0e7UnyPJQFVKdP3pYjUfJv7vOwfxjKqb4&#10;X+cMAAnlX01ej7T2RNBiqFNGV3iK1IZK74yoFCuNY5kc4oHWtcv0hM8VACrbXaXceR7MZMNB0MRI&#10;FvpkHJcv5q6Sq9Hbw7/5eMQyGQt0CKUOFcOz+l7kVtqZTciCgb3HAuzqxABvdJMgf1iAhbnvFnt2&#10;9Atzjz92PGSJG2hcweDfXk7xinoD5aHOE2XFTvZYQeYV9DP8X0tSswGCbn1+ccGNp/yNvYQwp8gE&#10;JuG505y1clXDbhrfVZ0/NDgv3wZCuAk7i+tUTtrvOQJAc2iPHMuQ+zvj4dWfhIsOQSxtjrasfLbL&#10;CCjGMCKB4Cj6+p7AQ8lidthTMFf8MHgSDUd5SgBhyjDhTBgT/GbRRqnSoreUgvJJkCuSSnoMVi9T&#10;03WsQ6d3Q2EG9e/3vU5WWO8NpczHy+PIAk/YGAFBVJKfXRf4hTxc4D+SIHmNCxN05casOIUgKOiL&#10;bC/5l+x4SJkyAmDzaVDo6S1PoDHWQiQ8lEyi2V7W4ztxNadrXnFYfw4XxNoZaJ8W6kRC6BSnMRpk&#10;99qtu2EuQZ2d0mVtF6tx9Nu8Leb5Kle3+Of9OQJAr2LMuugd6HgFJY9WIBqjppNdq659t7N8MGaB&#10;MtEztZMX5NUtKqjO8Pl8HUeQOBOKGIfxQHh+3dZESlWAYGDjEchOIqbJFRcVCqRrqCyU0+Ph9wto&#10;BbP2vGKbxsdTCgupDU0nymOwACduDJcydQiA1AN8GTHAF9EgyZcG480Cc3JrX5YcNJjCnMfv772u&#10;ko21cqXsPe8z3Ugq5MySki3HyaXv95CXu02V1QcyUIfN+l4CELl39HSss0txvqwyzLQ4WVucBYl7&#10;yipsQffBB74bIJfU+xnyaqz4gHYAlF6e/W2BKs8oTjvdB4vz/LjvcwaAvBnapxWv32atlcD6iAe2&#10;BcMfD69UswFSAZSTHhviTT4J7qcjF5PPQ+J+3K14H2I2Hwh7myBTxgGEPLH0h5bdTWg/WAqtMi+B&#10;ajI16Figz0lKcQAVCMivv8T/KxfZhEhzA+CjAMDxm8KkdN2nlAbzBwAWHqAt5GJqPBxrWnGD0AyJ&#10;4KVajpar3vte3u0HkvPRDHV3j6OZkTDTC4+GFuC5AEAz5RDcAsXmOBspAQhTQLmpNxSlsQ1AeWk3&#10;Rr1Av2ZzpUrHKRK301xfr9RV8c7tcwyA1hiJq85xuLgvdgXTuzF8/w9RJcI0PUzhWz4eKCEp7EyL&#10;FQrS9dRRZ8wi50rlWoXnAABxKJbKsUm48pFQqkMXgs0aJ8OEv/vjIVISTWMoJe7XkXQDNl23zbqx&#10;FX5g/74+49VSNJUWVNbAAnwUSZDxm7ZL6RufVBc4QLPAdIFdC5BZYBKhzQX+wwJ0x5ERy1X6C+4u&#10;Zb/ogbB7m38H9LcBI4GqLtc17Cqths2WuGMsbCMAHYJXdURd0Wyt7ChOAPTh8yp+4fgnQC3Dv/30&#10;oJZtkusb98F8BzGeOpKstmo6U0avCDdjT11zRUEPi6Q4rcBzZgHmvojY3Yekxsfoq4qssP+HSyWw&#10;I5RDcGOe/nmYRCAeaLQYNuT2tlk0ntK5c4lVOAHnkKYtYWgJ4vCMT6KEj/ylBTsOgE0/Xko1QPkO&#10;mgaxh3Ags8PazpLKJH/UD3tl10nNgJXcZCJigONl3ObtUIMBAKITXEDVF6UkK0GgCF0LlSCzoBhz&#10;DwGwOTaq8qi6DDffSpD/j4sLwc/dTKCW9dbatgAZ35JNhiFG3UO+mbNBUqHjp8MVMXXy7RjJ1i6J&#10;OhGL13jw1Nurq22d+8j4HR+9U25o20MuRZlpUNtlKpTi13CcNB6+xgG/c18McV4A0CU1TkUzm5It&#10;0awboozk19GcvwL6ce1GzpddAB7tBKv1xVao7SubVbycpZxwTS+YiXtXikeDyJrNypLNB9Pljb7z&#10;0F8E7jDaCAaixtIr0fSHLJOvRavlhE0mAAAnAABDQYMxFziwGixAAqCKIbwPzcBUACB0Gf8AQEeE&#10;wyvlbxqMsP6Q6aUFWAJbKbYEYB9n9GXpjRi1lRdgvpDmQloXcMXaWLqiVh46crEYV+bCIo6vNfeM&#10;5GfLxn2H5e+d0IsZsmglWJFCQYsmM/Ccp8m+I9bAnlnp4o5L5r7g8wOAauaaf//peKS/G4wxYjHi&#10;aFSAKA/FkF+RcbWsFYO2zBzZKmbSjFYbeE5AkKeplXo8Y8IgYyj4P5ssnTiMYXZcwvD3VmPXoCtZ&#10;bwlCUscK0M0aZC8DFVL4f+8OUycQ2cnGE5AEGSdjt2yVq29BEqTyKx4ADCj/rNz00HuwAHfJfZ0Q&#10;HkEDHNcCZLzr/50F6OkU50p/sR7aZP414UE6Fqy/y1BF8cBXw2RiRIqWtrGSKVvblFpDeY9dRQD0&#10;JD+KTuHPVyzBRBM4RwiA9JNOyF7g8Pt9pqLNJtR9EDMP7IiYZaspcl3bsbI+1uJ+x9XQKbpzKiiy&#10;nxcA9D25TARFn/oFk6PxWLUCA2ANXtpoAlaz3jIhLEGpMcrJAxwqAOpDpBHPOMa5c4cdG13dBwVB&#10;txk4FW3wu134bbcVoVK1/SA0WhqIdgDsYkU5fWvAri6c9tZwBQIcN1lFFKxfxe+5rI7XrU2UQCH6&#10;d9fRMn7Lernm1n8DAF+WQIghlKxGQdTnAIDvyvSERFgGAD+4y6R7sH+FxbtMedrEEH6HLnCuhdIl&#10;3JNhwKoOS3hAyRmxswDIiwUwgwpj4b99Zsr2PWwfwGbxEJhixhU/ZWprWNfUKCgkFO59aoToZrwN&#10;0mt43OMwWjIQ+9uP3XWZshoeUldQc9B2og00HcFP9G86RgYsDfMczMyh4k96XBAWYO6TiN+9X27u&#10;MAolMCh9Qkq8VGsEc5v2lr9+OVhCko9iLSM5GWYyCJwMknoqRYqDvHTK5+8e2eKTTIiQ15StQd4s&#10;fdiTwpPl0W+HyqUQfCiByheNBWLAMl6jVsxJ2oKOnNTvvorE9AADm4yVJ38dIxM3b4UgqrnAfjXY&#10;Ge4lpcTUebieTEncIXd3RvyvCVTFte6aLQpcitH/LwDUfh0YNyYDBkOhA40EeBdNIWHfvKd8NmaF&#10;xKVZycBxWH5sP6uhI0slejo2Fg7WCvpu09bkSxVlsB3TxCHj5Ud1PvyyNk4q4TxLtRyO8Q9uIqTx&#10;/N4fIa1HLncOcu5Bz/fqzrsF6Or7L9yaIFe3GAzTGPEMZIaC2POhfl95/Jd5svmISXJrNouxBT7e&#10;c28tOyuUBZA1zqHMdlqijLXgvLDqsWn01r0H5f2BM6UsmroEoIaYWTq3Z4a2bnRJ1Oyf4Sp1qGvz&#10;O7Vs1FpzBFGbjYEe4EQZvSlarq0DACyPrQqUYKogFnj9k3LL/e8hBrhb/vYdascbwwokYd6j8/c7&#10;TyqdFCpxPAblmsJt1F4oWEQwL27t0FsGOvE+lrFlZ6L1KN1OR16OsTeDxeIEGAsLmcILub6cC3S9&#10;CYUiY6DuXKH9KCkJBaCSH6BRFrO+jabKYz/NkMMoitApXYTy9gWF7QsKAM2EtlWk69x1oD4MQRd4&#10;DHRYgezXe+l7Q+W9QXMkXiOkVJBGOt9JSRR/DNCV4nEXK1cYkuBHMVW0AsVpcWMZHbNtDP5yMCTi&#10;b9+HbJNqbfqLXz3UOqrrwgFs3dRMrNKym1zdg1WzzSgOvvqCvvpuF7Pbxwy59hhuNhwxwLEyfM1W&#10;qXDTw3JZhfvkqmr/kiuxXVLuL3LbP1+WGTGJcm9nqImjZ7O/CniS80YL2ql5JaC68bHfiSvsW0rJ&#10;JJqFQzAPqEJEMVnIRAWC3FwKLu9T3WbIgpT9Wk5mswE+EoGHfD9OJy7VTozcd44UXdzcm63Vvj4K&#10;gBjwMACy0E+EzvAyqM3c/ll/CWg8Ti5vCSoTqWKtx0ilTydIdCptQ3sVJzwXBBDPuwVo+Oc8NdyO&#10;xiMgh9MYBMk2AEBMmhJNp8oV9XvLB4gjpGrkj1w8covORQyQ2SxrC0hQ47rGh80m0ZkatCX4ocSP&#10;WWJegpb7WE0xkyNsLjgpepc8+t0IubzerxjAlNUypWTjCbKoHQCI1bEkFI9L4JpzAqD14/09yPFr&#10;5QKblkNa7KGfJ8vMnYdl8OKN0n/eShkwf4P0gf5i7wVrZMSKMJm174Dc8i0AsPloTH6qmvA++aie&#10;/G4B0Dh96i2A2ByIrYT2W0bWt/4Qqd2yh3w2ZYVEwM9k3vQoXF6OPy0ZZQxOY+PGVsjrdfYA6AKf&#10;E7HTbC+DP9Y9TmCcoMOHbD6QLk/+Amkr0MNKQNy0VAtUejSfJFe0Hixzt0YXBJfO2XsuAACkNUX1&#10;aHtorBd+7FcMAPCDguESlABYlGw6Tco37So/LlhrmWHVrqBQAdOzutw5W1HfN66oUArE/jMIdti9&#10;fsXPBERNxeDB83dZOvrY95hAyGs6hkGaCb7gCdlyJF3ajl8BleleqnZRQrlbuEZkiBnX8UdmzFoV&#10;mrqMxwJ0OF9u28eL2QJUCXted8vZUvHDyfJknznyBnoGv4F2qa/Bwn9lyDx5fdACea//cnm612y5&#10;GiK6/miIw2yntSTwUTz5vQGgoyrEGLGOB8eqVeWhlsyeDpaHOqF8ED1raPUxypeJkAtjbezbq+r1&#10;3BQAXYc0D2m5s2JOWPzb3VyuHylqGnPUBkfHJRrn81bfuXLZuwOkFMJZJSHD5dcSpaJIevQK2Wyz&#10;5jy7vb4ocd4BkAjm0QF0khqJew/LbV8h5tEM8UCufnADLkF/iGotBkjfdQma6k/HDadgAsHPffAa&#10;i+PN1QUq52pVOGh0PsueIdgfATAbD/YgBkCakgKPy8HocNm1ZR283sPqkGejVO6400uV10OuoLDV&#10;X/ZhdQ/Y02r8lmh56DvERNj3oBlUcSBTRCqDKXvQMmT3M8tuqo6bI8NPq+DiAj/fPiEEPpNv4jXw&#10;Gku0RDazCRpPNYEEOroFBjcehkZUo+HejUBDHOgu4vuSrZj5ZXjgVDJjF0vMlGEPp0eJcx9MR9It&#10;mbTG7mwuxfBICQDhJbj+y8EmqNC8h7QcGwK+KXspEj0wppBgUGYqUQ+uhwKg2gAai3EShRoZ1Aid&#10;tZ71wpd953Vj858b9h6blvwf/R/OL5tj5nKjKABzkazYnfh14zEhclm9HgA/PDs8a3Z18wP16ZMJ&#10;JDu7IHq+HV/vFV8AAOg9Gb09fIB4rY3dJZXakwoBwicyw5RFJ9n4lnZ9ZHh4kkl5I+6huS4+YH00&#10;XpfVd7UqHPjZwzbSsz5idXWJZ/tpCXL13bhJ5r7ymgx+8CGJnzVL3026AWVU+c+IMtyLExcEl9H6&#10;X4lsQwOatqMWSuXWfRAPQ/Nn9Ln1R+tIf/TQ1QoSJxDOCaP0D2zmBl9MtI88GiUpdQUgQB4YE1zt&#10;J+O5TjEVk1YARagAk9BbUgUmEC/FdQegD7B+xkMdupjugVlytjltQrWMjfeB1+VUt4A4T+uf1+wP&#10;mos/xzz6aF/yPrrnfT1SRm+OgghHptags3EkOyme0O5t1t5VvQ/XslNLwAUXN35NgKRnYllhc5Fd&#10;BfbTAZHr6nrB0guDNDwoaZ8GryxT4nEuH01ZCY3PX+GxjXHaGGARbzhRXuu/QmX3L8TXBQWAusDx&#10;QTlS+rM3x8mfoCLt1waB8I7gB9IqqN9Pqn40TGZBQ9CzIvHmMilBUOQ+fEx1A8LCvmyl0lgKXWCc&#10;02EMMrrAWSlxsqVeA1lQqZKMuvEGCR85RM+DbnGmCkvS3rMKZo0Z6uCDiwCl6ROZtnLTjRkZGi8P&#10;/zgccmBdQZ4eh0mOWk64xCxo99OaYlgCjAu2hXSYAuDFYu04IKVA7p6zCwCM52GCd8Cmrh6qAaCk&#10;44eevwwHBJDnBmCgmjGz5X7MGl5UwJ8ToC2UYckfNo73dK0D8PM6DRjNOvZXHb/xsIz7S8XW/aTt&#10;2OUStl+DLhhD4MAC9JjuyICwQCYrkTDGjmFssqWRcv3gmaglqABnESHGr+mYopLdcrWuhaiWXMFp&#10;FEz4qbWJfWoMnGdFyg3OixUnHM+fw729qnl3uQTgF4A+zszc+zWeKg/8OF8OpvE6LszXBQeAnkCt&#10;4w4PXxwKgEBAHBOlFExqWgx+TUfK/Z8NluXoJKVRCTZ1wWYrHIcGVyZvvKLwt94AUFWiMdiOYuND&#10;FvQ6Xv/R/2R+1Zoyv2ZFWf9ZCzmxPwmrMIjacEWykak2JjxdA9YMO7woeiU0Iyk+qZxBWoQiYUez&#10;5KvZG+TGD0Gcbgh3sDUnBWOCSJKothvriZkF9AVAX5fwAk2QeCoYXNedwEcX0Gg/ppTD7C77+1rf&#10;YCsftGSHWrtKHnfrXi88y89VArf2nL7kdq9wgS/4aRUM4tkBsPgCsLApwJPThy2QbRaaTZArmvSV&#10;Z3vOkCmRyVrOZuOZY5nhFC+pxWH96fhU1UzOFSATE3EERQVIDH8VMsJ+DEZh9xEkGTMsFADSICHx&#10;35KOlmzBUaEsk41KD47jAYshbAGJOL8Wo+QSlS7DotZirtz81VxJQAkcX+e+aKFgs/6CA0D3tD1h&#10;B/zih5lrsTKixKw1C+OpdzYecjp95R9fjpDFqYctMgFwoeaYVmiQjccESSFWuZy3y1xgBUCKH/AI&#10;x9Ikol8vmXlzXZlbtbIseO81SU/epm4vpfM5RpnI0XggN/zC3GJYjrgYrpoERIvJcHSaq8yBPid5&#10;N4L/86Qa6jkpCBHcFrwpjX8BCNEXVy2HHI3ZvZbVxZEhzgOoHVefVCD/9rT8zNVnw6m8tgsuBKCu&#10;rFm2OTqxOZzHnH2k+fwIfhYGCKT125HZ/2lySYuRiJn1lrs+Hy+/LIqQcPi0rCw6cRyOZQbGtDN2&#10;XGfVayDYQqvA4sQAj9JLUYK+CSAcT06QA4uXS9KCRXIwKQHgyHi2cVcLOjc4mrmYc2S7UEp9v3Ts&#10;g8Daa1m41GraA+EcCJvi2kuSr9h8Iry0abI+kQ0lCKD5Z6YLBlPF964LFgB540g0dgOnHSesAi8M&#10;gwe9REoCAAMBDH4Nx8sj346VLakH1Ow/AvCjZh9bbdqKVXDRRw9vynGgzf0liDGxkiHJ4ybJ+Hvv&#10;lPm1ysqyxx+QfWtWqst7jKCrrJwsAOEx7XDPhEkGfsmO96zLZKaYm0ruOxm7LOijHccgN3lykb34&#10;/SS4/E/8MlIub/yLXNJwOBIBUJlmX2LSQDyuYF5Wn2OBXHBEap/YZQ6r0JXJQsxLO+vRPbQeKxcc&#10;0OXpgud8Bp4m7Z5YrRPL1ewuq4Co2AzLl4pBjHnC6vNrNUFKYBG/sW1v+WR8iGw7QM+AlhpbMSDa&#10;B1eXauQmaOUu5ubVmJ/jko/pXphYxxG6pfzEoQMSP26UzEaceuQd90iXm26XpT164BP0PSgwUvC5&#10;ofaixsJ5XBKtoY2EMb4fexu2LkrKt+wrgS3G4ToXSADK3PzA3b0aVV1LIygfTDecjAhO4zMJRRUf&#10;8Ll7vmABUJ1QBQy7cbyRjYYABJuAI9hhEmKCC5VPVwKF4P/6fqys2nsEbiqqhQEs7DOsq1aOchE3&#10;kHty4NeOxWAxFSlYcWxBY8Y+OGD2LF4kMx99VBbWuE4W3FZWdvf+XrvHZSHzS/eY9cyM8R1ltAUD&#10;5DgG7zFk6rIwgDk4aY0ez2DWmudlWWtSGLIArNkq9mD9UXmlkWnHpevibfLwN2PlKij6lmyCvsTk&#10;B1JLTycjLSW6k8YZI3B4rQ23aP5CiRc655mr/tlL67G2oqx11evwJA18Ewje7y8UcFRJenXprS8M&#10;AY4uvl8HJjcM/FQBG6EMylQxoROEJEcQaCGBLRHThZp4xZb9pfGQEAlBVzQ6iQZrzOxi/DKkw/Gn&#10;yT38o9vKcWPwpkEeehNsp630Fx1LBooZOxJl0xefSb9bbpFRt/9FFj//vMxv01JiVy/GJxFH5Djj&#10;/lVmjke1uaWJEifsZOBg6Q4rsXOYFlzU4fbSruuzNUmqtx0sARD/COpAkjpK3JotlCtajZOZm2Nt&#10;D+ouWxz9woS/c6gIfXZYbqCVBbfxzUEImCOtHoR4mbqJGFgl3x0iT349Do2e9ytPkK6nKmI4BGsb&#10;XDag7MHmfPHh6Fs5oJTC4hCb8fv0sC0S8srrsqRyDQmtXE5CapWX5W++JPuXLMAJkefHMiQMlEwA&#10;p1p66eoWn8Df9m7dJmGTZks62jyegC9D55zWHrN2CoYASCtdsgFJ0Qey+nkNm9MypPO8tXLfh31A&#10;D+knQWgbyKoASiFp/MnliylB2N1AGXImZKBDp7lQQONiPw+r1DBg07YHzFDrZpU9ARC/8NMED0Hd&#10;Ebqg5BOSW0FtF4L6MxGL9QAp16KPvNJ3hoyBoC5GhVp3GSqowWfPXrl0Xwk6GHv4qiLyqj7kFgGw&#10;3tcBRHdBxVdlH+xNleWffSpDa90gi158TfbOHi9ZqeDepUNxBbxBjskMLuoaK6RxQXFiS9RpWafD&#10;XbAIuFYSKwDq3OE4xbkxFt57Q5RUb49QTZPhKlLBbL4fEpSXNp8iE9YwH2w8irzm2tnhQNF/+oK1&#10;AHNeKhMMlrU6lpkpb/WC+1sPqXaU11By6lJ0k7rsvQHyjy4TZeGegxp3o1yV6qGpO+yIQ5q3kOPl&#10;+ZlxCqAgB8SJzGyAUIYcPZwgm5s2khnVq8nyarVkx5uvyabXXpARNarJzIf+LsnDBsPvPqgW4zF8&#10;Lh3LcjqAjACWkZwic959T7rWuVkWf/8rLEAOUm50q21ltBiOO1S4ulPtBqV0WGWZ5yPbP2rvXvls&#10;7lq59X+DUE0yBJMIQAg3w+9DJEc6YlJq/IzUEuPNlWjDsjorG/Pw7/7oXFckrjXBj16HVvPQAgel&#10;J6ADFmCEZS7HGCzRmjQfcPlY5shFiWV8LANrMFYqNO0rL/WeJuPC42U3njs5fZmqc4kwCJNoWsfL&#10;MQtABPrht3j+prDCRTEdnkUmaScoFDiOOaDeA5ZfLrcZDCnjPTGDfpOhN9eRJS+8Ipnbt+F3B/GO&#10;Awqu6VhsM+lS0ytBy0l2XyRNFQ6TLv7WgMySh5bpdeCPc4ceDsYjY34D10VIpXb9YO0N1PkX1Apu&#10;bzPwdJsOl2GrTd1FxzWtxjyMjaKHsLPb48UBgHxA2kzZ4OrosXR5pSfoIg1RK8rJDmso+AMoyTTt&#10;h/Z/w2RZfKpDh2H8DrwpK9ZxMlE5IdD9iY+dFhwrN9T1Ppoqm77tKIsAdvOR9Fj49qtyLGqTpEdt&#10;lrUftZMpN9SUcbfcKGs6fyr7d4UyOoLYCKqVafJnHJHIH7+XaXWry5g6VWRd395WPseGT6rRZo3g&#10;c78UDM2nsc05OZKoV+0+Il9NXyf3fzFMrnwf0kINBwLgjE7BLLFmU1lZ4nGJvXEoc8m8lRQXuzV2&#10;3s7fAcBghCSCUeLF3tYlW1upV8lWy/C7EFWtKQVguBQlfyXf6y+VPhgkrw+YJ8O2JEosG2y5dhHj&#10;29oClvE4gpDXjU3Hnwhq2UcPydFtW7GYgmkA1ziNJZbAr3QOjTQk/3bGoH8umpzTWtyRLPNfeEwm&#10;1q0iKaOHqQVGwMyE1ZeOBZ1NkdKwj7jZs2Tmp59LamiE5kHY9ItzyzgUbmGBfhoHAUxT8chZjPtA&#10;2aV6uwFQ9BmIMBStYJSttlwgl0HkdvhSk7R3PS1rMXuyt3V2cFX0n744ANBz3WYt8XUEMbWXeyLu&#10;gMRIQEdUUHxE3twcueKdEfKvD4fIXNTgknWHdc8UJ5RK4FM+l+tesoqE8bsMroCZRyRmQE9ZXAsA&#10;V76SLHvwESQ9FlFi0oLPR3ZIeHcA3N13y3CA47I3X5YjIfPx9KlbmCF7Zk+ROX+7XSZVvVpW13tB&#10;MlKj1HXIoBWrA96C0K6LYadCt4aDxqUbuJloc1HoCjFjvBHqud/P3SAPfDlWrm6MwdgYFJqWaNPJ&#10;mln0hfBrvwigiI2ApyECC8T7AqBvRzFP0X2OLLNjPV7EHLxCgaRay7aRu5efLiMXGS4mJRBeKIF7&#10;WxL6diXRgjIALq7/h0vUIvdrNgxZ3V5yc8t+Un/QPBkLSkscxuARhRS2hzRWgZvBNXoIQyC06gwg&#10;6aJyoKcsXSZ9/v2UbOwDTwMoxzHE7TgssoiJY2X0u69I2JSxmg1JXbxapt5+i8y/5w45tHWFeiEH&#10;6bLCaNiHnUErRmRHioS8+rb0rHOHxMwP0VHHrLFyDHVRpotksT8qG2Vio61KCOy+eCvcdyg6Nxsl&#10;l7UDUZtNmNqCmoZkzsAlUe4QthNX+L3wwY8nfZEBoN1nPiy+jqalySvdoSiNWuGg9hPh+i2Rki2W&#10;San3hsnt/xuIwbdDQSNN4xdcNt3ssPnC7qPSb+gSwDXgt0dS42ToC0/I9Osrytw/3y27Ro5TWgFL&#10;4o4jlsfyuKzsA7Jz/nRZ8tzzMrY83nfvQxIxtK+kbZgva/7zlMyoer1MfPDPsn/pdAXh/XRwNftB&#10;N8cBOc9A4VGV2qrTJEfTGrUK6R6REGsQzKuPBIew79poeem3CVKrRTe5oh401zA4S7WegtgoMo1w&#10;iVVSDBPVWiYWkEt3wWWSC3jeBb2+PN7nFaQ9dRaavD4mnjSri62E8hpRrtkGYQmUaV7a/Fe589P+&#10;8vHEFbI4YZfsxXMy+hOcWQgFUMqNCS9vawfL6io5ii4taVccIhzcAMNN/QfIb7XryrbfeuniyooL&#10;/duunbKywbsyuty1MuMNLLCJcZI6e77MuvUWCbn1Ztk7d5wC5VFSuI4yIccxc0xSJ4yWsbfeKNOe&#10;fkIyo+L1yLQqNSHnnKtm6NRdZgfELEnCu76bsVYqoHyTmWt/FiSwMKHFVLkE6i5Dloc64OfwES8S&#10;4LOTvmgB0Dh6fKUhJvJGP1g+DRCTaMUBibIyJgignnFnhz4yYn2k1uFqbzm1Arnaut4l9+EUrTEw&#10;rNk0/CbtkCzt1VVGPPaUbPsV8Tv8TK7fEQab4ZtkpnM4mQxQWtg22fhJRxl2x20y9vabZe1T/5DV&#10;N1aR6XXqSFi3btgpojQYzIzpcP/ZSJawbtgb+yP4WXzTaxVYkNvY9wxAM2ZjSR0mW0jzYcCcq3wi&#10;3jMRVSVNRy2B/NBwubZpH9TVglSNbFww4oEkFjMb6SuxZdlLbkyeEBxdoVaf0jMnK1tg4DwLADof&#10;x/BaxHYPvJvdl7z4lapGzfankKbSPsXgvpVs3FWqtOwlz/8yTnos2Sybdx1Qi4nsAU1qcEDBpGOl&#10;htaVkzOlIQ7nsesjNuufA5OjQUHu2FFZ+U0nWGu1JXnCeM398qkfiYiQlV98LOHPPyrh1cvL1L/e&#10;KrvWLpajYVsl5L57ZW7lSrKmwX/laGysjinlaB08KPvmzJGJTz4pvW+vK9GDeuOcMILxJx2TDjNB&#10;fRLN+FrZZjTOvf2UdVK6wQAp0ej/2rsO8CzLsxsShtZWa10IsgQEtzio1K24rfNXa6t1oOy9UXAv&#10;qogDlL0hkEDCCCEJISRkEEgIe4UNYZNNBvP859zP+yZBbe3fq7a/kI/rJcmXL+98nvPc49znZo02&#10;XfvAXjQ4Osbh/E6hmJrqwM/sB/8aKgHQx9af86tvXruvCgq3HUsXhMHmIDaLUYVBje4LcO7rI9C0&#10;02AM4YNS6l6Z1mNHybGyrJl+lrUl/T5XV2mZWYKTRsaJwwXI3bINx3LzzPUtZizFsstcTUVQVZPn&#10;In5UwHiC8cIt00di/a3NkVHvQqQ0qoWlr72CY7t3M4As11cBZB5bDWoIoMetUY1Hc/CpDt5A+rG7&#10;Zg6FAaGj5jiKjssai5slp0rXtzivCJ8nrMEjn4WgLiflWcw6BrDCwLl1XsmVlzE2uX4F9O1nibGK&#10;XsO6ZCZUHLVGMkzi5jkwMLdQPD1/M5f5/2OJntpvqgMdaSlWiuYsSCMiW3N2bX5ZmouNunugmlyF&#10;DKg+zRifydAbedkDSNNxZFkbaSwBbSfhdxRwuHVAKLoHx1MFfCf2iHrFp+EypuojLZ4nRw7DHsI7&#10;/U7jR3FmxzH1FjklxCzrq6ysy8wqDAMuumnfDEFom1dRsHGFYxvwGWdOm4LvrqmHJVdciG0NLsSs&#10;FjciOy3dFsal/Xoh4nKS9Js2QfIrr2Ff6GRkR03D+vcHIKz5HRh/bXOsGPIN9TloEihcY2wHb0zJ&#10;OzLeqhZ3gl9JKTpMnIffth7CRI6SbCQ5S9igcxTOo5cRxnige/lus+e3/5zT/mfY9y/SBa54H3xL&#10;UFZR56nLjRwdQJdPApJyUap2nojzpaMWtRSHLBaoVdn1FtGDLlVywodArcAWA9Ew9kjUWkQFsh5A&#10;eREScxHUJviIMs2yDrdmYNuDtyPtsosZ/7sJeclRluhgqNLI0sepCoNjdExkvYmOYLw/zxX/V4PF&#10;ZjW4TLcTbnCW7m6O7Jgtu/H2zGTKKM3A+e2/QxCTJtXYj0PldhJdEDUjsAe78bEOVzXI1q9ENaom&#10;1UXg04CnG11dQq5Wtyo+mweA5gr+sgCwnHvoV2/IKlYpnoDO5xrye6tNZnCfcdQg0liqMc4XSGun&#10;GvtW/4Yx1yuYAX1x5DwMX7wJq7JL6Ca6caS4nkIzgkEnRe9RnAR+NoYcsV+VRT4fwLRaTE1clURS&#10;VaH1qIwwLS8B5+E8cgSzs8hgybHxJr5g7qZVWPjkg8io/TssrX8hVr/Xk8TnXKNwHV6/FrNaPY+o&#10;2g2RULsmIppeiulNL8PEBvUx++FHsTV4ogGrzk8WqrElytgIdMHZ3kH25waWrz03lNlt9ryuTg3L&#10;6sZjZNKxy1xcwlDTvFWO6mL8vr9DLfsZsOpn2eUvHgA18VUC514n8M7MdFQl0TSQK1Ugg7SqIa7S&#10;PRy12g5BP67WO4ucFLdZfhx8AkBTtTCWnnNBNFidVehAxd61hc5b4fmu5czsZ8YGCw4h4d0BWHhF&#10;TcxnpcjGLz6htZdN61ADmeO7+BAyR3+L5V8ORP72TbbaK0PnQaBzfcr98p9+0B5gavD5nDAnUcRh&#10;fSyH+82zWKFc5I0FxzCZ8vNdQpJxz4chqNdxJFV1hpNOwx4NnQhsjOeYCAPrUQNYXVOll0QZPOl1&#10;WkRq7mTNeKyG15e1+qUAoLLjvhCDZwnSdZWlJ5e3qiWHXAggiPQVA0JO9MCuXARYfx70xghcwN4u&#10;1/cdj+e+icSg2NVYvC8PkuEQJUQx2xMn2KaBKshaVI1MrDuvcIoWTVnqkqsST9ToJRpX+idnVv8L&#10;PKnyws9pkSw4mU9LnlaYN5zd5/mpo/wU3yyw+CCTbJMnIvHKq5Bc9zJsatMGRw/u8VRhCJDb1mHt&#10;3z7B0r/+CXP+8jgiO72KVd99zWzyaiPra0yWEJFLFMe2KiepSetqzGFHStY+/PEzCve2ppI5LeEA&#10;aTIqOdR+LhqyvC15o1fhYV6Jx0n86RH7//YTv3gA9DNOfm8Rwde3C9bgbCYEAjppcMehWt9InNN1&#10;Gs6lxNBzw6KQQZUNRTlO0CKzsjnjCpbBkQeQnmnvgZ4BlA16lyiTIrTUb3EiB7uCpyDhmt8jocEl&#10;SHr1SabvNpl00WGPiL0nKgyzr70R4xtdifTpMywGpHIknyrg5Ir81dQB+akv3+X333U/W7za2yxn&#10;bMkZThau5Lo+W909EJf1sLmgFHNIwH1zZhIbuk9Dg57jSdcYz/rjCUwkhXCFpxUoaS4TKeCmRuYi&#10;VpPu4eSaRPKtIMbgN3ISiPzTkl06xs+V2HBuqqmrKPap5A9dWBHIRQw3Erl1HuQ1su9MFWZwg0hn&#10;qSqBAmbSg2jh1eDEv7jTGDR7ewJeHB2BISlrkU7Qy9Z95j106QQtnqo3V3KK31t81iUBtEgK+LSw&#10;lhDULK5sz1P8OwJNMdNyRdwYirFQC3+Tx33n8vOKDxYqBn2oGDsjo7EnI4mfoQol3dtSNTq3Zud8&#10;ooU5WNK3N+LqX4GExtdgy/BRxkXNNeDVmMxlbeV+lBw8yHi2Ccc5l5sXoISHE0zQ50j64v4FsrL9&#10;Zq3PQvP+lGjjPVC7TWtIL0n+dnMpbBCDlbsOuHHnufBlxsH/W3j76RM7DQCwwkVWwIlpqRtwYVc2&#10;WeocRpqMiMNk6kteqt04tPjbdETsOGCJCQHRcS7ZUnT2uXll/CUhnQWmfdfYHUvu81FljTlwCpen&#10;I+6+u7Ds0t8h9g+3Yl9ynE0RMfdlmB7dswWJf3kKqbUux4KW92DPKq7EBowCJydnLqDygcwdwbuQ&#10;suv5PgB61+zM1VP8c4WPROZWxtrlymUZSpjV6Nn2nr7bXlKCGDYfGky1nVZjo/GH94PZvWsUzmW2&#10;r3ob1ndSgLZat3C6wa7apioTKrKWXKtGT6bKo4649zw3sqxMz3eRT00oBLGuWVvFxEdFWs6pCZHv&#10;76Piz6eCqMX9vPOwuJ5ieebqS1A3krQVuvPKjosrSc8gkMTlqm2m4ddtxuE8VtpcQSvvyW/DbHGY&#10;snIH0ukGqmOt4MNF38QYFnNYVCdZT4rpyQZ0VUOWRRVIajGj+yrjyip+CJSFuzdi89xpWPbZh1jI&#10;srTYLp2R+s4AUq3GoESWGRNlxUZSdh7I1skzMOr66zH72UdRun01nyUViQR92i8PpHM6tD4DiY89&#10;ivjLamHhbbcjb0mSWaVHOZZly8nS07nZgm1X4Kw9K+60Ma/9uW6GO/mZzxduQOPuLG1rO4VeE58P&#10;K1rO6s5FsfUUPDhoPrZTpNhGpjcfKsy6X/S3pxcAekDlT/2Fa7ehQX8GrTuxdI51mlVFW+iudovT&#10;0Lj3ZIxOEz/PQtJWmWFWpI89Ze7uD8HHKkskeFByGHFd3kJM/Uu4Ev8aGwZ/YYt8jlxrzYbio0gc&#10;PRARV9TBssvqYeu3dI3pphZIINWsBcPBU14Vw4HO4f474FcBA538liup0/fKNjpdQmclWvE7Y0iq&#10;AjhON0gCDErfaNrK8c/mtqagGLMYzP8oOgV/HhWJ37Mnx2U9JuMsLhiS8Q/owB69bGYdQCBxxGsH&#10;gqeCV0VZqO+BnMrHzGL85yS8vg+UrmbY31xSphx03bFEireuaSY8ynaSbKwVRHc2oDOD9+153u1Y&#10;Q95uPDOYw3FV/yl46LMZ6D5lPsYu2YCEvTnYyhXLFkVzThUhk4unxc4TELAacy9uZqDiCMTun/vO&#10;cxTsxuetXo11g79C3GNPYmajJphFsJpT52JE1rkQEZddgrCmjTH9yUexdsoonCw4YE9Ex9sUPgWz&#10;rqqP2Hr1sPbTgWROFRD0SKMxTcmTZDXIgstH1if9kXEZk241L0ZS61dQsn+fLX4SUjgqyhRjzSp/&#10;85WhjWcoi9QDaQ2h7Sy57DYjDr/tOIL3iVVETHAEWQJJ9yuY8c5EFBbJPnQufVnG+hcNe+Unf5oB&#10;oFvyHJ3EXeSG3dm4+yMp087myk9L5U1Oin58uEzrX9xpIt6cvRJbWaYmd/aY0U0EIi4mJ5dEObvv&#10;M9r9DGxRwV5EduiGkZc3Rvzrf2Yt5i77fCEnksiseUkJmH97cyQxMZL8/JMo3rfTUSQ4kEWnkbuj&#10;PO6B5BSsHjoEuRsybIK5+kyt+lyhLcHhLsaPN/tGn1wyc0N0zWZCOqktqdTwQiy2Ka1CKeRYLaks&#10;FX4VMVyuP1PSBo627woDWhyyLYePI2lnNsYvXodeVLB+9ssQ3PrOONTtOQ7ndKKlQEn7ANJAAlgM&#10;H9CZzYu6cqGRnqGyp4opKrFiLrTEMZ32n+5/AAPqAUqqGOnYAaaJPchNVczJ9A/VS1niCPwbq26R&#10;1eb2a6ox0s9j8sKyvAS9ACYqqvD4gR0pHMH4b1A7xjd5fmd1GI+Lyc+7uu843D8wBC+PiSaJfDHm&#10;btiElTkFOMh7ZpQT7+USXUosOaqRU03x5Jw0JvRbixnbIHOhDGV2+TeULCVk8mkUZiM7PhKr3+6N&#10;2DvuRGi9ugi+pQni/vosNn72GfaEBCNrzGgs7tUL8/5wB2Jq1WV9eWPs+vRdEuz3WsVG3mHqTrb+&#10;K5bWvAgLfn8LcufPN/aB3OkjBMB8PSyWhOz84H0sq1MLyQ3qYCwtxs1RCy3mrNI1PWNzzQmAGlBi&#10;OBTz7yRjpTOWPZe4rwBPDiVvtO1QPr8QnMV4r7oTBnTjM2L70jdnLDG2gRt7fumms4dPl9fpB4Bl&#10;T8bJ+Oh1IL8IfxrOzF5HTlJNnj60ILgp7nNe6xF48Zu5WL4v3yaDmPGK62gCuB4fvhvhf9V+Va9J&#10;cGKsrXDlCqwfMRq56WkutG0SWsoOF2HlO28hlgN8PkvmDsyZapPLtAPZ1YsLtLkoRVmbMfu5Z/Bt&#10;3YuxaGA/gzRWLvFl+r/cj+s14qpE/EEoa9VtLjHjvvdNSn1WLr1gXUc0hRFnD54CdW4ef9/C9MCW&#10;n3SpIecy72eQf21uIeZt24fRy7fig9iVaD01CY8PicKdzDRf2Xci6tCFupDxs1+3Hc7G8NzajcTZ&#10;jKtVp9UVRNpIIIEpQLHZzszU09pQVjGAFIuAzrTKGapQ57CAzty66Gdamyyu1zOrQuszqC2t+Lah&#10;qMHkzVmvjyfZncdhlvJ8ch5rM9RxRc+xuJkiuQ9/GYYXCXS96MoOTlqD0PXbmbjYjx2lpZYakpto&#10;yt7+ODEf8e9b2f/IAi+TUBO9SuCyPwfJ/foj5qabML1xQ8xtcSuW9+vMio4ZOHKAdbKlupNaqLgg&#10;MQ6YHRuJpKceYSyvISJuuhZ75wTbuVm2N2omFlzbGLEEuCWt32Bc8BArOvi+xg93UZi+FKFPt8Sq&#10;vz6N9FavIL5XXxSwnaij4MhFV3WwA3g3dlgRzDGr2LSKA2ZQeu32/hNQo9VILi7M/nM+WP8ONqM/&#10;l8Ru18DoH3sfpwMInsYAqAVaHCwvEkZL6K2ZyziJuLp1oavUlxYFS+iq03r41ctj0fKtYIRzUIhP&#10;V6L1/CSHoVxK7cNzRG2uaPJwQBWpNpP8Q0vZeeVNxbKujA/GiZa7BynP/w8WXHIJ0l8hJzBnN93t&#10;UgaqS60kTmkKxWS2fz0EkQ0aIYK1xZvHDjGgKiwtxM74WBzKyOCKb8V8RpcoU+jwgNCdjdNqEyjb&#10;kY1TRmDlb4xSoWngk28tU+wTen44fP1Eilm4RtqVFSyXSTJjCv+78nYvpG+acDtZuLqR7vPiPbmY&#10;t2kvJqZvwpfs3vdRZCJ6T52PVqNm4n+GTscjX4SwTjsUf/gghNUSU3HtW1PQpM8kNOk3EU36jkUj&#10;9npp2GMkGvcZhSsp/HDdgIlo9i65dh9MxZ2fTqfkWRie+noWXh42Bx3GzsXbMxLwRdQyjGYN6qx1&#10;+xC/4xBW5OSz3vYo26eKJO4a9VjPXH9TNpX3XllXxX0dP8Xb/If7f57VemJa+o6jcOtWhD74EBIu&#10;qokVjz6GwgXzuNDlmnPMwjK7l8V8niV8QCoyYyMF5KTMQ9z9LRFFdzf1xedQwpYLgskTBMj0Ad2R&#10;2KAuFlLgYMvXnxFEM1G6bwPywmdhzlOPYdCdTbFjAUnSBPjjOXSRRbaW+2tEe5d8cQpECnXIPmVy&#10;hdf/0dzlaNrhG/y6NcU1ulJgWEkhsQA4Nxr1n44FDB25lxbVH1sk/8836f/tH5zWAGiJBg12swSd&#10;NRicvB61u09iTItWRr8UY7ZXZzbwLFaONOw4HG9GpiGTA8iKzkxCSKDhXB5/xRefS9QbuZMirRZx&#10;k3shwJCyh2yvY8zALXr5acyoew5W9GhDNMox97eUYKLsoMgqRVtXUFyVZXO1L0PCS8/g6I4tlmnc&#10;u3EVJtx3NyL//Gfqu+313FwXEfR13/Q5n3hrxh+PrQF/mD/IgnBkH/nSmvTWEaKcMvN3VnbHJRTo&#10;qwhe0kzSKhQYyip1tB+zGM1iktUph9+x4Cq+dCxZMnKlBZJaVPYQbLaWHsWmwhLyzA6zYoITfL+2&#10;PCzbl41lew8ifU820thQO4M/rz6Ui/W5+diUf5ik3BLsoDvHCJdZcaqrNZkobqfiln7SObkWjbKK&#10;de4m6KnYnS0ObkzY5lvPFRa4f2amlifJ3KcVrshRZvhIPlZ8OIBk5FpIJKiVrku3+5DHeIhUwfWc&#10;ZNGzkEisGecyc6HdOvA9xNerj5hmV2N/7CyHybp3/Pu4B+5g/5lLsfj6a5H2P/cjiYIHEdddj/FX&#10;NMXyLz6iLGW23Qc3tuSBKGyihZ97MIaDoFdalWCz8kL86Tu2HGVz9aqdpjKcEM9QQxq9InpHtK4f&#10;/nweNvPe6+UrFbnvT19L8PQGwAqj2aex6K20LVm45T0G9dtyMxEBtSOMpqrHbBayf824SDgS9uR5&#10;GUAHoGUupnFPHG3FeFoCCPX6EE5yzDk9QFWUnEDG0I8w+YrzsZCD2MQS+NKfO01Ayhd9+TGS6l2O&#10;6Gsux9ZZo10mkduhZamIvqkZ4hlDKiS51f7O/lYAq+8dUcw7FS/96KqJjZpzlFNrx07sWrgAucuX&#10;Wzme9q24pBvM+sbdHH9o+/0ezF2ypIniX4qDeTQhi0U64q7vigssrT+z8SiVZZSckoDTWZ7OCXNQ&#10;7UDSB0ufnlPumPuP6senWgWYMwD21ySBnaa263qh1KvVUQvkvH65DqpdmEALhLNi3T/fsne//xFn&#10;17tN/hWU3Sv/ZC0j6jK/RVL45t5zE6Ix/5YbMI8UlbXffiWWqGVkjzHjeiz3AI6W5htQnShVaaWr&#10;JMpPjETcjTdgbuO6yJzEMjVeo6zFEycZp4wMQexTj2P2VY0R3uBiTLuqEeY98RB2jhvDlYXWpWJ7&#10;PI9i/Y2nLmNjRONTIRz+y+U5TsjYgRsHTEfVVuOoXMOWrEpG9SNPlomiqm0no8vkBPbktsabZ9Tr&#10;zAHAMuvFPd9DBQV4YySD56xzDKCkURBlyjUoqrKfadAbY3HjmxMwnFSaHG84WDbVMqyK94hLpU5w&#10;nostC8tLMigTq/e1Ipfs3IjU1/6EafVqIfKRB7Fr0iQc27CBlt427JkyFkuaN0PSRRcg+cVncOTg&#10;DlIh3MQuyEhBSvNrkdG8BQrXumbSDvlk0RFojlC1Ju8gA9zicTkKjeKOivjk02pYN2gg5j3zDIbd&#10;dCOmvvA8S6kEonLUyrlqP1zVnZXsxfZduaoX8DclYsswC2J9OHC8SSODm5XlNOp0/dK5M6lYr8Df&#10;6lzNWnRAKSC1WKmRMDxlHM89N06mAvVedYv58xU3WdllFpz25YDWZcFd/NRZee44jgYkzqV4kR7f&#10;U4kNH/AqWPYVZ36Ztc/fWwmks409P6J8UGgsSL+PKGRWXlE+hQoYk1tI2tOix/+IEyuScXRlCtYM&#10;+RyTWr2ENXFhZseqFjeffyYOYPHqNCy5505E16uNVaNYP65jWXsHgjsX0sKNmdjMTPG6b7/EVrq/&#10;RTv4PI8XMgwjDUqR6hWyIVHGG5u+wrju9lpmeXuFLcJlnb4zKy+IAq3VlWTqwyQSyyQv7j4Z4xK8&#10;MeYtDGcSAp45AMinapPeXB8/j3UCX0Uvw297MCivekcTCGB/Xuq61WgzHrU6DEbrydFYekA0BE1d&#10;Tlhxp6SWYTEWuVIuY6i4oFV5mgXlkhCCJClKL+ndHaOb3YAJV16P8Psf5gr+OBY0uwar6tRD7LXX&#10;YfuMUJtY8rZlUuSuXoL4P1yHlBa/x+FVa+x3Vh8qkjO70CV99xXGvfBnbIiZa6AkYqu5UzzLmG8+&#10;wDctKIXOSbiRmcgxLW5CXP/e/BUBU2doWORcJJvQPgCYO+bFfGwKltttxmcz6HObb0OVhQXss448&#10;IpA1ppzihooj8npk+1n2VOFSAZSViUndRp3FpIIiUNPzcXJgDlC96hjPbZWlY6rFFv90RzOnX2Bm&#10;rruz48zltbOQ1evUc0yaXQuFWVUuDurblHYt/uJYYebbe6KQ0Fc9qtJJZVb5gNyxvJeObTXZPAYv&#10;VMkFkWd2hk5AYtOGSKUgxpo/PY+5D9yLkVc3xai77sCGiKmy+ei6lqCQN8YISSmxSL65GQU0GmPb&#10;zOm2c6PVGF3Kt/fLbWNH1FEVkxZb3fXDPK8CxpZLmOiw5UoQyxrlbXjw80n4TZuvyeuky6uudMqe&#10;s14+oF0oWnwcjvQtrrLD2I52X37cBj9dQfGMAcAfPsDyB52cuR03fSpqTCgb16hYniBI16B6txkk&#10;y47ATe8GY0RaJmNZbuJIzYUUe2dlGGdFoOcPVJewcLQTOSB0EfP3Y3vsbKSSCJswYAAyWr2BxGuu&#10;RhzjPstea0Xi/n6bqnJZ9Mpbm4aFt99IdY9bkb9mowXFjXCbuw+LP3sXsxtchZk1ObkmTzJEEUnW&#10;h6xcUm1yVq7jTjgdjxxCMo/54c03Y/WcMBvkig+pNEugZkRZAyQXOStfILz4mFsvDFzKneXyO1kR&#10;OMpdTc9CM9EH1b66CgQBkIi+MpZEIBblSPFS8TZ0DOUk3MLk7qOsKX3WrVle7M7cX2/zpqpzZR0k&#10;W0hA91yZfNXcWsmhZMh0UIG+c4ftnwDOA3kDNG842BfvmE65x+nlKRZsVWP+PsoA2oFqkTEDCPq0&#10;1nZ89jnWX10f28n9TGAd7qynWiJ10NsoZGXHSdb1WvUIXWDXLbAYm779lC5zLcQ+fB+J0Svd3Vbi&#10;ykIL5fHVshHrn6tZul5fGTVMZ7xXf5FZfAxvRmSgYdfvSHFhp0Gr53aCGAFdRHGZgfaTk5Bb6Ph9&#10;7nVmAZ9/1WcwAJ763HMPH0b7iSls78cESSfGRQiCVVkbW528s2rtg3HhG1+i3ZgIrKDkvkVKVBGg&#10;xkhe3EtWi6wdox1YCYgsFtV6Kgbkej6w0Im/PYIDYWGYet2NmNCsGbJmT7cp78qrnOZH4caVWHR7&#10;C1qBt7GvyAYX8N+XhRX9+yPkiiZYVLMxdr/3AUrIQ5TNdYzu0OFNG7CLmnA7ps9BTmwScjZnctJS&#10;Mn1vFoIHfIClYREGMOIFykXydefM6BMIlll4juDrrDG3Gej81MshoLOwiWbKiBvp1oDPgax4j4e5&#10;WU8KftQqJ3zAMWjy1LItceXRcMwF9V3WU89DP5UdVvagWd4SmlBs0p2PQCZfgGtAXJ7RP+VyKgCr&#10;n+TRERXKUEmbIplmyaqu1+J+ui/llqNI7bI3szeuwfjnnsc4kp5TG9fBlno1sZyE5tzJ7MhGMQzd&#10;WcXqiH12fboL+cvjEfvQXYi6rDYyBr7Di843q7C8c5sNNi/O6hYHp2TkHot4q5LTV95fo2uWrL6P&#10;J+GsVqQfMbRTlYm+Km8uZqybpY3tpuGyvmEIXry57PJ9lfWferyn6+/PeAA0/rCsOHudROjiNWj0&#10;5nQSp5kgkZhCn0TSZdjYhmKQZ1N09Ja3xuGbxA3YzhlhxWUWV+IAtK+eNWIunUaoxq4jNitArTaZ&#10;2YIX9vnYPHkq1kycwFierD8NZP1e9gCH8uaNWHzn3VjQvDnyMpbg6KFNWNqjEzmFDTD36muw8avP&#10;UVh8kAOedhvpNRsYbI94uCWm0K2eeHVjTLrxSox6gLXJ5KCVMp6IEtJrKR4rWS7rCEaJGllmXoTM&#10;4ZtZNI5X6G9Gyvau6R9ZgIYfvgctwOK1O3AzGOEVO+adV9pvrrJNZA943d87oVmlEnQs/SvhLyyf&#10;6wGgI+F4T8rOy8XkZCk6I0/kX8ZFjzLjvnszTu4nMZ3AI0EzZd9Vr+t5+bYn39qzxyRQ0a7tuckB&#10;VVWtZ1lrITMwdO63XYvcav+q9D1/l7NxA6Z36o6M3n2xd/BgpDa/AYvI78x4szsrhERrd5lxV16X&#10;h9zF87CYgroz6tZH3AtPoWTbWlsmHQD67rqehx939QDfnpVrr1DCzZTCc4vROyQR9ToPZSnjKKrY&#10;sF+OurX1JfCR9hX0xhQ893UMNu1x9bwWE7awQplDX3Zvz6RvzngANEfIG8z+JN++PxsvjiBPUMTd&#10;rhQBYFVCVVUmsIg/iETei9oNxTNscDN32wEbfBbKN9qIWPfOwvInuRlQKiMlYB7jVsQJVqpAvpcU&#10;sJ7BRAKRo0WPEKiWbN2BtLsfwGJmBovGD8fiLq9gcpO6iLqlGTLHfG2UGkFK8eE8rP3kXUQ3vAJR&#10;VzRCWseXsGXSIKwZ+zEWtfkrxl99HSJaPoKcuAX8NInA6j7GCoKj6gPhjfKyGlYPtJ0gpnMnzSPV&#10;B8om/o9Ygp51aLAgwDIr06sWUClWThYKMpfi4JoE5K6QcOdKHKd6iTHBna1pJVYK9rtifx6UWozH&#10;cygBpUocvlfWHtIHP+ejGlC7vrMCT52mEkSFlIePQdjzTyPq1RdxIIIxtUJV9apns3ODdcoee9Ks&#10;dbnJysYqDOAu3DHo8ndvw7qZ4TiUlsaFg3JVOlvFIQ0A5X56LrWepZS+VVFE8dHjfC4n8/OwtGM7&#10;JjbqYt5d99LSy3AQW8pY3eplWP/lp5hz5x0IqUdBgz+/iLyVyRYuEVfUlMNlNVuM0x6AHc+VN7pA&#10;qqNbUbGZv/+KybqbP2LdNpN3VdmUXG0QAlVvTaGHgHbTUbM7NQQZ67Zwje3Nh/sfD21UAuCZdAcq&#10;XquBgBsisi3GJ65B0z4s+WKBuIrrlSCRNWjKuKxwaNJ7NN6am4pljGYr6GzD04LmzILKmvHUQAR4&#10;mmCKRYmeYdxBc3tdMsJUnhkzK6IpYzJLbKOZ9sjDSG9aG+n3NEdkw/qYc8dN2BY+hqDAgLc3iQ+S&#10;chHV7CqsvPRSbHzmQZoBifxro9EyBpiHrcNGIbhJM8Q9/xKO7NhAOsRh5DE2VsQJW7htKysUElG8&#10;f6cHQw7tfNJukSpdLAEhwPAzuJbOsPvjvwROctF13qVyx5R5JbgVsYFU5ohvkNTqZcy6/3ZMvu1m&#10;hLS4HRF3tkTCc+yu9/kHyM5I4O5URObcZcXssikcENmrO+Z26YbsbZsN2JS8sM2SIz7HzVu4BFZm&#10;cQpEi1lWGI9JTz+OsDtvR8hD9zMhdCsievZE/s6tjpQjrT3uw0oMuVjZvRKBmDG+EvI+9TsXdStF&#10;4rBBGMzEROwbjNPmZdF9ZYqD/qsHgWWWsoGUIatzTxVZ093Mmh2B6GbNEUeXePtHb6EgZQ7SP34b&#10;kfe2xMT6jRB2461Iee9dFG/LdPdeVibvppI9AmKdr9gGTlRBiRwljpyFeIhbLEsVXxodZSrgAdQs&#10;VFmhSgSD5O52pd4ha58fHRyFVTt3e4/LXfuPLGNn6oz/ZfYE+bmelrNGXLDec4iwhcTQl0bQBW5N&#10;ZYwOZMv3oYBob9a3SmmYq+257Ubg3vfHYXTqaq7GLqsnkVQNVlE5FJOyzKkRikXZUIG9m7QuaO8y&#10;rC7HrAmYh8NLEpF63z3MEl+ItJoXIvbRltgXGUxcyTYRBXUFk4219otPkdSoNjIvvwAxN9TGrL8+&#10;gfRv/oaD6fG8DtKPC9aTkvEMWyU2xvap7BTG61IcrqSkkGok72LMNc2w+uMPcCRzLbbPj8KW8GnY&#10;TwA5dmA3z0/9K5xmnZIKLiDvWw6nuqKCETm6J4zdW4jtc8MR/eQjmHBVXYxtfAlm3NMM8557BAue&#10;fR6zWt5LZeKGjJPVQTgtoI2shMF+quDxmnQf9mXEs3b2Bky57jrsjmcNrI5q7q1ifM5tdvE8WWO6&#10;x5L/cjZNHsH8mxeexeQWtyF//hwUE4RTmJCY8lJ7ZC1b4ZIxUv7hP1VGHD60G5vZHGj/8nVs+cL3&#10;rPWkQMg9jzVDv8AsJifm3n4zcnle9uxk5JtL7lYhRx53oGhuq0nfe+7+ns285qeRXJ/xvVuaIvrW&#10;6zC6UUME/+H3SO/RDXnzYyiowc5vOpo8BYtR0ukXAd/CIYoZusoiq2jiwfUUVuSVot/sJDTtMRxn&#10;sRXEWV2ZrDPJL3UI5Mbywcv6heLLBatcLbAtWT5/UwtHJQT6GHLGu8CngKmNDS9Qbt+XD5TQpHW4&#10;7i3WprImNYBF/YF9VD60wFWRUDLowjZf4pkRDDBv2GGCmWYOCDTI97LmC9YMhwVQloTgKmyyRXL7&#10;iugirsDO+TOwOWQ01n7QD4kP3ku3thGiGO9b3roVCpYv4T5Im+BkyBMImFV0BEv798D8hr9D5oMt&#10;kEmZpZmPPIkxdHu/pUx6BN2/HZ/1x46/PIFplEmXFJNcdIHVwZ2rWWFwN1bVvAwryT+b9fgj+Pb6&#10;azDu6iYIaX4LElu1woF5EUTzQk5CV/FSTh06dflxbqijr9Anpws+AVE33oiYy9goipN/8+QxyF69&#10;FCW7M3Fs324c3rwOe2NmY3XHDohs0gRjCQhLPv2c3RetuQDBKBVxt9+KpMZNsT9ylgGbPDeB0mED&#10;f943xS/NIhT/z0m76zzyWEY2l6KzB2Nj+EdaihwpB9m0z2llq62BYoFyhQXm68LGY9TVVyH6xVdx&#10;ZOcexyM0wDHbHIXxiZh/w1WY15gZ3TEj3d40JIxw7Nxp5y34y6Weud5zCR3V5KwY9gVmNKqPBPbq&#10;mH/vXUj9+D3kpCdzcdpvy4aWxBwet0DeghG5HQCeUEMjnov1ArZiNmAdS/kGse/InZQuO+/14ajR&#10;ib2xrfmV+r4kmJ5jAMM2zw+LwYayWJ83jiviXiUAlg3iSgA8dT7/w58O5B1G58kp+E1XFfQzScLm&#10;5ALBoG4pqNY5jrLzo9k6cAjaTlqA+J2HzC2WBm+JMoAa1Oonon+Sy1K2Uqt93j7M7NYZQ6+5FjOu&#10;vA7TGjXGnCZXIf6PT7LR9QgUHdrqolMqoeN3jh6iyoITWP35NwiueymVQ57HyQNbaAFtYx+IUGR0&#10;640JzCxOvLkpFjZuQCJ2HawY/DcDBM3ZfaTkLGULxfX169AlvZkF/L2w7stBWP5OP4QTfKdccQVm&#10;MW6VFyNZf1FKfjxYbhPfgEiOcwkOJS5C2B33UvapPha3eRmlG9PsDrh0iOtm54NDafY27PruS0xq&#10;fhtmtetOrFXlzUnkrlqOBDb3ied92EMQNjzR/eK9Ulc0JUUEeOrBXGQhBjYK8mqxaU7hxJ6dOLA0&#10;BasmjkIy3c6U/p2xhtnVbXOnIz97J8GTezIh0hPYMG00pjK8EP7727Gf5+4if/qNjsPv9+5B0rOP&#10;YVHt2ljdoQtOML4nOLJFUskew7sfTyLYwsBf5WduQ8JHA7Fx2AjkkRN6hCDm7ptv/TsgP6rFkeEA&#10;kcflzisDbe1ceeX7CPiTVmZR6CGEvUjY3qDtRAoYKM6XRLeXrQ3E66PAROMPZmMiSz19OP4/DO0z&#10;9qOVAPhPPHpb9D1isz6enLkDDwyiqyElZSqYBHZnQ6Ze3HqTTE135GyqlFzVexy6hyUggSoeWuut&#10;Ntc8SFdAJmtGTdhPUiFk3cxZiO/UCxntu2L1R+/h4MxpOJpJt4yiCKYsLXktzxVVEF66fjqng0mL&#10;EUq5pHl0qbIXxZYlNoQ5R7ZnYg/rSpdTZin0jVewK4FWkbltxcwiD0RSw7pYdEMTZIWPoyFCqJaQ&#10;IbPFhYzLLXnuccytXQcZ7dpSokkEaufe/eAlV5Dv69xKjx/Asu6dMbcmG/Y8+DAOr0jlmatnBoFP&#10;DcE5oUUS1n4k/24Z7OJc5C5Lp6dOqg+BSQIBJXRVkxi/i6HVtNu4i4yD7ViHguRY5CTMZVe0dP7d&#10;IcsWy22WUrIkpI5QSipz4nesn34WI0ggH3HtzZhEruWMJrWZPb8EC6+8Acu79sDJHdudUAS3/JQE&#10;xDe/GdFNrsSOCcMtZGGXqeviDVbWfvP7b2ExKSqxD7VEATl6VkrnJV5c2O/vA6Ay+3K5rRGWStb4&#10;2cPGK3QJF7+dgXFIRa4vKzfUcsIYIt8PW7sFLwyLwCXq9kfxVlUqidBchVJjAYxJB7SbR/WWUPQJ&#10;T8W+POWY7Za5ZkyVlt5Pzu5KAPzJW+SNKS/j6DPlJTAwnpJB179Fa7ANgZBCkoF9qD5MSflq5BBW&#10;Y11x9VbDcB1L6t6csxSLD7pYjxugtIjokokaI2vQSr/YrKaUvUUOU+hSsCcShgwAdZWT26fEyUnV&#10;HCsuxwFulSlFeVj/9YeYfFVDzL7vIWaIRyMvcw2O5h/CyYO7mXVNQzbLsI5mb+d+co1icaz4AOLb&#10;vYqY2hcj9fXnUWQadBRx5azR9FE+dO83HyO+fgPEMFh/eNsmc/J+zAW2+KUHjAVblyH5rtsRT0rH&#10;pr+9TQTOc6VnDNopA37YqmdcEF4xPEuaC2TM4VTFg7MQS9PXYMF9LZDQ5FLkjRyETZPHYurzjyHk&#10;5pvYdpRW8kN3YHH/bihesdRiYsXcnyzHrNUZGHTPPZh8661Ia9ceGyaMwp642dgdHYI13TqwV8tV&#10;CKcru/m7wZZYyNZjyNqJtCf/SA5eTazs34UHF11Geo2ubwbzucibNBZpBOO5lDTbPo1xWB/yjHuj&#10;ZejH4mnOBTbJfAJ7MS9Wz/OEYntH6Q2oxE0JFcVZGSu2Ln+KHXpgmsvjzt6YxXavMdQzHIXA10eh&#10;RrfpTjORC21gD8aiO1IijJqHzw6NYm27C7ro5VxzV7FSiX8/PbkrAfCn79EPPlEmKMDf7M3Jw4AZ&#10;y3Bhd8YGTVxBMlt0h8khrMH4YPW20/Hr14bhhr6j0G/WQqQdyjHAsd5hqjBgTwZnDykFIkvRUTLk&#10;6jkCrk9a8Ei4Zp0469Fo1QSwdZTRCm35IEZe0wjT7r0Fc56hwszj5AXeciNGPvwgXS+n7ab8cM66&#10;ZYhjLGpBHbp1n79v01ntPeVamyIx/x0Y+SVSGlyOpDtaomTjZs9w/eFEN2Uab5YdiJ2JRHIQ465s&#10;hN3zgg1KjTJCS0QWXy6vyCpAzHVUEsN3A50LLYKwrqdw/SZEPtACyxrWxGrWT4+57feY/sgDbPLz&#10;GhY9/TTCr2uC8HqXIf7lF3B4F11K3jU1+CkhQX1D7CLsz1jDm6KlpoJKTfYOLHnpz4iudT5WvPYC&#10;m1gdsCyqrO9lvTqSqlIHS/78BI7vZz22zkGZVs+t3jl2GFIbNEBSncux6u0BjkRu98n0on8U/nwW&#10;ga5fQCQ+o85I9CAtCvp3Qi4vGyqpE5vzCVz52rxNO0nBiqRY70jrdR3IUEsQexErxhfITnVqSxnQ&#10;fipu+WgmQqlk/eMA/C8M6jP0TyoB8F958HIx/CoJ7+/X7dqPN0Yn4DedJfpJEU+KS1YlF0tgKOXj&#10;Gp2msffEUNzSfzR6zUpBFKWfNAldvEY1VhR5kmXgSVGJJ2hWkSdz7wLtfvmWrEFaTbSijHZC261k&#10;/WqsHTMYke1fQsijf8T0hx7E/GdexLKvv0XOfrZWlAvNbcfU0ewb2wAptIb2zA62CawMq2J0zkMv&#10;xjrWECfUoQv81FM4tp+9jc39rujqubPRPZALrFfWjAlYyIx0PCWdDibPt30VyjVW1lbyYka69WKG&#10;9rcKoMlK8UQM+HkBdPGGLYh76B6sqXkJFlxzA9YNpQ7edtZD79uL0t1bsGvEICxivDSk8RVYOf47&#10;W0QkRqDstnmvtKDzqaydGR6C5V8NRQr74G6ZPRV7unRhLO9SJD94N4o2rbRjyardOPIbxBLsE268&#10;CXvmzrRrMaIPAao0PR0xLz7Ne1WLbSgpV/XUc8wcK6DhXYfoKj9mAHpjwlliqhbSs9SipkWAy5sq&#10;N/hVVqJgeiut5NB12/HyqGg07PwtK49G0aPggqqGTd0k0iHVFiY42oRSr28mhsRmoIgSYe71D07A&#10;+0Tll79/ByoB8F8YHcakkhVjJVuuiNx/Labr8vxQNmbvzF4akorvxwxdXzYgZ5Ptszmgq7EIvRqF&#10;KOuzCU+7KQsRRYVllaO7BIEmhrLFchdFlXEZQRWhylIrUyMRGPF9SXGJenJoWTJWsvXhweiZOLZ3&#10;Jw7vP4Ci7dsJGgdMHj2H+3LNto9i6Zt9EcHkR8LtLWgZLjXQ0LFUnyrr7yj5bkv+8jxd5NpY1q0r&#10;g/aMQlpA/4cAaPJYpuDAXsS0AGOvJpAwk3yI2VuzLKXAIjdR7q6wwgNAuXui5IhwUkI9vKOinxDQ&#10;LW+7fiuSqKWXWIsUoA6vMlDnemWQWmyyTseomrOO5xd1SU0kdWvPCrNco5BIJ7AoOxOrBr2JOS3v&#10;xhRy7ELuehTBT/wJISxPS25xN1bWvxyJN16NnIURFpPV0pGfthgL7roNcXVrYcEfW2IPEzM5U8dh&#10;/RcfIvj++zHrwXuw460umHo3OYydOqHowB6DHFclo+y3y7KWbbIK7X3dM7m9tGt5fXLXLcOrRc4K&#10;59iPg6T0kcu2UVV7Di7qwDaULLkMYgvX6r3JM+3O3hyM9UmuSjXqdftMx/szU7GfHof/KqsW+RfG&#10;cOWfuDtQCYA/y0g4jqhVW/DEVyxCZ2+FgLYa0KTOqOVkH/W7YLtGltadw0L1xl3YqnPoXEykXpsm&#10;hAlbcrOubqY0I26gSRXYxLPNMoRyjcUNY2OmD97BB7TYRpNXdyg9w7MJNMVUoULX2lOMOU5B0sT3&#10;P8RQEnMXtGc/2WJpJ/vA5PRe8jYuRertBARaS5u+GmT7knts5Fw7tn8mjh94XKrY/H3uxuWIvb05&#10;FlDZOHPQ+0SXHCYomLfl8U2QQABuyQMprGhzZW/WlJ7x0GNHHEXn2FZmXklgjmhwHpZ+ShUb/l7v&#10;q7Y4VwDKmNpuJlsSCIDxLz3LMsEso6YcJd1o1ccDEMLkTgTBalvwOJSuWYmSPbsoPLsW24YORMJ1&#10;jdh/ox6yJg63hEuO3PASJoXGD8O8Fs0Q3uhShDa8FGGX18cU9nmZ+sBD2BUeSl7kJuxam4z8PZkW&#10;x3Mlft698CpSysVyPXK7AaASVq59ppP+IuByW0bl6kG04u75ZCouaK/WARNQrYtr16A+KEGSqurM&#10;zO7rM1Cn3yz0m56KbQdzyoHPwg6Vlt+/Y+pWAuC/4y56+9AksF68fvSZkzYqYyse/5yxwDbBzNhR&#10;dkuB7N5SnCGNQa0b2QMj8PWpuLD1KOvV+7f4dCQfOmA6hG6Ye3wzvzZN4CdAsLiSxANKmO2Nx5xX&#10;OyCqcy8UZ241UJP8gsBJMk6y/kqUaaSrVbhtBzbMnoUDazIItnTBlMnkDhXP0mszexhHXEmAbFQP&#10;B2ZMdnJNstjUktG/TvtO9hvdT/EcObOPUvp9BeNp89isO5pUmvzF8QblTpDK5QuOS6pJKi18zyc4&#10;5+9jTTMz5ccJgnZd23Yj4ZGWiKz3W6S9/6a5yrqnylKXmCx/KTa+0xcLL6uLhU88huK9O2z/RaS/&#10;JN//EOIuuhib3+tkd8CA086ZFJ2wCXSpm7L/BilBH/QmqOebFp8JExQVI2tBDJa8153Z+DewtGtP&#10;bP7yO+Slr2CZIuk3stzsrJ0ytuU+zJr13G5bnBwh2kr07Fm5eKrCB7L5dvFX0Zt2oOeMJFz3zlRK&#10;VA1DUIdgqg+x5zKbQVVlyKS6GkJJraX1bNRi86i+09Kwea8LlNjLQFXW5r9x0J7hu6oEwH/jANDA&#10;tAoPozVUcBlpCUSvzKTSdDSqdyIIqj0j3WE17g7qzabcdHmqSHqr3USc15YJk/5j0WVqHMI2sFKh&#10;SNxBB4aKJTkXyomNimahKggZZ6X5hDzyFDWjFRMTR87CdprgKr/je9r8sxLYSMrfiYs6HTu9tsXF&#10;YMLdd7C3xX0UZl1imWEDQM8FLk8AyaqjXWOd5ZycVsGSeMyllP/0hpcjheVuBQTB41bqVt5cyZf2&#10;OkZXcgvJxWOffgKzGXM8wQy4zunIrp1Y8uh9SLzot1jTpw9deJcckYK2SMGqyM2k0vYiNgtKu7sl&#10;irdsdrSW7CykPvscItmPY/HTrH+Oj8axVauQm5yMjJHDEfHMc0i68TaE1W2EhT07EbgPOdefi4TK&#10;7exFd/UE5apw1Csn1PmIdC0VGG+T5S2ytP5W1+82LgSqs2ZcT2fotKHllrNqg/L/Q9M24env5qJh&#10;9+E45w2KFXRgzW4vdinsRxqLCPVcCK0TGxfIOlRrkcW3ha0BynDPG1O+dqN7sJWvf8cdqATAf8dd&#10;rLgPW/x9sox+UXG5PomE9Xvx4qgEXMCeuwHt2VJSYgtyi6VITXpDddZwVmO/krNbj0OtLkMoaDke&#10;A2OS2Lf2IJSOUOhb0+skJ5urMHECAgJJV8krnT0v4+pZKZovBqCyUzzzwVX1CrFdQkfUEE3uIwUH&#10;cSg1EQcYVzzJon6LWBmnzE06B4AOWRXrUqLGyuD0NqX4syLCEXf33ZhdtyZCH/oDlrGyJTt8OgrS&#10;UpBPWk5eKjO10yaxwuVlEr7rY9wV9bDo3XfZBEjkH2a+2Ug+/eG7kXzhBVjVrRdzQqUGwupzKxqQ&#10;oHT3+CGM2bEXbjPGMVesclozTCLtiZiGmQ8/gIlNrsb4Fndg0n0PY9S9D2Hk089i0/hxyJ5HXuSX&#10;g7FvySICG2XNpOLDihEtC05ywL301ZoJKcwgzp4XcnAWvmxQgTEJPCrFU9mjVfk4AQz1Fd7Jc45Y&#10;n4VeJMTf1n8Ea3W/QyBBL5AKLVV7zSJNiqERJsgCehMAu0qHciqueHcW3p+zEjuZzf7+q+J5lZ/h&#10;v3vgnpn7qwTA/9BzdyrG5WC4fNde9ApJQp3etAjbqE0kY4Sk0AQq48eJYT1wu05Htbaj8NvXh7Bz&#10;2gQ8R17YkJTNWHJQEk/+S+gmuRllkJkqILVCPxtB2Ssb85WmHZ/PuVBlNoS+NzqLswalwGKWmDa+&#10;J8kke+9HAdDpCyqzqWoRs5vocucviEZ825cwuvk1jKXVYclbQ0TedgsW3sbYYrObMJtVHiHsdhZ+&#10;R3OsGPQejjDDKwtUwq7FLGeLfvhOTKHAQ1yPNx03zwCQ0KLG4Px+91xWPFx/FYIpGZa1Zrm9ZwL9&#10;xwrJfVyOzaOmIf1vnyGD1S3rp04xGtAJWnXM65q4qZaLAn4ttFI6wbesOSfKKr9WMVbxE6lJYxQW&#10;Re9kcaudJftZWsWG4npW/uctB/sYXojdegifRKzC43+bjTodx+Kc1qNRo/0kVGczeQkVBIi8zE6E&#10;1vu4PS3AtiG4e+AcjIxfjUN5zln3EbjSzf3PTMxKAPzP3Gc3QY375srC/Neug/kYHLMczQayJ6v6&#10;5XYgsZrxn0A/TmhNw8kt7MT32Lzmd+xjfFPPYeg4OhKT01ZjZXYBsjlxLc5mm9jTPBpjV7IETbJd&#10;LqxlLb0eHh4QWrxKwCcLx6xFB3ZF/FyBrEFLxEg7UJlub266tKc/T43Dp74cR5jcUE2rivclJ3WM&#10;mocHomKx/Z33kfLX5xH2xP2Ywyxr9BOPIvGVV7GWenn70xfzPOXqKZlC91Fu5OEc1su+iwlPPIK0&#10;KVOFqOZel/IYSuao+14RqSjrZk3D5phIlBYVWMxNYqUVow4ux2spHovPCdaVkbYYrZX2OcvZJZpc&#10;5Yer8nBZXF2XCVmoisXqcgnyBD05uCrJEzju4Gfidu/F1/GpeG5wMJp2pYvbmj2QyQcNoiUvVZZA&#10;8kFVtaHFLaAra8kpT/WbXjPx3HcLEJ2xxSWRvLvp+jw7a9qI55Wu7s8+OysB8Ge/xeXLeplrXOYm&#10;l8dySpgFnbdiPV4ZNQ81e9I9biP1GZY9MXscZH1bqUhDF7lG5whahaTStJqA39E6bNZ/Cl4eE4ev&#10;UtYilm6y+r5q2mvPVo0gHXcpghgnzfEKXZWAAz8/uO+ymrIGPQFSi2eK5ychUe/zngvt/s7jJHqg&#10;Yq6wqd8IMMrjlur/eDw3B0W7tqFo93ZaeFk4WpDtqa4ouyvBWIIOs6US9zxON/pkLqtm9u6jW0yr&#10;zypfXOmYKmBKzbJ1Dr9Bltc4vtiTHhPYWd00/0ZkcQNxvqevUpIRGdnpNwr4dFyXtfVl962hkhYR&#10;k33R5om38mhyxdeVHEE45cr6R6fi0SGzUb/PePyq9TeoJi0+VmdUVWyXwFe1ZyKFMqgc1IVWX3uV&#10;TbIX8oeheDc8Cet3Oi5h+cgQ2GlRcZv9X5np/Y/MzEoA/I/c5n9wEDfaT/nAxt0HMTByBW79lOV1&#10;nQSGVKjuSOuBwXLFCgMIiFV7LaIIA7XfGDg/h7zCizt+i6v6Uah1SAg+icpAeOY+rGNvCNlXPswa&#10;FFi8ynVMc6KeflZRn5JlpE2fkyUkYJAop7MmrTOcWUnOlRaQSvPQkgLctwELP1NE0FOCRSBUwu9N&#10;L8+4kr5zTSqJQMpASwDnSCKipljJn2duSvFFgKfKEQGYvi+xZktO0MqaKjGGp1akrtiMLrI4k6Sq&#10;yJJ1cvyy+Iw/Y0CnpvQmsa9rUHJB4rCS17JzdHE9J5XgzvYgzyedtJWJKzej+/SFuGdQKC7tPZb3&#10;nRp8HfhsujGGq0ZDsvRk8TG7H9BN4gTcOoQx1jsDzw9fgBlLN6CgqGIPjv/2wKs8vu5AJQD+l8eB&#10;v9obqJglUtEqLEHcyu1oMz4Zjd8hAHYhEHZhQ3d1r6MkVxAnXhXqEgYxm1y9x0xU6xTM0rtx+E27&#10;8ajZdTRu/TgYrSfGYHjSeiRQvXpTQbGRiS2mZvaTcwkFFMet9Mu1qXQqxAIij+smt1BWlzXqcTQQ&#10;Z2GKEOxSML56sSUUZG3xlxZDtPii38NNwCNAtE65BqauAtYd1++pcor8qh1Pn3Oy82UEZDs/WXA6&#10;L5fcceRjD8Q90DaytuxHAzgd2xUcCuhMlYf79e+HCRAwECie3uyNuzAwaileGBqCq/sOx0Wdh+Gs&#10;9gS9jlNIXQmz+12jewS/qj6XWVyS3VUPHsC43lk9QnHbF9H4LGolZalk7ZUvQXZ+FYjz/+Xhd8Yf&#10;vhIA/8tDoMzp8TygMpn3753XgYISTE/fgJfHLkD9AaLSMIPcgW5yNwKiOn7J+ui5iF8X0RqJJbWC&#10;k7HzRALicFxAzlnjHmNx1yeheG1MDD6JXY5pzFKuyC81pRpXA2yQ52KI/ubp00nD0Nxnvm/0D6+m&#10;VbE+v5xN37vG6XItncVlLQLsZ2dNOovSsQANkOwzFhi1z1hrAnO7HUjYe1KDkPqNty/7rCdEIMPZ&#10;r8l15+Qy2RZvFdCprNADc3c7XbpEmxYAWcc7+FYKWyBMWp6Jt8IYy/s6iuWKU1Cv4wic2+pbysyz&#10;b3THUN5TWXq8rxS6COyzENXYPbB6VyYzOoi3RwWgrtNw+6dheD98EZZuorZgWZ8Z78h+yMHuw395&#10;0FUevuwOVALgL3AwZNFCmZq6ES+NSULjtxgnZOwpoO0cSnPRIpQcuvpB9FEJHkm25JtV685m713Y&#10;BL4DFUWoWXhO6++oWzgSNw4Yz2D8TLw1Jwmj09YiZsturMstwUG6hcqNOqhQTMrBowMPwiXrZNXl&#10;zIQ7BUKy8ixWqNIvbe7748q4msSTA0GBm2sVao50mSvtV5eUd6ITmMoSlZyUt09xKy2hI+vNgaQB&#10;rNeHxfWs1FmbcJh99eub5Xjm8Kcs9uxYciAP0zduZ2Or5egWGkfJ+DBcSaGK37UbjBoUGa3aejJV&#10;VsIJaJEmZhHYLc4SUkG95/GekrbSnQtMe7q3JCufTQrTTQMXoM+sFVi0cSeKS030rPL1C7oDlQD4&#10;C3lYZc3CzaIpNyEOsf/v7OWb0TM4Dbe9F4HzWV0Q0EaCDLQSu4YzJsXsspIoPRMYoF/AHrGczNKT&#10;Y3F9lU5hqNp+sjWB/3WbkajVbTRuGDAVj30xE+3HzcfH89IwdtkmxGzbjwyC7haKeaoRZz439TQx&#10;6kjZJtgRxaSswM1x6QyGyu1KUU1kfVlTJ++rX5crV1R7cHtxyRxTxPGgV3vRURUx9MnG/r5Els7m&#10;3+xjMmUTW5ym7M1D5MaDGJ68CX3Dl5B7GYOWn0w3OtEFXcbgHC4E1aXn2H4aqnRlBzVKycuVVcIp&#10;kDp7Qd1l5TG2101d1ZjEaD+DfWCCUa/XJDzBPhufR6zE0q27SaiuCHqWObIscsVn9AsZYmfkaVYC&#10;4C/ksVsUyXwnWTeyjn7oShXRAlm2eS++ilqBZ76JQcM3Q9nFjpO8LUUZ2L8koAvd4u5MovSgJWPu&#10;MhWF+X0QFUeqdCUgqgyrA0GzXQiCWk/EWW3G4MKOY9Co13iWb03BnYNm4qlh0XhtYgJ6zU5n2d4a&#10;jF6SielrdyIuax+TBdlYnV+ATVQqySIVR+61+IoCJ3EEXQ2LAz5r/+ltVvtc4T19VnTgXG4Hue3h&#10;Ze/gtWUWHmY/jAIk0WWN3LkXk9ftwtAlm/Bh7Ep0mp6Mv4yNobDATNz2cSiu6j8Dl3cLwflvTEI1&#10;lhpWIdcysB1rstvPQfUu0eyjEc1MLS05aevRrVWWPVD8PNKOAkg5CmgveTPyMHuG4bqP5qD9pEQE&#10;81q3s3+JL13hho6zkM3KNTfXPaaK7RR+IUPsjDzNSgA8bR/7SewnWEiU4f3ZqXhs6Hw0YL/jap0Z&#10;M5S73IGWIYEggBxDbUHkqVUVOHYnIBIcg7ryZ1Yp/IqgeRb5iUFMwFShdVmd5Xq/ok7dr2gx/rrt&#10;CJzXbpglXBr0HI0r+40xt/pOAtAfB4fjhW/n4Y2xceg0cRG6TUli39pk9J+5BG8TPN+OWIb35y3H&#10;+wTr9/h1wJw0DODv+octQa/QFLSbGMcETgJe4t8/wf3cPygMLT4IxvX9x6NxnzGo03MsLuoy2koH&#10;z24zgmWEcl1p/ZJHGcjzPatLKH7VaTrO7kyVbmZlBfRVe1BPT/1cGDOt2p1JC8b0AujmBnTi9+15&#10;P5hRP5cJjuvZYvK18fMxLGEV0pk8OlzqS0+dtoPljL2wSgA8zR69WR7mgn2/XpTuIfl1C9ftwKDo&#10;lQSWBDT7aC7O6ynytdcIvi0txI4EAlqEsowC5S6Lh+iBRkBPqthwq0aidlBPyTWxIQ87kVVlIiao&#10;C2uZO7NJDzPRVSXrRCsyQAIQr01AlVYTUfX18ahOrlyN1mMYa9NGECV956zXx6FGq3H8Op7vjUP1&#10;1yegaqvxqErLLeiNybTcmOyhAGhAR7qqbAIUyK1a51BacTPIiaR0FGko1UgPkky8zjdQDYJ4jtpM&#10;QZlAp6oaAV9AZ5HNaQmzt7Nc2hpU5Kk3YBbu+mIBuganYlziamSwOZIs6e+/KlbxnGZD5oy+nEoA&#10;PA0fvxMb9Xhuvk9mCYxT04/FkoKiMOuc5TvxydxV7DEbjz98qpaKM5jhJCi2Z/ZTCjZtKdWkbKcA&#10;hNlPA0gpX/ecRxrIXCYL5vIrXcue2lTvGmH0nCrqU0tQqkILrArBqCoby1ejFFiQft+dWVXSSAKV&#10;oFHPZYEYXVBVTFTRRlmoQPW4ZUKnWi/un8mcqj1J9eExqvHvq/Fva/BvqnUjIFNJpYoIyN0Yq2M8&#10;T31aAjqKfMzzZYZWOnvn9WC97TszcP+Xc9Fx8mIMT8hE4oZd2Ed9PdcfuOLLVY8oo+yy3F4x9Wk4&#10;Vs70S6oEwDN9BHzv+pW9zcrORermLExKzcTHkRloNTaFTaDicO27kbiQYFStE2NpHQgyFicTQNKq&#10;YmwtoBP5cF0UR5O6CYGIop4BAiWpGUvcU4DIbGqAJWb0Ve0c+XmCZQDBVFsg43ICP/u8up0R3Gw/&#10;KiNj1jWgE7f2Uk4R584DZ1VasAdLDR6z1puRuOnjGDz5TRx6TEnFkJg1iGDJ2UpadjmFquVwsl+V&#10;r8o7oDtQCYCV4+AH1s8Pb4mC+8eRX1RKYc5cLN2yB3OXb8fYReswkLG8PtMW443xieyLHI+WX8fi&#10;ts/moMUnYWj23gw0eSsM9ftR367PbFzYIwy/6zEdv2UXs/OYoDi3ewjO6TYNv2ab0XO7BeP8HtNw&#10;Qc9wXMzuerX7zsblb83ClW/PRLMPwnHLJ3Nwx+eReGRILF6gmk67iUl4e8YSysOvxBQC9YK1WVi1&#10;8yD25B5GiWVmf4xsV15qVvnYK++A7sD/At84LyZT4Bm+AAAAAElFTkSuQmCC"/>
  <p:tag name="ISPRING_PRESENTERDATA_1" val="xJBpbmggVGjhu4sgSHXhu4cg|R2nDoW8gdmnDqm4=|aHVlYm9tQGdtYWlsLmNvbQ==|aHR0cDovL2MycXVhbmd0cnVuZy5jaGF1ZHVjLWJydnQuZWR1LnZuLw==|e0E2NTMwRDQyLTNENUEtNDlFNy1CQ0Q1LUM0QUMxQTdDM0E5OX0=||SVNQUklOR19QUkVTRU5URVJfUEhPVE9fMg==|MQ==|aHR0cDovL2MycXVhbmd0cnVuZy5jaGF1ZHVjLWJydnQuZWR1LnZuLw==|SVNQUklOR19QUkVTRU5URVJfUEhPVE9fMw==|MDk3OTM5MTc2OA=="/>
  <p:tag name="ISPRING_PRESENTER_PHOTO_4" val="jpg|/9j/4AAQSkZJRgABAQIAHAAcAAD/2wBDAAMCAgMCAgMDAwMEAwMEBQgFBQQEBQoHBwYIDAoMDAsK&#10;CwsNDhIQDQ4RDgsLEBYQERMUFRUVDA8XGBYUGBIUFRT/2wBDAQMEBAUEBQkFBQkUDQsNFBQUFBQU&#10;FBQUFBQUFBQUFBQUFBQUFBQUFBQUFBQUFBQUFBQUFBQUFBQUFBQUFBQUFBT/wAARCAMeAx4DAREA&#10;AhEBAxEB/8QAHQABAAEEAwEAAAAAAAAAAAAAAAgBAgcJAwUGBP/EAGYQAAEDAwIEAgYFBgYJDgwF&#10;BQEAAgMEBREGBwgSITFBUQkTImFxgRQykaGxFSNCUsHRFmJygqKyJDM0N3N2krPCFxk1Q1NUVmN0&#10;dZOj4fAlJic2ODlGVWaDlNIYREVkw/EoWJWF/8QAHQEBAAEFAQEBAAAAAAAAAAAAAAcBAgQFBgMI&#10;Cf/EAEcRAAIBAwEEBwYEBAQFBAICAwABAgMEEQUGEiExE0FRYZHR8CIycYGhsRQzweEWI0LSBxU0&#10;8SRSYnKiQ4KS4rLC8hclUzX/2gAMAwEAAhEDEQA/ANqaAIAgCAIAgCAIAgCAIAgCAIAgCAIAgCAI&#10;AgCAIAgCAIAgCAIAgCAIAgCAIAgCAIAgKEhoJJAA6klAeO1JvJoXSIP5Y1dZqF46GKStYZP8gEu+&#10;5Z9HT7u4/KpSfyZrq+pWdt+bWivmjGGoeOjaaxveyC6115e39G3ULyCfcZOQH7VuaWzepVeLhu/H&#10;9smkrbU6XS5VN74LzwY3vXpIrLC1wtGirhUu/RNdVsgx8Q0P/FbWGyNf/wBWql8E35Gkq7aUF+VS&#10;b+LS+2Twd49I1rOpa5ts01ZKHPZ1QZZyPscwfcthDZSgvfnJ/DC/Rmoq7aXT/LpxXxy/1R4u58dG&#10;7ly5hBeKG3A/70t0Rx85A9bGlszYJ8Yt/Fv9DWVNrdRl/Ul8Ev1yeTr+KTdm4h3r9dXRhP8AvdzI&#10;cf5DQtjDQdPp/wDpr7/c1s9o9Rqf+tL5YX2POV+8+4FzOavXGo5s+D7pNj7OZZsdMsYrEaUV8l5G&#10;BPVb6b/Om/8A3PzOmqdZ6grM/SL7dJ89zJWSO/Eq/wDCW0OUV4I8neXcuc2/mz4ZbnWTj87VTyj+&#10;PIT+JXvGnR5LH0PF1LiXNv6nzl5cckuPxXpuU+0szW9ZKiV7B7L3t+BwqbtNd5VOt6yfTDeLhTH8&#10;zX1URHbklcP2rylSoy5xXgi/priPKT8WdnTa+1PRkGn1HeIMf7lXSt/By8XaWr96nHwR6xvbyPKp&#10;JfN+Z3Vv333HtZ/sbXeo2Afouucz2/Y5xC85aVYVOdKPgvIzIaxqFPlWl/8AJ+Z6W28W27trIdFr&#10;atkDeuKmGCYH/LY5YM9n9Nlzp+DaMyG0uqQ92r4pP7nrrXx7bq0BHr6m03LHf6TQBuf+jLFhT2X0&#10;+Xu7y+fmmZ9PbDU4e9uv4ryaPb2j0kGooS38qaNtlWPH6HUyQf1g9aueyNOXClUa+Kz5G3p7bVV+&#10;bST+Dx98nv7J6RvSFTIxl20vebfk4L6R0VS1vvOSw4+AWrrbKXcPcmn4r9GbmjtlZz/MhJeD/VGS&#10;dO8Zu0mosNGp/wAmy9PzdxpZYf6XLy/etRU0HUaf/pN/DibultHpdX/1Uvjw/Yyhp7X2mdWMY6y6&#10;gtl2DxkCjq45T9jSStRVta9DhVg4/FNG6o3dvcLNGopfBpnfLGMsIAgCAIAgCAIAgCAIAgCAIAgC&#10;AIAgCAIAgCAIAgCAIAgCAIAgCAIAgCAIAgCAIAgCAIAgCAIAgCAIAgCAIAgCAIAgCAIAgCAIAgCA&#10;IAgCAIAgCAIAgCAIAgCAIAgLXvbGxz3uDWtGS4nAATmOXFmNNbcSm2ugPWMuurKF1SwdaWicamXP&#10;lyx5wfjhbe30m+ufy6Tx2vgvqaS61rT7T82qs9i4v6GCtYekZsNJ66LTGl665yD6lRcZW08Z9/K3&#10;nJ+5dJb7J3E8OtNJd2X5HKXO2ltDKoU2+94S/Uwlq7jw3Q1EZWUFTQaegf0DaClDngfy5OY594wu&#10;lobLWNLDqZk+9+WDl7na+/q5VJqK7l55MO6n3S1hrNzjfNT3a5ZHtMqKuRzMe5ueUfILoaFhaWy/&#10;l0kvkjmK+pXt2/5tWT+b+x5bxH7F7yuILhHgeEacucuJcyOSaRrI2l73Ho1vUn5eK8p6hTpri16+&#10;Z7xs51eSZ6K17daovxDbfp26VZ/4mld+0BaurrdCPNr6eZsKei1pvgn9fI9vZuFXdK9APh0pUwNP&#10;6VXKyMj71hz2ht4rq+nmZ0NnK8+36+R7W08B249c0GpfbqEu8JJubH2LW1Np6f8ASvXibGjsrVb4&#10;+v8AxPW270d1/laHVuqKOB3i2KBz/wBiwpbTevTM6OysuvHr/wBp31J6OmA9anVcxP8AxdNj8ViT&#10;2llLl6+p7rZZrnj1/wC07aD0dunmt/O6iubz48gY1YctoarfP7+Zkx2Xj1+v/E7GH0e2jmAc91uj&#10;j5mRo/AKz+Iay5fr5nvHZeK4+v8A8T6h6PzQuOtdcyf8OP3J/EVf1nzLv4Zh6/2LH+j60OWnFfc2&#10;nz9cP3J/EVx6z5j+GIv1/wDU+So9HnpAj83erm138tp/EK9bQ3Hb9/Msey8X6/8AqfBP6O2wO6wa&#10;jr4Tj/bGtd+CvW0daPGXHx8zzeyqfL1/4nT1no6+/wBE1a4Hw9ZS8yzYbTPrXrxMaeynr1E87cvR&#10;36pgBNFqO31H+Gjez8AslbTLrXrxMSeyskuHr/xPHXbgb3OtxcYKWhuA/wCKqQPsBws+ltNSfP19&#10;TW1dl6y5Z+v9p4i98NW5thfio0hcJWju6mDZfwcs+O0NGTwmvp5mBPZ6tT4tP6+R4q56Pv1kc9td&#10;ZbhSlncS0z24+Jxj71m09Zoz5tfTzMGppFWHU/r5HUB/Qfo+7uthC9pVeEWvp5mDKzqUuMky9kj4&#10;5GvY8se05a5pwQfcV7ZjU4PDPBuVPiso97pffzcXRrWi0ayu0MbTkQyVBmiH8yTLfuWDW0mxuPfp&#10;L5LH2NhQ1vULV/y6ssd7yvrkzLpP0hOv7QQy9221agi6e36t1NL/AJTfZ/ornrjZK2nxoycfr68T&#10;q7fbO6p8K0VL6P7/AKGbtH+kJ0JeXCK/Wy56cl6fnC0VMPv9pmHf0VzVxsre0uNNqX0f18zp7fbG&#10;wq8K0XD6r6cfoZ30du9orcAD+D2p7bc5CcepinAl/wCjOHfcuar2Nza/nU2vlw8Tq7bUbO8/IqqX&#10;wfHw5nr1gmxCAIAgCAIAgCAIAgCAIAgCAIAgCAIAgCAIAgCAIAgCAIAgCAIAgCAIAgCAIAgCAIAg&#10;CAIAgCAIAgCAIAgCAIAgCAIAgCAIAgCAIAgCAIAgCAIAgCAsmmjponyyyNiiYOZz3kBrR5klVSbe&#10;EUbSWWYa3C4vNstvTLDLfW3mvZkfRLQPXu5h4F4PIPm5b610K/usONNxXa+H7nN3m0WnWeVKpvPs&#10;jx/b6katf+kT1HcfWQaSsFJZIScNqrg76RNjzDRho+eV19tslTgk7mbfcuBxV3tlWqezaU1HvfF+&#10;X3I8az3n1vuK8/wh1RcLjG7P9jmbkhwe+I24b9y6210uztF/Kik+3r8TjLvVNQvPzaja7OOPBcDx&#10;Zw0nPxyFmVKlOj7UpcPiaxU61V7qX3O607onUWqZY47RZq25FxwDBCSM/HGAtTX1ejS5P7eZtqWk&#10;1qq5ffyMwaS4LNydTPa+poYLLA4dfpknt/Y1aKttDCK4P14m7t9nKk+a9eBl7Tno7YfYN81JO/oC&#10;6OkZygn4laSrtNU5RfrxOhobLRfGS9f/ABMq6X4JNtLDI181ofcJWHPPWPLgfl4rS1tbuKnJ4+b8&#10;zeUNnqNN5ks/JeRlSwbT6U0wwMttgt9G0dfzdM37lr5Xtep7034s21PS7an/AEfReR6uGihiaAyF&#10;jAOwDQFjSqSfNmyhbUYe7H6I5wxg6coXk22eyhFcolQB5dvcrePWXYXYHEe7qrsZK5S5nHI4A5yF&#10;TdXWW7yZVpa4dCMq1qJXCZXmHu6K7CKuW6VBBPcFVwim/FnJge5W8y4YHkEwgUcBjqEwijfecZwD&#10;gJu9gxnrK9u5GESa5jj1oo7lx1Ax71XJbw7CkjGEdWg/HCuTl1FrpwfOOT5aq10lXHyy00UrT3Ej&#10;A4fevSNWrHkzEnaUJ/0fRHi9SbGaI1YHC5aat85ORz+oa0j7Flw1C4pcYyf1MGppNtVWJQ+i8jE2&#10;pOA3b68F5oIaqzuP6VNJ0HyK29HX7in733fmaS42bo1PdX28jFWpfR3V8TpX2XUjagD6jKyMg/aF&#10;uKW1OeD5+u80VbZWUVmPr/xMN6q4T9zNKesMlifcoWf7bQv9Z0+Hdb232hpz95+vE56rs/VpvgvX&#10;gYqutluVikMVyoZ6GQHHLPGWfiFu6epUa73VL6rzNNU06rSeZR+j8j5I5nRESMe5jmnIe04IPnlb&#10;OKoVI8Wn4GtcalKWUmjKOheKHcvb4Rx27VNVU0zOjaS5f2TDjy9vJb8iFprjRNOum96GH2rh9jo7&#10;TX9RtEt2o2ux8fuSO2/9IwyQxQaz0u6L6odW2h+R7yYnn8HLkrvZGccytZ57n5ryOytNtKTxG6p4&#10;715N/qSV2/4gNAbmsjFi1JSS1Txn6FUO9RUD3cj8E/LK4250y7tPzabS7erxO2tNXsb78iqm+zk/&#10;AyGtYbcIAgCAIAgCAIAgCAIAgCAIAgCAIAgCAIAgCAIAgCAIAgCAIAgCAIAgCAIAgCAIAgCAIAgC&#10;AIAgCAIAgCAIAgCAIAgCAIAgCAIAgCAIAgPI6+3a0jtjRmo1LfqS2dMtge/mmk6Zw2MZcfsWbbWV&#10;xdvFCDl67TAur+1so71xUUfv4EVNy/SJxtMtHoWwmR3Vrbldug9zmxNOf8oj4LtbTZOTSndTx3Lz&#10;OAv9s4QzCzhnvfkmRZ3B3r11unM92odRVdbTkkijY/1dO3PgI24b9oyu2stLtbJZpQSfa+ficHe6&#10;xeX/ABrTbXZyXgeF684aAS89A0DJPyWfVuqdBcWjXU7Wdd8Ez3mi9jNc6/ljFo09VPhP+3zN9UwD&#10;zy5c/c67Sprg19PM3VHRbio8Ya8fIkPof0etxuHq5tTX1tHG7q+moI8uH88rkrnaCb/LfrxOwstn&#10;G1/M9fQz3ovg5250U1sjbM25VQH9vuDzKc/A9Foa2r3NVYcn9fM6iloNCm97C+nkZjoLDQ2tjY6S&#10;kip4x0xExrR9wWmq3NWo/abNxTsaFNcEvp5HYMaxpIA7K3i1zMxQhDqK8zQevReSgk8svc8cMFxe&#10;3zVd5N4LuOMo4J7hTUwLpZmxhvcuOMKm9DtL4UqtR4jHJ5647n6WtMvJV3yhhcfB07f3rxdenF+8&#10;vE2S0u8muFKXg/I+i1bhadvbuWhu9HVHyjla4/cVeq8H/UjwnYXVL3oNfJnetqI5G8zXAtPYhe2U&#10;zBkpReJHWal1LbtK2me43OqZS0sIJdI89ArKlWNNZk8Hra2tS7qqnTi2+xcSJ2uePygpLnJQ6WtE&#10;15eOjZney13wA6kLVVrvhmDySDa7Lxxm6zH6fdHlBxd7v15M1No1vqT25aaRwx8cZWH+JqvkmbNb&#10;OaWuDrcf+6PkclDx2av09OI9TaR9W0HqYueP+sBhekbmpnijyqbMWbi3Snn5p/ZEo9lN6LNvVp43&#10;S1iSN0T/AFc0cgwWO8s+K21Ko5Ij7UNP/CTwZOB6rLwavPUVz7kGWcb5AMftVH3lG0uaOm1Pqu1a&#10;Ut8lddayOjpmDJfK4NH3rznWjTjlsy7ayrXs9yjFt92SPWruO7Q1gqHRUDaq7EezzwR4bnyGSCVq&#10;ZalCXBNevmdlS2RvEs1eHc8/2nmaP0iOnXSD6RY6+Fme/T96tjeZZkS2UnjhJZ+P/wBTLu3/ABUa&#10;B19PDT092+h1r/8A8vVgxE5+eCs2N1F9aNHc7P3lqt/cbXwfkZgp6yGoiEkT2vYR9ZpyFmxcprKZ&#10;zdWEqTxJY+JzgjKph54M82+HEu6Aq7GVxK/AtLf+4Vu6ny4FvFc+JY+BrupZlXLej1nn0VOp7yOj&#10;vWiLNqOnfDcrTTVcbxgieFrlmU7mtT4xlj5s19bTaE+cc/JeRhHW3Azt9qd756KlmsVW4kh9FKWt&#10;B/knotxQ1u4ovDefHzNNcbO29ZZikvDyI/a94BtX2P1k1guMF8jGSGTD1Ux92exXUWu0cc+36+py&#10;F5sxUgs0/X/iR/1RtxqnRc0kV6slZROYfac6Ilv+UOhXVW+t0a3DK+nmctcaHc0uLX38jzUcha4O&#10;Y4tc05DmkjH2LbKcKnFNGnlTq0H2GXtteK7cjbT1UNJfZLrb4+n0C7OM8YbnOATl7fk75LQXmgWV&#10;3mTjh9q4HR2W0l/ZYipby7Hx/clbtl6QTSWpHQ0mrKCbTNY7DTVR5npSSfMDmaPiD8VxF7sxcUMy&#10;oSU12cmSBYbW2txiNxFwfbzXmSZ07qi0autsdwslzpbrRSAFs9JK2RvX3g9D7iuRq0alGW5Vi0+8&#10;7WjXpXEd+lJSXc8naLxPcIAgCAIAgCAIAgCAIAgCAIAgCAIAgCAIAgCAIAgCAIAgCAIAgCAIAgCA&#10;IAgCAIAgCAIAgCAIAgCAIAgCAIAgCAIAgCAIAgCAxVuvxMaD2hjkiu12bWXVoPLa7fiWcnrjmwcM&#10;6jHtELc2WkXd880oez2vl+5ob/W7LTlirPMuxcX+3zIcbp8eGtdYvmpNNMZpK2uOGyQfnKtw8MyH&#10;o0/yR813tnsvb0UpXD3n9PAja/2vuq7cLZbkfF+JGq53Sru1XLWXCpnrKmU5fNUSGR7z73HK62Ko&#10;20N2KSXyRxc3XuZuTbbfxZ2ulNCag1zU/R7DaKq5PyG5ij9kfzj0+9YdzqdvRjzWfl5mztdKrVnx&#10;X38iTG2XALf72GVWrbq20QeFPRgyTEeTnHAb8gfiuIvNoZrhSfrxOwtdm3J/zFw9dxJrb/hS2/2+&#10;5ZKSzRVdWAOaprfzryfPqMD7FzNzqtxX/q+/mdda6DRo8cfbyMtUtugpYxHFGyNg6BrGgAfIBaRz&#10;qTlmZv42tOCwfXG3DcKplKMY8iruuPHCpx6i1to+C6Xmls1HLV1kzKalibzPlkdytaPMkqsmkss9&#10;6VCVbCprizqNL7g6f1r9I/Id0prh6h3LIIHh3KffgryVWEuEXxPe6sq9vh1YtHfkkAdPHBV+VjiY&#10;UcNPeMN8QPEVaNlLTyvxWXmcH1NIzGQP1ndQQFg3NeNOGYPidVs/s9c6tJyfCPbx8miJVsl3m4oa&#10;500NU+12SQ5EocYoWtz2aQC4rRqFzUllcvmSLUjpehPoqqTa/wC1+RkS1ejzlqKYvu2rXyzOGSIo&#10;jjP84kn7lmxsZy4t8TSXG19BT/k0Vhdy/SR5bWfA7q/RtO64aTvv06WEc/qWOdFJn+LjpledSyqw&#10;91/czbPajS72e5XpJP4R/VmduEms3Ndba2i15QyxU9P7FLPUketkHv7rLoQrxxvcvmcftBKxqVN6&#10;25/L9DyHpDK65RaHtVJTvkZbp6nFTydiOU45vdkKzUsygjebFUaE7pTm/a+R5LgaptBzWGuluj6J&#10;+oHVbiG1XKHtZn2A0HHT4LAsnTSxUN9tf+NVdK1b3O7P6cCaFNS26SECGKFzMeAH3BdDTVBrg/sQ&#10;/Xq3kJcc/U+C9aC0/qWnMFwtVJUxu7h8QK9JW9OfI9aGpX1DL33j4vzObSGhLLoSidS2O3U9ugkf&#10;zvZCzHMUjSUOR41rutde3UefE9M05OV7GKuPEO6kKhcdVqK8U+nrRUV9S7khp43SPd5ADJ/BWVJK&#10;MW5GRb28rqrGlDmzWhr/AHB1PxTbnss1uleLY+oLaWn68jI849Y8Dv8AsXH1K87huEeRP1lptpoV&#10;h+JrLE8d2fqk/qSz2x4L9FaPt8Ml0pG3q5co55qkexzePK3wC29pptNQzNcfXcRhqG1F7czbpSa+&#10;b8zIddw+6DuNOYpdM285by5bAB+xZ7sqSXBGjpa/fxnmU39fMj7vVwOW2K0z3fRT3UNyh9oUpldy&#10;P8+U4JacE4wtbXs3FZgdhY7SO5mqNy+D9dbPMcLvEjedOang0PrCV80RkNPDNUY9ZG4HAa7J+9eF&#10;G+lSl0cjba5s7SrWv4uj68ETxppA9uR1aeuV0cMSjvrrIbSabUjkcQD4n4L0SLknLrKtPXt0x3VH&#10;zwOK4F2fcUKjKAOGR1Qozilj5+vkieeRZKKlwZ1l109QXqnfT1tJFVQvGHNmYHA/avanWq0n7LMa&#10;rZU6qwzBm4fBNoHWrpKikpn2Kud1E1CcNB97OxW9t9buKPN58fM5m62do1fdX28iLu5vBLrjRvrp&#10;rM+LUtuZkt9VltQfix3T7Curs9oFN4m/XicTfbPzp+4vXgYBu1prbBVGludDUUFUOhjnjLSPd17/&#10;ACXX09QtpxTbX08zkqmn3dJ8n9fI7HSGutQ6BuTbhp671tnqQfr00pYHeGHDs4dexyrq9rbX8N2c&#10;U18i62urrT579Obi/mSw2q9ITcKL1NFr61Nr4hhpudsaGSjr3dFnlPTyI+C4u82STzK0nh9j8zvd&#10;P20aahewyu1eXkS/2/3W0pujbW1umb1TXNmAXxMdyzRdAcPjOHN7+IXBXVlcWUtyvBx+3yZI9pf2&#10;19Dft5qX3XxR6xYJsAgCAIAgCAIAgCAIAgCAIAgCAIAgCAIAgCAIAgCAIAgCAIAgCAIAgCAIAgCA&#10;IAgCAIAgCAIAgCAIAgCAIAgCAIAgCAxVu9xLaH2agkju1yFZdgMstVDiScnrjm8GDI7uI+BW5sdI&#10;utQf8uOI9r4L9/kaHUdbs9MX82WZf8q4v9vmQg3f41Nc7levorVKdK2R5LfUUDz6+RvUe3L0Pbwb&#10;gKR9P2ctrTE6q35d/Lw8yKtU2qu7zNOg9yPdz8fIj1UVHNmWWUue92XSSH6xP4ldbKpQt4ZbS8Dl&#10;IUateXW/EyFtxsLrTc+oYLTaJY6Jxw6sqgYosefbJXM3WtUaWcSX08zf2+i1ajXB+vkS62y4DNOW&#10;WKmq9UVsl5qsNc6nA5IGu6EjAPUZz5LhL3aKc3ux5eu8kHTtno01vTWfXwJOad0dZtLUbKW1W+no&#10;advQMgja0fcFzda4qV+MpfU62jYUqHV9vI7oM5XdHdPgFi7rfHJnrdawkHvLR4FOK6y32uSOkuOt&#10;7LabhFRVdzpaaqkxywyTNa457YBOVRzUXiTM6NlXqR34wbXwfkd5HMJGgtIIPiCr+ZiuO68MZHmj&#10;4cRzRiniT0rU6s2c1NRUr3io+iufG1h6uc0ZA+axLrecMxOg0ScaN3BVOWSGvAhqsWXdSa1GXkhu&#10;VMGBmegkaObPfrkE/Yucs6sunfElXa/Tqf8Al8bijHOOz9kbELjcPolDLO8crWN5yfeMn9y6qSUq&#10;fMg2hTdaooLrZrAcZ+IjiKhprpO98FXXGMgHIZGzrgfHC5BqVavuJ8D6Kio6NpGKSw8Zzy6uXDBs&#10;00rpWg0zZqa32+FkEELQxrWtAHRdbRhuQSPny7vq9/VlVqS457/3O55CBjIK9VF80zB9qPDgcbYg&#10;Qc9c9OypLPaV3FSlvpFzYGsb0HXPkrk+ovk9+W8eb19t9atxNPz2i7wNqKaUFvtDq34eSxrikqyw&#10;Z1hf1bCr0sHgiLrH0flVQVLqrSN/NMevJBUkgs8ejx1Woq2D3fZJGt9raMo7t3DK+GfuzyA2v4ht&#10;uTmgq6qtp4vqiCoEoPwDsFY3RVaXLP1NqtR0O8WJRSfwgv1Ppt3F5uftncYIdX2L17Ogc2oidC93&#10;mQ7qCVcrqtS4tP6nhPQLC/4W01n4r9EyW+yu/Vi3qtDqq2H1NXCQ2elf0dGf2reW9xGsufEjrVtH&#10;r6ZPcaeO3D8kZUbjmxnwWW8mhWF7JVwyQrclTD3FdVVVJsZql9ICZforh7PQ48VhXmXReDoNBWdQ&#10;pkTvR/26mrNf3edzWungpWepJGDg9XH7VzulpOo1Ml/b6p0dlTVN9RsKPtNGO5/FdgovGEfPvtbu&#10;YlWnGMuB6ZVHldYgpN5ZxVD+eJwAz4YPiqrryiys3HDjweTWFxZWym0tv7WTWzELsw1IMfTlkzk9&#10;lxdzFdOfSegud7ozVbsfP4d5se0Dd5KrQ1orak5kdSMfI4+fKCutoySopkBX9PF3KlTXDJjLT3F3&#10;o/Ue4x0hB9IFaZ3QMkczDHOaCTg/JY0LuMp7qNvW2duKVt+Jzw+fkZzik5mA46kZWx58Tld55ww6&#10;pDPrYA88qjaXMuWXwSDZ+cczcOHuKJp9Y4rgy71mfBUbDBOTgHC83nqLeYH8pekU+0cW8ZKjv3VW&#10;miqW6+LLTAHdHe18kW8uRbKnCfNHjddbQaV3CoZIL3aKer5hy+sLBzt+DsZWdTvatHjnga6vp9Gv&#10;Hd3V4LyIo7q8AYgjlrNF3J3ODkUFX1b8Gvz8OmF12n7Ryh7M168ThNR2b3suPr6ETta7d6k28q3U&#10;9/tFTb3jOJHxkscB3PMu2t9VpV3wks/H9zibjSKtFe6/B+R1dhv9w05cYLjaa+e3VsJDo6mkkLHj&#10;x7j4BbWToXdNwqRUk/gzUqdezmp05OLXxRK7Z7j/AL1YjT27XlJ+XaEYb+U6VoZUsHQZc36sniem&#10;D8Vw99srCpmdpLdfY+XyO/03bGpTShfR3l2rn8+0mlt9ulpbdK0tuGmbxT3OHAL42OxLEcDo9h9p&#10;p6+IUfXVnXs57leDT9ciTrO+tr+HSW81JfVfFHq1hGeEAQBAEAQBAEAQBAEAQBAEAQBAEAQBAEAQ&#10;BAEAQBAEAQBAEAQBAEAQBAEAQBAEAQBAEAQBAEAQBAEAQBAEB47cndvSu01p+n6mu0VC1wPqqcHm&#10;nnPkxg6u7fBZ1pZXF7PcoRz9l8TX3uoW2nw37iePu/giC29fHTqjXPr7bpJjtL2V/s+va7mrJmnz&#10;eOjM9ejevvUmaZszb0Eql37UuzqXmRZqm1Vxct07T2I9vW/IjFPPNVVEs00zpZpHFz3yuLi4nxOe&#10;5XWSlQt444JfI4hxqXMu1mSdr+HrWm7FQw2y3uprWXcr62py1oHmB4rnLvW6dHKi/Xib+00KdZpt&#10;evAmftHwS6R0W+Guvcf8ILmzBzO3800+5q4O91ydbMU/XiSJp2hwoe1OOfl+xI+htVLbaaOnpoWQ&#10;xMGGsY0AD4ALmZVp1ZZZ1sLalTXCP0R9LmDoCF4unl5ZkLlw4Hw3K90dogdJVTMgY0ZLnuAGEqTh&#10;BczKt7ercS3YxbMEbi8auhtFGWClqTd65n+10mCAfInOAtbK/ivZXr6nT0dmbqoszW6vn5Hudjt4&#10;I96tGC+wUEttBlMXq5ep6eOVnRl0kYyRo760djX6KT5eu4glxgWe56P3zqLk6STFQIqylc4n2S3o&#10;QOvmPvXPX86kbjC7CadmLS1vtNb4OWX2d3xJ8bIa1Zr/AG2sd3Y8SPlp2iTH646O+8Ld2c5Th7TI&#10;b1uxnZ384y4L13HtKu4U9G0umlaxvvWZKpGHvM1VO1qVXiGTFu4HENoLTdFPR3O+0ofJG5vqmScx&#10;PTyC1txeQ6NxidLY6DqEqsJqLwvj5GuzROpqPS+9NvvdumP5OZcssd9UiJzuo+/C5W1qOFfifQF9&#10;ZSr6NuS5/t8DanWFt/0zJyOHJUwHBHvHT7l3GE6bkj5jTdtfKm+p/qax9srqNqeIajkuMZjFJcXw&#10;ylw/ReSAVxlObpXDyfRF/CF9o2I8Xj9DadaKyG4UEFRTyCWGQczHjxC7WlUVSCwfNjpujKUJrjk+&#10;wnp1wvXDS4FqTfFo+eSUwtc9xHKOuV5tqnxkecVOU91mPRxBaKdraDSgvUBvUsnqm04Ocu8s+axv&#10;xMZzxA3stKr06PTtYj8/I9PrLWlr0PZZ7veaplLQQDL5XZ9kfJZG+kss11vayuJ7h5rRm++iteHm&#10;td8pKkdmjnwT8iVju7pp4bNlW0W6pe04tr5+R7X8pUToyfWxY88he3SUpL/Y1sqNaLxGL8GYL4pd&#10;R6Ni22u9NdJ6SSofC4QRjBk5yPZx45ytTeVaShg7jZqjf07uMpJqPzI+ej8s9wl19dK+MObbW04a&#10;94B5XvysKyhPf3o8jrdtKlLoI7r4/I2FtGHfLuup5rDIT4P2ip6HKYB57Xem4NYaVuNnqMCOrhdE&#10;7PhkYXjVp9JBozrK4/C141ew1r6Nut14Vd8HRXGB7aNjzBM7BxJCXey8eeAuWjF0KuWT1Wjb7T6X&#10;jeSml2r/AOzNjejdwLNrez09faK2KqhkGQWOBI7d8Lp6VxGrhJkCXmn3WnydOpF8+x+SMY8WG6Oq&#10;9rtEUd10xFTyv+kBlS+ZnOGsI8sjxWLeVuhw0zb6DYf5hcdDJevBnwbZcUdnv+1J1He6qKkqKRpF&#10;Q04GXjyGfH9qshfJUt5vibjUdla9O8jSim4vHb2/AhnBT3LiR37NRBCRFX1LSeXqIoGu7nyz0Wla&#10;6erklepXpaFpLpzfFL9PkbG9WyxaM20uD8hsVFQPDT2xiMgLpppU7fgQHaqV5qcGuUn+pADhCsbt&#10;X7/0tdKDKyk9dVOce3M7OD965SycpXBN21Tp6fpPRdq/T5GzaP8AtYz0wF2nHPE+eE1zIpcbO9F8&#10;28o7PbLBcH0FZVyOfK+HHMGDtj54Wl1G66HCRI+ymix1JzqSXJeupmRuFTV2odZbSW266knFTXyv&#10;eRIRjmYDgLLsZ9JT32c3tBbU7O6lSj2nq9bb46Q26uEdHqC8QW+pe3mbG93XCyJ16cOaMG30u4uV&#10;vU+Pj5DTm+Gi9VStZbL9R1L3dA1szc/YrY3VKfsntU0e8pLMqb8H5HuKaojqWl8bmyA+IXvCUXyN&#10;NOLhlSjh/A52Dr1AHRej5lq4rjzL1QqkWydimE+Yba5HGWAu69lbxjyLXBS5nT6j0fadV299FdaG&#10;CupnggxzMDh179wvand1aL3omHWsaVaO6/08iKG7fAPba8VFdoqoNsqCC76DJ7Ubj7jjouxsNfdP&#10;hP19ThtS2dU8uC9eBDvXW2upttbg6mv9qlo3ZwJcZjd7wey7i31elW4J8fl5nAXOj1qHFrh8/I63&#10;TmqrvpC6wXOzXKptlfAcsqKWQscPjjuPcei286Vte092qlJfI1tGtc2NTfpNxa+JMnZPj/53U9q3&#10;FpME4a29UTPj1liHy9pv2KPNR2YabnZPPc/0ZJumbWppU79Y/wCpfqvLwJk6e1Ja9WWmC6Wa4U9z&#10;t87eaOppZA9jh8R4+5cHVpToycKkcNdTJGpVqdeCqUpJp9aOyXkewQBAEAQBAEAQBAEAQBAEAQBA&#10;EAQBAEAQBAEAQBAEAQBAEAQBAEAQBAEAQBAEAQBAEAQBAEAQBAEB89fX01ro5qusqIqWlhbzyTTP&#10;DGMHmSegV0Yym1GKy2WynGEXKTwkQ+3149qO1Gps23bGV9W32X3qobmBnXvE0/X+J6dexXc6ZszO&#10;vipdvdXZ1/MjrVtrYUM0rJbz/wCbq+XaQl1Nqi76wu893vlwnulwlPM+oqHku+Az9Ue4dFJNG3pW&#10;VPdpxSiiK69zcX1VzqtybO7282o1Nuncvomn7XJUEuw+pe0iGP8AlOPdaW612jQzF4+nmbi00S4u&#10;Gnh4+fkTX2V4INO6O9RcNUvdfLqPaMLv7RG73DxUfX2s1K7xB8PXeSXp+ztOilKfP13EnrdaaS2U&#10;7IaWBkETGhrWMaA0fALnJ1J1HmTOrp2lKivZR9YaGt/csJxSeWZsZcMHnNWa/seiqKSrvNygoadg&#10;yXSyAZ+A8Va6saaM6hYXF3LFOL8H5EWdyOPengfNQaMt77nVDIFTO3lYPeGjqQtPV1CWWo+vqSBY&#10;bJb+HcSwn3+cSOdNrXWvEbrehsl21Q+mbVycrB1ZE3AOWhoPU/FaqF1OvU3JEk3miWWj2fTUUm0u&#10;5/ZIl1trwN6K0o6Cou7JL/V4DnGc8rObvnkAx9pW8p6cm96Xr6EPXu1VepF0qfDHZn+4kbZ7DQ2G&#10;hjo6ClZS00bcNijGAB5LbQgqaUUcdcVqt3LpasuJF/j727N50PQ6kp42motb+V7uUZMbvA/PC0up&#10;wbkpxRJOw9+7a5dtOXsvv/cjVtFxG620FpV2ldMULa2Z0rjGeV0joge+Gjoep8ei1NpXqb26mSNt&#10;Fs/bV6iua/BfJL6o9vHtZv5vPIKi9XOrttE/2gJ5DCAPcxh+5Zs6VepPjn6nGz1DRbGKpRgm0+aU&#10;H+pkfRvo+rPSFk2o7vUXGV312Q/m2H7epWRTsW5+1y9dxprna505ONtHC+GPtIwXxY7O2/aXWNub&#10;ZKc01uqacOjbzE/nGHr18+y1eoW/4ealAkXZzWZapbOlWftdn+7ZOzh81PFrXabT9x5ucvpmsc0n&#10;s5owQultp79tFPmQltDbO11WplY/3MEcV/ClUauqZ9TaUhxdC0OqaXOBNg5yPf0Wpu7T2t6COt2e&#10;2jjQj0Vysx5dv3eDFm1vFnrLZeKHTmqLVNXUNP7EYnBZUQtB6g+DgvCnc1KLw0zob3QLHVZO4oSU&#10;W+9L6JMzE70hGlnwBzbVcjJj6vqmgA/HK2MdR7vXicx/BdeeXGrFfN/2mMta8YOud1Q61aKsk9DF&#10;JmJ00eZJOvTuOyxK91Otwijd2Wg6fpa6S8mpNd6f3SPf8MXCfX2K9Qay1o9012bIZ4KYvJLHkdHO&#10;Pn1WVZW7jLfkaHXdco1af4a2jhZ7F+jJP610Pa9e6fqrLdacVNFUN5XMzgrZzg5LBwlveSt6u+kR&#10;N1T6Psw17qjS2opqAZJbHMMlvlgtxgLUVbNvimSHabUUVHFzTz8k/uzo2cHO7LXGH+HUrIB0BbVT&#10;n/TXireouHEz47T6U+Lof+Mf7jvNOcAlTW1QqdV6oqrn1yY4yR1HvdlersHV4SfrwMKvtVRhn8PT&#10;x8kvsyVm3+3Fi23tMVustEykhYScMHfJ7n3rb0oRoR3Ujgb7VK2oTbqN49d57AHqsjnxNalgr0VS&#10;pY8A4KZwUZjDeTYfTu8NqNNdKcx1TGn1NXD0kjP7Vrri1jU4o32n6vcWUl0cml8X+jIlVvCruvtJ&#10;XSVWh726qg5shjHmNxHvByCegWslbVaazAkSlr9hdLFzBN/Bfqzr9S03ENqu01FkvNuqK2imYWSO&#10;dCzqMeee4WFOhXr8J5+pm2F9pVpcKtTST/8Ab5mEbXt/Wwa5pdI6gqJLDJPUNZMJerG57HHY5PRY&#10;EKNSNXo2+BI17qNnWtHdU0nJcuXmbJdjtg9NbP2oNtcBnrphmeumPNJIfd5BdTaWsUss+bdW1m4v&#10;qkqdRvd7OP6s7Pf2z1V62m1JRUTSKmWje1uPcCs+69mi0jH0WqqV5TnLhhohRwPaptmktyrjBd5o&#10;qOWqgEULpSAOYHBGT4rk7OahXzPh8SYtrrWrqGnqVJN47OPmbDG3emipDI6pZ6preYv5hjC67poS&#10;y89RAqtqzmqW4/Bmtni11tHubvP9FttQ2pp6ZrKONzDkc5IGAuNrzV1X3cn0ZszZy0rTp1Ki3W0+&#10;fDyNgO1Om4tG7eWW2hgiFPTN5h4fVGT9q622iqFLDRA2rVXeXk23l5Mbbu7a7UblXxtRqW4U0N2i&#10;b6sujrhE7l8j17dliValKcsNo3FlUvrVLci/qYx1DwM6XuVEa3RuoqmjqA0mNzKn1jHHBx1b1XnK&#10;hFR3os39LX6imoXVPh8PNngdvt9tdcP24LdI6vqn3G0NkbHmU5MbT0DmnyPXvlYNOvKlU3WzeXul&#10;W+rW34m2hjHYl+iZsDtlwZc7dT1cT+aOeMPY7Hgey6SM8xTIbq03TrSg+oufcYYZRG+ZrX9sEhN9&#10;FypTksqLwc5fzYHcFM55HiyuGt7dF6LguJR97LgOZMp9RbuvmmVMYPgFZu9hc8NcToNT6NsusKCW&#10;hvFuhr6aUEOZK3PT9iyqdxUt3vRka6tZ0rlbsokO95eA1zTNctBzFpHM78m1Jy34NP712Wn684YU&#10;368TiNS2f3k3TXrwIhak0zddHXN9uvFvnoK2M4cydvLk+bT2IXe2uqUbh4WM/LzI6utLr2/GSePn&#10;5HotsN49W7QXUV2m7q+mjc789SS5fBMPJ7D0+fQ+9et3pNvqUP5kfn1+IsdXutLqZoy+K6n8ifmx&#10;XGVpXdf1FsuxZprUjvZFNUPHqJzj/a3n5+yevxUV6loFzYtygt6Haua+JMOl7R2uoJQqPcn2Pk/g&#10;SFXMHWhAEAQBAEAQBAEAQBAEAQBAEAQBAEAQBAEAQBAEAQBAEAQBAEAQBAEAQBAEAQBAEAQBAEAQ&#10;BAYz3m4g9J7JW31l4qxUXSRuae1UzgZ5TjoSP0W/xj9621hplxqM92iuHW+pGl1LVrXTIb1aXHqX&#10;WzXVvbxKau3urXNuFSbdY2OzDaKVxETcZwXnu93vP2BSzp2hUdOhvLjPrfl2EOanr1xqct2bxDqS&#10;/XtMYWq0VV8uMVHb6WatrJSAyCBhe9zj2wAs25u6VtHi+PyNVSsq1zLEVw+fkS82Q4GKi4PjuuvA&#10;6OHHMy1wHBPT9Jy4C+2gqSThF+vEkDTdnUsTmvXgTT0to+0aNtkNvtNBDQ0sQw1kMYA+3uSuKq3E&#10;q8syZIdvZQt44j6+h3mOnksZ4MzjyKM6Z8VcDgrA4wvDc8xHQ+RVjx1npCKlJZIV6g4RNe7mbg3C&#10;u1bqT1lnfUOfC2Mnm9Xn2Wgdh08fctLUta1SeVy+ZI1nr9vZUd1U8v4LzM67fcL+iNAUjm0lrZNV&#10;Oj5X1VQPWPPn3Cz4WdDdw1x+RoLrae8q1F0TaWe/zIG706Sqtjt7pDSN+jsbVCvoSAR7OcuA+S5K&#10;5gre43kTVpdy9Z05028vHrtNlG1GtabX2i7TfKd4eyqga7oc4PiF2VvW6aCkQFq1mrO7lSxho9ng&#10;DxHVZGDUtnlNztLQ6z0ddbRMwPZU07mgHzx0WLcU1Om0bXTrr8JcQqd5rY2Kurtqt/qWjuDQITVP&#10;t8rZOhAz7JOVyNDFKufQ2sKpqejdNGpyXb3fM2l0rYjCwsALS0YIHgu1ik47yPmeUpJve7S94Hfl&#10;PRXx7DyqRzxIwccu3VdrDbykr7VQz11bbZ+f1VOwukc0gA4AGVp9QpSqxSj2kh7JanTs7vNR4WPL&#10;vPt4GbVf7LtZNR3ygqbeI6pxp4qppa8MIHgRlZNpTcI4Zi7V3NK8vXVpske+Nrh1bzHPks1qKOGj&#10;vtNJ4PKan2v01q/m/K9ko60kfWkiBP7CsOVKnN+0jZUdSvrb2adRpfF+Z5SDhg21ikbI3SdDzg5y&#10;6LP7U/B0Zcl9jYvW9QxwqvPxfme5sOibHpuMR222UtE1v+5QhufuXpG1hDkayrqF1W/Nm3835neu&#10;awOGFkpbvumA5LrZyMLfP7lX2nzKZi+TBLSe/VMdqGM9YI8unyTl1FyXeVDRnr1Vue4phduSuOo7&#10;JnuLkl2F3QJl9gHRU4vqBToqt46iuDikIB6lVUu4tbx1FoaHDq3PxCu4dZRTk3w4FHwtx0b08RgK&#10;zdhIpN1E01IjJxK8KdRuve6K9afq4bXdYcB8j2ey4Z79PELXVrWO9vR5nb6frv4eg6dV5WPXWSE0&#10;Zaqix6dt9BWT/SqmngaySUdnEADI+xZlKO4jkrm4hcVnKKO2qqdlTE+OQAxvBaQRn7l6ySmt1nhG&#10;bhNST5EVN3eBy26uulRd9MXF9juMp5zGG5iLvPHcfJaOtYKUsxJC0/a+caaoV1mK9dcjyFm4Q90n&#10;RuobnrqSKzNGHQ00shc8eQJ7K38PUUXFGXU12w3oyjTS4p8l5mMtq+HPVMe99vpbrYayC2UdaZ5K&#10;uZvsOjb9U83YkkBa60sJRrbzXrwOu1jam2qWHRUOeO7s7pE3uIW7XPTWzd/q7I1xr4qUiPlByASA&#10;T08hldNdS3KXAh7SKUa+oRnUxz6yBvDjsrSb93+7vvl2njNLG12WS/nHuJGSc57ZP3LnLWCr1cNk&#10;ya/qFvp9rCrQoJttL3V2N9TXYZ2vnDnrPZOmfftvdU1VZHTN55LVWuLmysHcA+BwtpVpToPLeUR1&#10;SvaGo1VGpHdbfYl5kZdx9Z12+26dFUtpXUlTUviozADzOaWnr29+VzkpupcpE00bajpeitxfPP1X&#10;yNomk6T+D+kbfTzvwKelYxxJ8Q3qu23VGHE+bK8unuJbiy3J/c1s7/b23fUe8lfX2u7VVNSUM4p6&#10;ZlPIRzch9o4HQk4XJ1r2XSbsCddF2Zpfgd+6ws9vD7xM1x8cN/sNLSCo0PcpqGNrWur6gujL8AZO&#10;C0A/atjSuKqW9I4uvs5a1LiUKdRdvNeRm3Zziq0fu66Ompqj6DcnDP0WowHHsOnXB7rNo3iry3Wc&#10;vqGz1zbRdRRzFdfHyM3wOBJ65OAtrwSwjlEsM5c9ULmWHGTgK2WMcS0seAfAdfNVjHd4oNqSwzw2&#10;5WzmmN0rY+lvlsiqSW4ZMGhsjPeHd1n219Vt55RqLvS6dxDHr7EEN6+DTU23bqm4WBst/sAy8sjZ&#10;zTwt8seI+CkGw2hbShJ+vEjXUNn3BuUV68COoaYJHgczJGOwfDB9/vC7SlXhXjlPJxVS3rUZ4ax4&#10;kmdgeNi/7bmls2qjNqLTgPIyZxzU0zR09lx+uB+q75FctquzdG4i61t7M+zqfkdtpO1FW0xRuvah&#10;9V5k/wDQ+vrBuPYYbxp25Q3KhkHV0TvajP6r292uHkVFte3q203TqxwyWba6o3dNVaEspnoVjmUE&#10;AQBAEAQBAEAQBAEAQBAEAQBAEAQBAEAQBAEAQBAEAQBAEAQBAEAQBAEAQBAEAQBAWySMhjdJI5rI&#10;2Auc5xwAB3JKqlngijeOLIicRPHHQ6a+l2DQL4rlc2/m5ruRzQQnxEf67h2z2HXuu80nZipcpV7v&#10;2Y9S635Ed61tVTtm7eye9PrfUvh2v6EEb1e7lqK6VV1u9ZNX11S/nlqap5c55PmSpEpU6NlDdhhJ&#10;EV15172o5zk238TIWznD1qneWrH5OpzRWpruWW4TMwzHk0eK5y/11UcqMvr+50dhoVS4xvJ+vkbB&#10;tmeHHS20FBGaGibVXMjM1dMMvcfd5KNr/VKtxLnw+fmSlp+l0reKyvXgZeY3la3PTotUpby4nRKK&#10;Swi8keSti+JVt9QBVXweQuRXKqVKEZ7KjBaWnOcBXZKZkVcOhVuA3gifx1bWfwl0ZFqWihJr7W72&#10;3AdTF15vuWk1O1TpOceLJO2G1V2910FV8H2/7nlfR/bn+vhr9GVco5oh9IpWk9eQnrj5rG0mvwdO&#10;XBm12506Kkr6nHm+PD9v1JqRP9ZnyXSJ5IYi96RSXqfZHUDPdVeJJpl0s80a8OLPZTUNu3kju+nr&#10;LV10FxcyaN9LC54ZMCO5aOn1c9Vy9W1aq7yRN2h7QW0tOdtcvDw+eOzvf6E9Nu/yh/Auz/lWEwXH&#10;6Mz17Hd2vwMhdJSTUEmRFf8AR/iZql7p6PKuXMweZZIxsjSHMDge4IVzS6yizF5iykMbYujQGjyA&#10;wEKuTlxky89/H5K18OOCj4rBQu8P2KmY9aK8i3naBkk4+CZS5FuEuOSw1EfKTzAj3L1UXJFkqlNe&#10;8z55rlSU7C+SVkYAz7ZAx9quVGq/cRhzuraHvSX0PLXjebRFg5m12qLTTPb3ZJWRh32ZyveNjdT/&#10;AKX9TFlqlpT619PM8TcuMDau3Pc3+FEE7h4QRySfeGkLMhpF3Pqf18jDqa9awXNfTzPLV/HhtzSu&#10;Pq56+q/wdIcfeQs2GgXUvT8jEntJbLrX08zpqr0g2io25htdzl+MbW5+9ZP8OXOP9/IwZbUUE+D+&#10;39x1knpENOAnl07ciP5bP3q9bOXPrPkHtTSxzXr/ANx8zvSJWLOBpm5H3+tYvRbNXD9PyMb+KYZ9&#10;f3HJF6RKwZHPpu5/9Iwqj2buF6fke0dqKb5tev8A3HZUvpC9Hvx66y3KM+5rT+1eUtnLn1nyMqO0&#10;9HtX0/uO2o+PfbupcPXMuVKT4upsj7iseWz9zH0/Ir/ElFvmvp5npbfxo7XVmA7UBp3nwmppB+AW&#10;JPRbmmsyT+vkZcNft58N5eK8z2dn4hdur3yCm1faS53QMlqmRuJ+DiCsF6fWg/dfg/I2MNXtqnOS&#10;8V5ntKK/W65tD6SrgqWHrzQvDh9oK8JW84PMkzMhfW0uCkn80fa2aM/VLVZutdRkRrUXxj+hUOaS&#10;fD3rya4ns8PjkqHgjLSCqZxwZVrPuoqHdOy9OHYW4cfeZQxs6nkHMfHCtSS5I9HNxXM+S722G7W+&#10;akqIxLDM0se1wyCCFbUipLDPSjcOjJVERP1hwc3fTeoZb/trfH2Gqld+cpXOPq3+OOngSAtXLT3B&#10;79J+vA7eltBSuKXQXS4J548fuz5b8OIu1aUrm3GWySU8EDiZYWudKQB4e/GV5V6dfc9rj4nvp8tM&#10;qXkZy4cf+kxBwY7b1mrN1X3m408whteZXvmjLRJK4+8fFa61tZO4UpRZ3O1uuW0LCNC2fPsx+jJi&#10;8S+4Ee3G1F3rWPDKqVn0eDH67hgY+C3uoVNymsMinZ3Tp3t8mnw5+uDIf8F21TNwtd1d8usP0qit&#10;3XEjciSVxyT+K0NlbKrV3pEr7V6pVsLONClPDx1N/o0bAbppS03O1vo6uggloyOUxvjBGPsXTyt4&#10;tbpBtPUrilPpN5p/F+Zrm4m9J02y279NWaXm+hue1tU2FpwIsY6DHgeq5G4l+Fq+yTtok6mraXJ1&#10;scnz/fJsJ2p1HJqnQdkuk4DZaqljkd07nHddZbTdSkpsg3UadO3uZU49p6508bDgvaD5ZXvvJdZg&#10;7smuCH0iLGOZufAZVMxfWWtSXUVyCR5r1zgs3d7icgwrc5LkcNVAyeMtezmaRgjAOVVVHB5R5zow&#10;qrEkRs364ObDuM2e5WNjLNfjl3rI2gRSn3j9q6bT9cnay9viuXrichqGiRrr2I8fXcQJ3C24v22F&#10;9fbdQUElLKDhsxGY5R5g9lI9jqdO6j7TXr5kX6jpVS3lwXrwObbbdTVG0WoWXbTlwlopT0kgdl0E&#10;7fKRvYj7ws660611Cm4TjnvWMr5mNY6ld6dNTpSx3Pk/ijYxw/cV2m966eOgqCyyaoa0c9ulf7M3&#10;m6Fx+sM+B6jp3UT6rodxpr38b0O3s+JMukbQW2qLczu1Ozt+HrJnNc2dSEAQBAEAQBAEAQBAEAQB&#10;AEAQBAEAQBAEAQBAEAQBAEAQBAEAQBAEAQBAEAQBAEB02r9YWfQdgqr1fa+K3W2mbl80rsdfBoHi&#10;T4AL3oUKlzUVKlHLZj3FxStabq1pYijXbxG8YN53afU2TT5nsulOblLWPLZ6wDxkI7NPfkHzypU0&#10;fQaVnirce1P6L12kO6ztHXv5OjbPdp/V/Hu7iOtLDNXTRwUsT5qiRwbHGwEuc7yA+1dPXuY28d5v&#10;gclRtJ1qnIl7w98ElTevo191uwwUmQ+K09ckfxyVHWpa223GD9eJJOmaFGSUpL14E37Dp2i05b4a&#10;C30sdJSwtDY44xgNwuGnWnWm3IkOja06EMRO0azlaFjuOWZOMFxcMYwvVLHIZLQ7lBPl4K1JlUsc&#10;2cX0xmcYPN5I2m8MulCSW8jkbMHPLeuQMqr4LgHwOUFURQqqgtf2VG8Dh1nR6oscOo7HW22qjbJT&#10;1MLo3NcOhyMKypT34M9bW6nZ3kKkeSNYVkprjsHxE01I1kpkpa71beVrvzkD3YOPgCSuWpUXTuW+&#10;4nrUNQoajpaUnx4dnmzaVap/pVJDNggvYHdfeM/tXTUnw4kC1KcacpKJ9YaebPRe+OJjJPGDjkgD&#10;nk8oz4ErxlDieiqSXA5QeUAY7L1S4YRa2+ZUn3FUw0VUu4p6zHfp8VVByiuZwz18NO3mkcGN8SfB&#10;XKE5vEUeDr0ocW/seG1hvzobRDCbrqKhheBn1TZQ95/mg5WdT026qvCi/r5GsravbUfekvp5mEdW&#10;+kC0VbHyiy0dbdnjoH8oiYfmeq39ts5XqcZ/r5HPXO1FGCxD9P7jDmqeP/WNzLxZrZRWxpJ5DKTK&#10;cfFb+ls1Si/5nr6HNV9qKkvy3j1/3GLb/wATu5WpA8VGpqinYRgspQIwfctvS0K2j1fbyNJW165n&#10;1/fzPB3PVt6vRBuF2rqs+PrKl/7CtlHSraHJfbyNbLVbifBv7+Z0/KC8v5BzHuXAH8eqyoWVCPV9&#10;vIxpXtaXX9y77PkMLJ6Glj2V9jGdep1sqqqnFHm6smMlXtLHAsy3zGSVRLBXkFfvFN5hE8lN5hUa&#10;T5ld5hebpxZcqkkW8g8eoVqoU37/ACL+mn/SxyMcercAeQH7V5TsraXV9j2jd149f3Ptt93rrZI1&#10;9HW1NI9vUPhlc0j7Fhz0q2l1fbyMqGp3EHlP7+Z7axcQG4WnnsNJqu4kMGA2aX1rT8Q4LCqaJbS6&#10;vt5Gxpa3cx6/v5mStN8dm4dmLfp7bfdI8+0HRFjiPiCtTW2aoz/LXH13G0pbSXEHxf38zL+mPSF2&#10;eoIF/sFTRt6ZlpniVo+R6rRXOzNWHGPr6HT2m0m9779eJmrSHFZtvrB8cVJqGCGdw6xVH5sj7ei5&#10;+rpVzS6vv5HRU9bt5vDkvp5mUqG+UVxiEtNUxVEbuzonhw+5a6dCpTftrBuYXVGqsxa+h9vMD2Xg&#10;+B7Jp8ijwOnTHxVMt8mV4LqLJYRKwtIaWu6EOHcKqi3zLt+Sw6fNHxUFho7U6R1JSxQGTq71bAM/&#10;YFSMcMyLi5q14qM3kwbxY7E3/eew2umsVdHA+knMj4JiQyUEHvgeCwrqj00VE6bZ7VqWmVHKfZ66&#10;0en4ctm3bNaBp7VO5klxeTJUysOQXE/BLah0Zia/q0tUrpw5L12syXfLrBZ7VU11S4Mp4GGR7neA&#10;AyVm1J9HFs0lG3darGHM1d3usruJHf8AIhzPDV1XJHjJDYGnv8Oi4Vb13cYZ9HW0aejaM3U4cPuv&#10;kbD9Uaht2yu1zqyoa1tFbKZrGtacEkAAAfFddKX4WjhECUKD1i/3Yrm/XaQSuHERuvvLqiWj0zUV&#10;NO1zsx0tA36jfAuJXPq5q1cqP6kzPQtN0mjGV3jj27v6pHrqDcbfzaAMr77RVV0tbSHSNnw4tb8W&#10;9l7RnWhFOXb3miurTSLz2bfCf/t/Qlbshv3Zd5bGamjIgrYelRSuI5mnx6d1vqNwnHDI71TR62mN&#10;TSzF/F/ojK8czXjLeoWWsPiaDDT4rBeHZIGO6o0VLZI+Yjy7KmF1lrzjgeQ3D2vsG5Nplt17oI6u&#10;JzSGve0czD1wQe6yqF9Vt5ezy9d5q7rTKNzFt8/l5GvffzhLv+1M9RcbU2S8ae6kPaCZIBn9IeI7&#10;qSdN1tVI7reH67yLdS0KpCTcFw9dxgikqZaOpZPSyyQTRO5o5YiWvaR2II6grtaUo3NNqXFM4pwq&#10;U6vsey118ibnDdxwiodTac3Enw88sdPfndie3LP/APePn5qOdX2ccG6tksrrj5eRJ+i7U+0rXUHx&#10;6pefmTUhmjqIWSxPbLFI0OY9hy1wPUEEdwo/aaeGSammsovVCoQBAEAQBAEAQBAEAQBAEAQBAEAQ&#10;BAEAQBAEAQBAEAQBAEAQBAEAQBAEAQHgN4t7NN7Kacfc75Uc9Q9p+i2+Ej11S7yaPAebj0C2NlYV&#10;7+e5SXDrfUjVajqdvplLpKz49S638DWXvVvtqXfC/wD068TmG3xE/RLZCT6mAH3eLv4x6qYdN0mj&#10;YUv5b9p832kH6lrVfVKuarxFcl1L12nmNFaGvW4N9hs9jonVtbIQCQDyMb5uI7BL7UKdvBrPH13n&#10;hZ6ZXuJprl8/I2E8PHCVZNrqWK53ZjLrqV4DnTzNy2E+TR+1Rff6vVrtwT4eu8ljT9Ep04qUlx9d&#10;xImCEQgNb0H4LnG3N5Z11OlGlHETlx1VT0SxxbK9PNC4+WoqY42u5nhoHUnKpv45lvRurhQ7TFGt&#10;+J7QGiZn0txvsBnHeOI85HxwsCrdKPCL4m/paLcVcPdfg/Ihpu1xRalqt14rrp/UMsthhcx8NLD0&#10;Y9ni1wXOVdRlGrut49fEmDTNjqNW0bm05Y5cM+G6T52o19R7j6Mt98o5WysqIgXYPUOHcEe5dTbV&#10;VWhnJDGqWMrK7lRksY7T2TXZPyWVjBqHwlgvQqWvwR+5MZKNZON46dEi+pls+PFI83XbeWC53xl3&#10;qbVSy3BgAbPJEC77V4yoRzvJGxp39dU+jy8Ho4oxEMDoFfGODBy5Syy8HHgvQtk91gvAd1VraKrD&#10;4nyVNfFSB0ksjWMB7udgKsKdSpLEUY9W5p0lxZiXcLir0DoBskdVdW11W0Z+j0Q9a4ny6HH2rc2+&#10;k16z5PwfkaC51ujSXNfTzI2689ILc64Oh0tZY6IdvpNcedzv5gxj7V1Nrs3vP+Y/XgcpebR5jiD9&#10;eJgHV+/WvdcOebpqKq5HE4gpneqiHwAHx7ldZb6Db0ll4+nkclW12vN8G/r5ngTK573Pkd61xOcy&#10;dTn4rZRtKVN+yjT1byrWfFv6lrvbdzEAlZcY4WEYcpZ5sr4dwm608stbbWEgrspdRTDCrldhak2+&#10;YTgV3WusKnDqKcesIyuQqcirfYFUoEwOQTkMhU5jIVcDIVMZ5h9wVcIcQqrCGH2hMrsK8V1lM4Xr&#10;HHUVTa5jAJyevxK8pre4M9OkkvdZXma3BLQ4jz/7FjStKcuaRfCtVTzvfVno9Nbkap0fMJbNfq23&#10;8p6MimJZ9hytbcaRRqrkvp5G7o6xWocMv6+ZnbQXHnrbTroYr9S0uoKZnQuYPUTOH8rqM/JcxdbN&#10;Qa3oPj67jpbXaecPe4+v+4kbt/xu6D1e5kNdPLYqojBjrG8oJ9zh37+74LlbjRK1Hl+vkdXa7Q0q&#10;3vNLw8zPNo1Nbb9StnoKyGrhcMh8Tw4fcVpJ0KlL3kzpKV7Sq+5JeK8zs45Q9px1WOnh8TOysZXE&#10;qBzK7HEZT6i4t6KkSvBcUeM3c0XU7gaAvNgo611vqK2AxNqGjPIrKiU4tGbY1fw9wq8uODBXC7wr&#10;Vu0F8r7zf5aapriwQ0ogy4MYO56+JwFp7a0VGrvNHY65tRLULVWtNcO7/dn38eFFVz7MufAHPp46&#10;uN8zR2LfIr31HPReyizY6pSpXqU1xfaeP9H3a7Q/R12rWNjkuZq3MLndXBgDeX4DJKw9KjCWd7mb&#10;3bq4uFKmsvd+feS0qrZTV9LJTVEEcsTxyFjm82VvKlOnUW4RZCvVoz6SEny7TXfvxNUcO+9N0qNJ&#10;SNoYrtSc5ij/AEHZIJHl2XJXlaVvPCJ82eto65p8XdrLXb++SQnBBr3WuudOXOfU8762iilDKSsl&#10;bh8nmPkt1Y15VY8SOdq7OhZXCp0cfT9MEoWjBW3OFLiqNZGcHE92XYxlJYSLFvZPirKSC500kMsc&#10;dRE8cr2OAcCPerabnF70ZYPCvRjOOGiHvEbwXR3E1OotDRtircF81taMMk8fZ8iu207XalHEJPPr&#10;4nA6ts+qkXUo8H67EQlrrfU2ytnpK2nkpamE8r4phyuaexz81Jtte06tNTXFsjG4tKlrL+ZzJA8N&#10;fF1dtn5KayagdNd9JOcGcmS6aiBP1o892jxZ9i53V9Ap30XXoYU/o/XadRom0tWxmqFx7VP6r4eR&#10;sY0vqq060sVLeLJXQ3G21LeeKeF2QfcfIjxBUTVaU6E3TqLDRNFGtTuIKpSlmL6ztl5HsEAQBAEA&#10;QBAEAQBAEAQBAEAQBAEAQBAEAQBAEAQBAEAQBAEAQBAEAQGGuIfiWsWxVndGeS56lnZmltjHdR5P&#10;kI+q37z4Lf6Vo9bU58OEFzf6LvOc1jW6Gk0/a4zfJfq+41m6/wBwL7ubqSqveoq59bXzOzknDIx+&#10;oxvZrR4AKYLSyp2dHoqawkQffX9W/rutVeW/XA9Js1shft5r82ktkLoLdG7NTcHghkY8gPFaa/1e&#10;laQcc8fXebbT9GqXct6S4eu42S7Q7J6f2issdFZ6QeuLR6+rkAMkrsdyft6KKrq/q3NR73L13ks6&#10;fpkbaC9foZIZGA7p5eC1r4yydFGKiuByYCqXFSQhRlhIGT4KnLJTi3wIT8X3ELc3ami0BpCVzKyR&#10;7YqmaIe3zvPssafArQ3N1JTUYko7OaNShRndXa9nms9vzWD1Wz3Bbp+2WmC46va+9XucCSQTPBZG&#10;T4DovdWj3lNmq1LaPcqOlbxwl8vszq+JbhT0vRaFrr7pyiFsuNC31v5sgMe0dwRjvhYl5psPzX6+&#10;hvNmNqbmV7ChVzuvr4/3GLOCLes6L1V/BO4zj8mXF3NT+sJxDL4jOcYP4rFsLuMKm4dXtrs90lJ3&#10;1NZfP1w/U2HwzGQBzeUg+73LrM54nz41JS9o54iXNyQAqhFXDCF2Mlp7YCpnBY21yLS73j5qu92l&#10;zjPHAo9/I0uyMBeeZSeIlqe4szZ5vV24th0TQPq71dKWghYOYmWQA/IZyVnUbWtV91fc1lxqNGj1&#10;r6eZFvcj0glBQmem0dbDc5B0bV1eY48+eOhK6ey0CVZ5qL14HJXm00qeVTS9f+4i3r3iC11uPM+S&#10;6XyaOncS76HSn1cYHl06n5ld1baJQoLLX28jg7raG6rvHLx8zHQcQTkl3h1W8p29GmuC+xoqtzWr&#10;PLf3KFevs54IxnKT4Njuqlgwqoqiqrksa4lFRs9UyqoUbCFoQBAEAQBAEAQBAEAQBAEAQBAUwhVD&#10;Cqi9sqjLQrXjrKrPUMDB6Zz3BXnKlSqLivsXwq1YPgz0WlNxdTaHqGS2O81dBykERslJYfcQcrWV&#10;dJt7j2cfbyNvR1a5ocU/v5kldt/SAXi0MiptX2yOvgBA+mUYLXgeZbzHJ+GPguSv9nIxzKmvXgdl&#10;p+0lZ4U8fXzJX7a8QujtzqVjrTeac1J+tTTO9XKD/JPf5LibnT61Hkvv5Hc2+rU63vNevmZKbUNf&#10;jDgcrVJSi/aN4qkKi9hlZMDIJHy7qrkv6eZVKb5nz1lUygpJKh5xHG3mcR1wFR4Syz0jHpXuw5mG&#10;bJu9oXiMpb/pWmqHvMeaeWGoZyOJ65Lc98YWFOtTqZgzoKVtdaYoXaTfHv8A2IyXHbjcbhL1nUXz&#10;TFO+9aecR6yJg5+aPuA5o65A8VqOiq209+BIT1Cx2gt1C64SXwX3bPfxekFpm2d3rNJ3BlyjGHMc&#10;C2Pp4kk5C9at3OEOkfM1Vvscr2tu06q3fjx//HBGaruWoOJrd+J0kYNVXPaGxMHs01OD55PhlaWn&#10;vX9XEvX3JS6GhsvpzTn7WO1f/U2c7a6HotvtK2+zULOSGmjDc4wXHxJ967WjQjQgoo+ctSvKl9Xl&#10;WqPmz17V7mqRVycirWTpdVNr3WOuba3NZcDC4QFwyA/HTPzXjVTSyjItpQdeKqe6Qh0fxU652j1t&#10;VWTcqllqqZ8x/sgtw6MZ7t/WbjyWjldVKc/a5EkS0G31Cn/wrXLu/REz9Ia3tGurHBcrPWQ11JM0&#10;ODo3Zx7iD4rdwqxmk6b4keXVlUtqkqFaOEu7zMQ8QnC5Zt2aOa4ULRbtQtHM2qjAAlPgHjxXVadq&#10;s7XhUfD13kd6tosbrMqa9eBrq1poi86Av9RZb9Qy0VXCSG9PYkGfrNKlOwvqdzDn68SJ76wqWk+X&#10;rwPd7CcRGodir62WiLrhYp3D6ba5Hnlkb+szwa8eB8exWPqWiUtSi88JLk/M2Oka/V0ufHjB815d&#10;5s2203OsG7Ol6e+6erG1VLIAJIz0kgf4se3wKh27tK1lVdKssP7/AAJxs72jf0VWoPKf0+J6xYZn&#10;BAEAQBAEAQBAEAQBAEAQBAEAQBAEAQBAEAQBAEAQBAEAQBAEAQGAOJzimtuyltfabU6K4awqWfmo&#10;D7UdI0/7ZLjx8m+PwXSaTo89Qlvz4U119vcjktc16npUOjp8aj5LqXe/I1saj1Hc9W3equ14rZrh&#10;calxfJPMcvJPX/uFMlKlStqChSWEiEqtWre1XUqtyb6zLHD7w13jeW5x1lRHJb9Owu/O1Txgynxa&#10;3z+S5HUtaVunCDy/XedZpuhuu1KcXj4fsbItDaBs2gtPUlrs9DHR0kLA0Na0cziPFx7klRTdXFS7&#10;qZkyW7Wzp29NRij04aB7gvPOeBs3hLBc3AKtXDgUS4ZKuPvCuKnA6rha7lMrA7yLgrOkguGUeipT&#10;kuTKOfzh3K7oWnqOy9Mezkoluc+01a7kXGfQ3E7XXa5xOlbR3htW9vi6PJx38gVxFeThcZfI+jtL&#10;oQv9GVKnz3c8O3HzNjmltf2LUthpbnQXGnlp3xg8zZG4aPeM9F1dO6hOKy0QLcaTdU7iUakXzfU/&#10;IjxxWcRFsm09NorTczbrfbp/Y7RTe21uTg5Iz19y111X6aXRReTrNG0mdtNXNVbqXHjwf2IubwbP&#10;XPZU6VuTC9hqomzB5ODHM0ZcFz07d281MlrT9WjrlGrbSeUs9/6s2M7B6tk1rtZYbtOeaeanZ6w+&#10;ZAwuytanSUk2fPmt28bW8lTjyMjN6LLNIi4keaDJxlwY0nOcLzXtPBbKSisnitwN19N7d22Ssvd0&#10;pqFrRzBj3Avd/JbnJW2t7GpcPEYvw/Y0lxrFO3XFr18yHO7HHvdLwJqPRdH9DpurRcar6zve1vgu&#10;wsdAWczXrwOHvtopPKi/XiRe1Jq28avrZKu9XOouc7/rOmeSPk3suzoaZRo8cL6eRwtzqVes+En4&#10;vzOoAa0jpk9luIQhBcEavpKk37UmPNV5viWNZYVMpdQ49oJ6KuU+SKYa4thUAQBAEAQBAEAQBMoB&#10;MlcMKmUUCuAVAEAQBAEAQBAEAQBAFUAI2kOL5AlUyuwvSfaUyqY7Cqkk/aAOB3x8CrmlJcS5TUXm&#10;LZzUVZUW2obUUs8lNUN6iSJ5a7PxC19SxpVuDS+nkZtK/qUnlSfj+5nzanjO1poF8FHdXfwhtwwA&#10;2ckTNHud4rlr3QKc8uK9eB1tltBOGE368SZe1HFBo3ddkcVHcGUNxzyuoqoiN4PkM/W+S4O50mpa&#10;y38Nr4fsd5aa3C4xGUkvXxMuvAqaZzHYka7IIWmqwysHVU68XidN8SHG+PDHf9IasduBtq90Vxaf&#10;Wy0MbvreZaB5+K0Va2lB78STtL1u1rUvwt7BYxwylz+b/Q59C8cdvgpxa9eWOpt1dTjlklMBDXHs&#10;eh6p+MW7uSR41NnZ1pdJY1Ek+/yRiXiQ4jbPuNSNsmkKD1NLI7M9UIeV8vk1vxWouZuawlwO90HS&#10;qul5uLut1f8ANw+qRnTgs2JfomwnU13o/UXe4NHq45AAYY/ABbfTbdQ9rBwu2GuK7qdFSllLv/cl&#10;a1v5zrnoFv2usjFKWctnMD1x4K09EVd28kxkNnzzDmyM9xhVyuRbOPsYTwzHW6eyend2LLLR3ijY&#10;6bkIjqmgNfGfAgrX3FrGrHkb3StWu9Paim/rx+pAL+GOoOFDc6rtlmvLblRQPzNSlxc1w8AfIrlF&#10;dysquE8k6LSrfaKyVTc3ZvuS/RsnVsdxAaf3lsrJaSdlPXsA9fRyHD2k+Q74XUULmN2ueGQtrGg1&#10;tGqODi2n3PyR9m9mxNi3j09JR1sDYq9jT9HrGj243YOOviF0thqVW0mll49d5HWo6VSu4tpcfl5G&#10;tHdbai/bP6gltN4ppPV5LoKtv1JWe4+Y6KWLDVI3MVmXrxIe1HSHbybS9eB9Gz+8modldTxXmx1G&#10;YThtVQykmKpZ4tcB4+RHUFbG/wBOoanQcKi49T7DG0/WLjTK6lS5dafJm0DZ/ePT+9WlIb1Y58PA&#10;DaqikcPW0smOrXD8D2IUJ31jWsKrpVV8H1MnbT9RoalRVWi/iutPvPdrXm0CAIAgCAIAgCAIAgCA&#10;IAgCAIAgCAIAgCAIAgCAIAgCAIAgCAjvxS8UtJs5bJLJY3xVur6mP2WZyyjaf03/AMbyb9q6fR9F&#10;qajLpJrEF9e5HIa7r1PTIOnTeaj+nezWzeLxW3y41NwuVZJW1tTIZZ55nczpHk5ySpboUaVCkoLC&#10;SISlUrXtSU5ZbfWZ64aOFyv3arYrzfYJKTTMTyQ1wLX1RGOnX9Fcfq2tdBHo6b9eJ2uj6PKpjeXr&#10;wNjmnbBQ6ctNNb6Cnjp6aBvKxjGgABRpVryrzcpEt21rGjTUTtcDHksfCzkymuGEW8oIVc54FXiS&#10;4nBOc4AHUH5JmEOMjz32nupEReIripulDqGbROgYn1t76slqIBzOa4+DfgufuL2TluUyTdB2fpTp&#10;fibx4Xf+6I/6r233stdsdqe7z3flwJZHx1bi5njnlBx0WvqQr010z/U7a0qaBOp+FSTb4f0GauEP&#10;ijrr3c26R1dXGpnkb/YtZMcOd/FcfPqsyw1B1H0c/X1NHtdso7Cmrq3WYvjw/aKRlLiI4W7ZvIwX&#10;Ohmbbb6xuG1TWjDh4ZHis25slWfsHIaHtJV0uW5OT3eWOP2yiO9v4IdyaOU00V9pqSiccOdHPI0E&#10;e9ucFav8FWjLGeHzO6rbW2M1noIt/wDas/8A5GcNp+F3SWycbr9fKyK6XVgMhqqp3sRnzaOy2UKF&#10;Oit+T4nHXmsXOo1Oit4NJ9ia4fJswbxD6/fxLbgWTSGkYDWUlFK5jqtrTyhx6OOe2MLBqyjcy3Ud&#10;RpKegU51Kjw5L12E39ptHRaB0JabHH7X0WBrC8/pHxK39vBU6agRdqlyru6lN9Z69zgCOvyXpvPO&#10;Eavda4nntWa3s2ibTLcbzXw0NLGC4vlkx28APH4LNpW9Sq8RRgXN7QtYb0n9iGe8fHpU1nr7boin&#10;9XC4Fpuk4OcfxAu0s9nmkqkl68Dgr/aNcY0368SJmodTXXVlxkrrzXT3GpkOfWTyEgfAdgu7ttOh&#10;RjvevsRzdX1atJtv7+Z1hGTk9T591tYwUUauVSUuZVVyiqwFQBCjCFAgCAIAgCAIAgCAKjKp45lD&#10;5eKrhc2M9gHXscrydSmuCZelUfUMePh5r0UFLig8rmiqcU8Ms4dQVSgQBAEAQBAEAQBAEAQBAEBT&#10;CAIARkJlrkVRXqehPTsq4UlxLVJxfAvglkp5mSwyOilZ1bJG4tc34YWJUs6VZNSX2M6le1KTz6+5&#10;IbZ7jR1Vt/6iivpN/tMfTM3SaNvuPiuKv9BU23TXrwO907aDcSUn68Sb+1e+elN26AVFor43z8oM&#10;lNKQJGE+GCuAutLrWzzJcPn5Hf2esUq7wnx9d59Gutk9HbgM5rzZaSqk8JeQNf8A5Q6rSVLWi+Ml&#10;xO6tNYvLZZhN4+fmeb0lwp7d6PuEdfRWGN9Qx3Ox0ri/lPuByF5Rtqee4ybjaW+rQ3JSePn5mYoI&#10;mQsaxrAxjRgADC2EYRguByzlOtPemfQ3umeOD1wiuFUAoUZwyNaHZPQ47JupcSjaxmRgPim3+pto&#10;NMSUtFK2S+VrCyCId2ZyOc+7utLe3vQxwus7nZvQ6mrXClLhBcfXBohfsPs1dt+9cS1VfJK+2skE&#10;1dVOJ/OOznlBXO0bWVzU32iWtb1ijodBULf2Wvgvs0ZM3e4a9R7I3Uav2/qJm00J9fLBESTHj4dx&#10;+9bmVvK3W/A46hrlDWY7ly8vlnh922Zv4aeKSi3YaLLdWtodRwtw+I/VlIxktz+C2Ftc9J7MjkNd&#10;0RWf8yi+D9dSMs7q7U2PdfTE9ou1M2VjwfVygDmjPbIK3ttqM7Srnq9d5Gl5ptO5puDXHn64Gsre&#10;7ZK9bK6kNDXxvntsxLqWtDPZc0HoCR4qXtL1aNemk368SGtV0yVvUbivXgdXtXurf9n9WU98sNVy&#10;SRnlmpnH81Ux+LHjxHv8O62V9p1HUqLhP5PsNfYalX0yuqtL5rtXebSNl96LFvZpSO72iUR1LMMr&#10;KF5/OU0mOoPmPI9ioYv7Ctp9Z0qq+D7SedN1KhqdFVqL+K60zIC1htggCAIAgCAIAgCAIAgCAIAg&#10;CAIAgCAIAgCAIAgCAIAgCAwDxTcTdHsrZTabVJHV6wrYiYIe7aRn+6yf6LfH4LpNH0ieo1N+axTX&#10;N9vcjkde12GlU+jp8ar5Ls73+hrPvF2rr9cKq5XCqlrK2pc6eeomdzPe4+J+alyG5aU1TgsJEJTq&#10;TuqrnVfF9pITha4V63c+si1FqGN8Gm4XAxwO71Z8T7guG1bWOhbjTll9z/c7/RdG34b04/T9jYrZ&#10;LPSWKgio6OnbT08LQxjGNAaAB4YUdVLidaW9Mk+3tYW8PZR2DXtDRk4Vr4GXF73Io6RoGebwyi5Z&#10;De6zidM131SD5+5UglxLKkZJrBC3iH4tdVbf7lzafttujgoKUZklqM80oP6p9y5rULuVKWMcCYdn&#10;Nl7fUoKpJrlnmvJn38D2lLXqCnv+tK6NtTeqytfn1oD3RgnPTPYL1sKdOu95mFtfKvpbVpReI92f&#10;0x9iWtVQQ3Ckmpp4TLBICxzHgYIIxjC39WjGUNx8iL6ca1Gca1Op7S482a4uKfY+t2Y1s3UVkMsd&#10;mqJvXRSxjrSy57ZHgVyNxbOhUzSXgfQWi6/DV7J2+oSXBdb/ALmya3DZry5bjbYW243alkpqtg9U&#10;5zxgy4/S+C6K135wzLgyGNctKFK6l0HL5fofXv5Xa2t+gqk6Dofpt7c4MGC3ma0n2nAEgZAXtV3s&#10;YR46ZGjOsunk0vlj6kX6Ph33k3eq4zrjUVVb7c935ynbIM8vlytGPvWk/D1pz9rODvKuo6daLNBJ&#10;yXcv0JPbQ7D6c2htzKe1UZNUWgOq5w10jz4nOPwWzo2EaXtZ4+u44vUNdr6g1FppfPzZkeSpio4y&#10;+V4jjaPrOPktlCEpPCRzVxUjGWW+ojXvtxn2Lb2Sa2afLL5eMcuYz+Zgd/GPj8l09jo1Ss05wePg&#10;/I47UdoIUE4Qkm/j+5BbcLc7Um512kr9QXOSrPPllO1xEMY8mtUh2ej0qPtNevAjG61mtcSak3j5&#10;+Z5Pvnp9wC6GOEt1I07fSPLZUjoFTLzjqPH3Xx4hVxko8MKu6lxLQqFQgCAIAgCAIAgCAIAgCqsd&#10;Y5ndaH0yda6yslgErofyhVsgfI3oQw5J/BanUas7em2kbbT7ZV6iTNgY4Ttn7FbqOguVujbUTNA9&#10;dPUPa97uxIOcfJRTV12vGq8fr5kw2uzFGrRTSy/l5GCN4uB+76c9ZcdFySXm3Y5zSyvBmYMdmk4B&#10;7eXiun07aDf4Tlj18Tk9V2fdBvdi/D9iMFxoam01clHXU8lLUROLXxSNLS0/AruaF3SuI5jJP5kf&#10;VrapRl7SZ8/QfJZneY2H2FVTKKcggCAIAgCAIAgCAIAgCAIAgCqgEayV4IduqJ9G88w2nwHNk593&#10;2pvKpwawMuPJn3WS+3DTVfHW2qsloKyI5ZUQu5XNI+HfutZc6bTuFiWPXyNlbX9W3e8n9/Ml/shx&#10;1PifS2fXzAQMNbeIm45fDLx+0KPtS2dccyh6+hIulbSSjiFWWfXeyaGn9SWzUtvhrbZXQ1tNK0Ob&#10;JC8PyD2XE1LaVJ7rWCRKN1Cut9NHZOLQev3q1LBkOpjkjmBw5W5L0usu5gqZRUtc4YVS1vB4bdvc&#10;217X6Prb1cJ2tEbPzbD3e/8ARAWBcV+jXFm60vTp6lcRoxT5+upmtEDU3E1u89wEk9VWytLnHJZT&#10;QeB+Xl71yrjK6q45o+gJRt9nNPxlKXyTf2bNle1G1dq2u0jR2e2QBoY3MsoABkf4uPxXXWtCNKC4&#10;Hz/q2o1dTqSlUfrxZ66roY6mlfFKz1jHAhwODkL2l7Tw0aehOVq8wfLiYos3DJo2xbkR6yoqSSnu&#10;bSSGMkxFzHx5Vj/hYwe/E3lbWKt3T3Kr8f8Acy6wEANDT08VkuCnFJnPOpJPkeV3I21s25mnqqz3&#10;qibUU0rCA4gZacdC09wVn2t5Ut5rdNZdaZSuotvn67jWLvrsVedj9Supqn1lVaZjzUtYeocOuGny&#10;IUq6XqsaqScvr+5EOraV+HlwXrwOn2n3Tv8As7rCnvtjqOSVhDKileT6qpjz7THge7OD3BW61Cwp&#10;ajbuNRfB9hpdP1GvpVyqlJ/FdTRtP2g3dsW9Gjqe/WSbv7FTSPI9bSy+LHD8D2I6qE7yzq2NV0qq&#10;+D7SftPv6Oo0FWov4rrT7Ge4WCbIIAgCAIAgCAIAgCAIAgCAIAgCAIAgCAIAgCAIAgCAw3xJ8Qtv&#10;2M0t+bdHU6lrmObQ0ZOeXzleP1R956Le6TpVTUquOUFzf6fE53WdXp6VRzzm+S/X4GrzUOorjq2+&#10;1t3u9ZJWXKrkdNLUynLi7v08vgpkpUIWsI04LEUQRcXE7qu6s3mTM6cLnDLU7s3KK93qJ9Pp2meH&#10;tDgQat3kP4vxXHazq6pN04Pj67zsNL0SVxNTmuHruNjtlstLYaCGjo4WU9PEwMZHG3lDQFGNSq6t&#10;RykS5QtlQpKKOPUWqLXpWgdV3athoKZveWd4a0fMrHqVYQ4s2NG3q1/YprLPL2ferRN/uEdHQ6jt&#10;9RVTHEcTKhhc/wCQOVbTuI1XumbX0m7tob7TS+fkei1PcJKKx10lM6NlSyJxj53co5sdEqVVBNHl&#10;aUnVqwjOOeK6iDfD9xE6yo97ZLFqq4GrguM8kT4OYEQSZyMHtjv9i5y01Jzr9G/X1JZ1nZdRsVcU&#10;I44Z5d3dEkDxM8PVJvHpd9Vb+SDUNOwvgn5fr9MhrsfBbS+sunhvROP2e1+tpNz0c37GMdfmkQ12&#10;G3hu/D7r2a33eGSG3yS+qrKV+csOcBzfcT5rnaFaVpU3WSzrOmUtobH8RTeZY9dTNmlgv1JqO1U9&#10;woZmz01RGHxvaQQRjzXbUqsasUz52r29W2m6U+DRx3zTdv1LSmmuVHDXQZ5uWVgcM+HRUlRi3kto&#10;17i2eYv7n2W2109ppY6aliZBDG3laxjQ1o+ACv4RXAvqVZVnvzZ9XIfHxV2MmNFtPgUJ9WCT2Hkv&#10;JPD4lXvPieT3D3O0/tvZJrnfa+Olp42khrnDmeR4Nb4lbChaVa8vZXD5mpudSo26e8+Py8zX9vvx&#10;gai3QNRbLI+Sy2JxLSWEiaZn8Y+GfcpD03QksSmvXgRvqmvuScYP14kfDklxceYk5yXEn55Xdwox&#10;pQUYnATrSrTcpFD4K9cjxkknkqhYEAQBAEAQBAEAQBAEAQBAEAQBUZRn22S71Gn7xRXSkcW1VHO2&#10;ePyJHgfcvO6o/jKTgbCyuXQqJmxTa7dbTHE7oJ1mu7I6W8iPllpufErSO0jHA5HmoS1TTJ285YXD&#10;13E7aLrUGoxcvXiYrvW8OueFTVUVj1GJtTaPkcPo9wlGZmNz2cT0OAuJqXU7eWFyJzttDsdct+kj&#10;je+X2wzIWrts9v8Aiy0tFerHUw092DDyVMDgw83lI0eS67SdeVPgnw9d5De0ex86U37GPlj/APUg&#10;1uNtnftrr9Nar7RyQyNcRDOW+xO39ZpUuWeoxuILj68SCb3S7i3qtJffyPKA5xkY+K3iScU0aWUJ&#10;ReJFVekWYCFAqAIAgCAIAgCAIAgCAIAgCAIAgKFMZKp4BAPXoT269lfOEKkd1lYTlTlvIyLtPvnq&#10;faC4xTWqsfJQk5moZXEseB4A+C5K/wBDp1IuUVx9dx1dlr1ahJJvh8/M2D7IcS+mt37dEIZxQXgN&#10;xLb5iA4HxLevUfeoyvdOrW83hcPn5Eqafq9G4gt58fl5mZmSiQZaPmtHOW7w6zpISU1mJcOx6q6n&#10;x4sPMRI3mb2yvUqsN5IP8b+idfaw1rZYbXbqi56fMTQyOl9prZuZ3V4JHQDHbK0d9TdV4JV2S1Kw&#10;saU6tb30/wDp7F2tMzXwz8PlLs7paKSpDZr9VtElVMRnBPXlHQYAzhe1la9Gt5nObR7Q1NTr7q5L&#10;12szszDWAdumFteXA47LfFlJCGtJJwEaDXYeA1Hvbo/S2p6Ww3K809Pdaj+1wOJyfmsZ3VOL3Wzc&#10;UdIuK1Lp1B4+D8j3dLM2dge1wLXNBBByCshcVvI07TjJqRzO7dsqnFBtx5HjdzNtrRubpyqtF3pW&#10;TQzNIDyBzRnwc0+BWbbXcreakae/06F3Tz1+u41e737K3bZfVc1srA+e3PeTSV4B5ZWeTv4wx1Uu&#10;6Tq0bqChJ+vEhzU9LlQm2l68C3ZDeS9bJazgvNqkc+kkwytoXO/N1EWe3x8j4FZWp6dS1Cj0T59T&#10;7DG0rVaul3G/Hl1rtRtU263Cs+6GkqHUNjqBPRVTclufaif+kxw8HA+Chi6tatnVdGqsNE82d3Sv&#10;qMa9F5T9YPSrEMwIAgCAIAgCAIAgCAIAgCAIAgCAIAgCAIAgCAIDwG9u8dn2S0RUX26Pa+c5ioqM&#10;H26mbHRoHl4k+AWy0+wq6hXVGmvi+xGq1LUaWmW7r1X8F2s1Ubga9vO5mrK7UN+qjUV1W8u69o2f&#10;oxtHg1vhhThZWVKxpKjBYSIBvr+rf1pVqjy36wjJPDLw9Vm9Oo21Nax0GmqR4NRP/uxz9Vp8ff8A&#10;Bctrmr/hnu0nn4fszotE0d3U1OpHC7/9jZpp3TlFpq1U1voIGU1LAwMZGxoAGFFVxVnXq9JJ8yZL&#10;e3hbwUIo7Qt6dx16LyayjMcjFG/mxFNvnZaO3Vd0qrdHTy+tH0d2A/3OHiFhVaDqLmbnT75WdTpW&#10;s8DAFx4c9FcM7264vF8qbhNQZfT0rnBvM4dgAB1WFWpq0WU+J19K/qa9iiobq7fWTwtVed3OKi4z&#10;T2kSWXTsb3NbyyGJmMkDr+kcLB6WpW6mbqELHRl/NScvk39cMxzuRsHrvZV0F9qi18bHhwr6N7nl&#10;j/Bx6LXVrSVvLpUju9M2ht9XpOxwl4eb+xMTg63yqt19M1Ntu8zZbtbCGSP8ZGfon7iuisrt1I4Z&#10;Du1OjLTq2/B8G+r/AGR1vE/wn/6p04vum2w099yBLG/2WTN95Hl0VlxZRqy3ke2i7UVdPpu3m8x+&#10;fmjKfDntpcNq9tKGxXOuNfVxuc978khuT9UZ8As+2pOmsHL6tdRvLh1IcEZRDcHyWU20abLfAo0k&#10;OOeyveMFijJPuKSSBnVUjLeeEXNxprLZgXiB4qLHtJQS0NI9lzv8jcR00LxhhPi4+GF0VhpU7qpi&#10;UXjny/Y47VNcVtD2Hx5euJrx3B3Qv+6d7kuV9rZJ35/NwsJbFGP4o81KNlplO3isr14ET32pVbmb&#10;efv5nlunz8z3PxW5SSWImlcm+LKKsc9ZRyxyGCmeOBzWSqFoQBAEAQBAEAQBAEAQBAEAQBAVAyFb&#10;J8CjKZ6/vV1JuPUeu4ueTt9Iatuehb/T3iz1LqWsgOWvBPXyB8x7lrL2xp3EZNrn67DZ215UpSW7&#10;LGCf1vrLLxg7GVIq6eKK7MYWSRs6vhmGex+P4qDtZ0tW6lBrn67D6T2J2kqUK0Km9mPWs/uQW0rr&#10;rV3DhuJcKankfE6jnMc9C84jlaOxx4EjxUXdLOznun2NLRrLayw6WlFL5Lj4KRO3TeqdC8ZG3DqG&#10;sEUdxYPajI/O078YyM9T3Uh6Trcljdl9f3Pk7a7Y+pYVZKVN47cf/UhbvbsheNldRvoawPqLU8/2&#10;NXuGGyDyPvU1aVqKuY4cvXifNWqabO2qb+OHruMb9ASAD0OF08XlZRzcsIJniebKqpaFUBUAQBAE&#10;AQBAEAQBAEAQBAEAVQUx8la031l6khhFw5jK6j67ZdayyV0dbb6mWjq4iHCaJ5Ds/JYFzZ0q8Wmv&#10;sZlveVaMluv7k2eHLjVZcZKXT+t3CCrdhkNyPRjz5P8AIqNNS0R0m6kF9P2JN0vXstQm/XiTHoa6&#10;KvgjmgkbLFIwOa9hy1wPkVxlSLoyaawSNTrRr096LPpOeXoqqSZck1g4XUrZHN5mggebQV57kZPL&#10;PVScE8dpe2H1fTPVXt7qwiyWJT3inrCGnIwR71XqyylRpYSMJcSPERb9oNNSxRvZPeqqMtp6dpyW&#10;k/pHyAWpur2NCPB8WdnoOhVNTqpSTUVxz1eOGa42T3/cDU094mp62+VEs3rZ30zXPIAOQ1pAPKuZ&#10;bq1Z76yT26OnafaK3m45/wDb+xNDZ/jXtZraLTGo7NUaenY1lPG+qcT26AuyBj5rpKF491QkuRDW&#10;rbPRblcW8lJPs4/ZEtqKuir6eOeB7ZIZG8zXtOQ4ea2sKkZrmR1UUoT3JI5yOcdwFScd7kUXB4PB&#10;7ubRWbdnSdTZ7tGCHNJjnDRzxO8CD8VsbS8qWklus0l9p1O4g3jj67jVvuntlddpdXVNkuzHAsdz&#10;QVHLhs7c9x78dx4KYdKvY3UOMlnHaQnqdjK2qZSfP11HsOGriCuGxesBLLLJUaari1twos5GOwla&#10;PBzfvHRW6vpEdSo5jwmuT/QzNE1qelVsS4wlzX6o2lWG+0Gp7NRXa11Udbb6yJs0E8Tste0joVC9&#10;SnOlN05rDRO1KrCtBVKbynyZ968z1CAIAgCAIAgCAIAgCAIAgCAIAgCAIAgCAIDpdY6vtWg9NV99&#10;vVU2kt1FGZJJD3Pk1o8ST0AXvQozuKipU1lsx7ivTtqUq1V4ijVRvvvRdN7dbzXqtLoKOAujoKIO&#10;yKeLPT3Fxxkn3qctL0ulptqlB5l1vvPnzV9Xq6rcOc+Eepdi9cy3Y7Zy5by6yp7ZTNey3scHVtUO&#10;ojb8fM5C1up6qrek1nj67zN0jSndTy1w9dxtI0DoO1be6corNaaZtNR0zAxrQBknxcT4k+KiG5u5&#10;XFRtk12NlG3ppHqSsR5ybPgccr+QA9APHKrLgi1rL3UcYqGvHsuHvVjmuBeoSi8NcDXxxQ6jqNze&#10;Iq26KlqJGWmCqgpywE8vM9wLyf5pwPitDcVVWudxkxaLZqlpn4qK4/t66ycmjtJUGk9O2+20FO2n&#10;gp4WtY1oGBgDv5/FbqhQhGJFV/e1ru5bb+55biDNui2o1G66CMU30V5BeP0iDjHzwsa+UXRaRsNn&#10;Z3MdUgoPhnvIzejt0/UflbUN5LXNozEynY8jAcQSei12mww5HdbZV96FOD558ydLW5z0+RW/USJZ&#10;PiXMZyA9MKsuC4FyeS5XPGOJauZ81VVspY3SSSNYxoJJd0CujBz9mJ51KsaScpshtxJ8ZrbS6q03&#10;ouRlVVFpiqbix2Ww988mD3XZ6Xobm1Oa9eBHOq690eYQfrxIQ19bU3SsnrKud9RVTu55ZZHFxc7x&#10;PXspPtrGFGPs+voRtXvJ3M3vcvXecAz8vBZbe7wNdLiyqtx1lvUEAQBAEAQBAEAQBAEAQBAEAQBA&#10;FVAKgKEkDorUsjGRgE468xOOg8VStcQoRy2ZlOjKrwRzSUk0DAZo3xg9nlpDSPiVgQ1ClVlu5+3m&#10;ZUrGrTjvNevAzjwf7pS6B3SprdK8vt15IpnszgNkJ9ly5rXLCFzB1Y+vodNs/qMraTh6+53fpCNv&#10;BZtaWvVFLCI4K+P1UoaMZk7g/HC+dNbttyTcT9Dv8Kdb6Wgreo+HrvI1aG11eNvtSU97slW6lqon&#10;ZcGkhsjf1XDtg4+5czY3kreRNev7MWusUJOUeL7l/azYjtluPpHi529faL7BCLi1uJKeT68UmPrD&#10;PVSrpWtOOHF8fXefDm2uxLspOKhw+H/1Ibb37L3XZfVLrbWNM9HL7dNVgHle0ntnzHRTTpWp9PBZ&#10;frxPlvUdL/DSksevAx149e46EFdXwlHKOS5LBVUKBVAVAEAQBAEAQBAEAQBAEAQBAEAQBPiU49QV&#10;8FFlOJSUh+SRjx6HCxa9CFXgzKp1p0pbyJF8OnF3dtsaiC0X+SS6WBxDQ9zsyU47dPMLhtU0SNRO&#10;UV68CQdL16VPEJP14mw3SWsLZrWzU9ztNXHV0kzQ5r2EfZ8lG1xbTtpbrRKNpdwuYppnfMPs+ZWN&#10;DHWZ0u4qTgde69eDZTsyec1ndKqz6YuldQ05qqunge+OEd3OA6Lxrt7uEZNrSjVuowqcjWTZtJay&#10;4ld1Z21jKhk3rj9KlkDg2ljz9UA/JchK1qVamGuB9BLUdO0ex/ltb2P+nzTNie2O0Fj2x01TWy20&#10;cbfVsAe8sHM92OpJxn5Lo7W0UY8SEtS1i7vqkpOXDq5+bPL7xcL+lN3ZaWeqi/J9XE/mNTSAMe7s&#10;evRe07Sm+R62WvXFtSdOq8p8OvzO/qNzNF7Sss2l7jeoaaocxsFOyV2XOIGOqujOjD2c8fkeErC7&#10;u27iMHh9z8jI9HUx1cDJYnCRjgCHN7EL23s+6aipFwk4tcTnd2KvmuB4x7GYj4gdirVvLpCalmjb&#10;Hc4Gl9HVADmjdjtnyK2thqNS0mnH19TndT0qlcwbx68DV7qzS9y0TqOsst0gdT19M4gtIwDjxGe4&#10;KmjT72F1RWHx9d5CWoWk7Ws8rgSG4N+JP/UxvcWkr/VOOl6+TEMrzn6FM7s7+Q49D5d/Nc7tDosb&#10;il+JofmLmu1eZ1OzWvu1qq1uH/LlyfY/Jmxlj2yMa9jg5jhkOacgjzUS8iaOZcgCAIAgCAIAgCAI&#10;AgCAIAgCAIAgCAIAgLZJGQxvkke1kbAXOc44AA7klVSzwRRtJZZrW4wOI2TdnVL9PWWpI0na5S1r&#10;mHArJh0Mp82jqGg/HxUtaBpCs6XT1l7cl4IhPaXXJXtXoKD/AJcfq+34dhg7RWjbjrzU9FYrTE6a&#10;rqXhpIGRG3xcVt7y7VnBty+pz2n2kr14Ufp/ubS9jtnLVtBo+lttHCDUlofU1Th7U0h7nPkPBRBf&#10;3s7mo3ngTVpOnxtaSTXH13GS+UdD5LT01xbZ0c+EcIuz7K9c5lgtiuCPFbtaql0noW6V9LNDFXsg&#10;cab18nI10ngM+9YN5V6OPM3Wl2ju7yMEsohZwy8RerTuyLHqa5TXCG7zOBZM7mEUuM+yfLAx8lpb&#10;a6c6yTfAlLXdnaVpZ9Mlhr12I83xcaXvGg96n6opmvjpquSOppqnlPK2VmOhPh2XhfKdGv0kUbnZ&#10;S6oXVg7GeOHDq7PXUZf0Nx+WYadgi1FQVUV0ijDH/R284cQOp+eFk29/JpqXA5XUNhKruXOhPhz5&#10;v9ImPtcbo6w4vNQRaY01QT0GnWyAzTOHQj9YnOOme3wXtGUqyaZkULO00FdLUac18P1wyaOze2Fv&#10;2q0jR2Wij/tbeaWU95H+Lvd8Fs7aj0UckcatqFTUbl1ZP2epemz34AAWZnsNLgo5wAVGxg+C63am&#10;tFFLVVczaeniaXPkeQAABletOnKtJRijwuK8LeDlJpfEgDxPcXdbrOSq0xo+pfT2jPq6qvb0fL17&#10;NPgP3Lv9K0fElOa+n7EWatrrktyEuvt/ciuTzHJ6nGM46nr4nxKkWFGNGGIkc160q0ssL3jJpZPF&#10;PAVHx4hhM9RQIAgCAIAgCAIAgCAIAgCAIAgCAKoCYA75x3wrBnHEkFwVbe2jXO6c892gjq4bZSma&#10;Kml6tdJzDDseOOvn3XFbQ15Uqfss7nZy2jcz9omBcq/bnc7UN728uNspzXUDWtMMsbWEtI+tGfJR&#10;lQ1SrGp73rxJqr7NRqWnSRhw7cfrggpultzWcP28FNDG530WKqbV0NS7u5nOD92MKSLe8VxaNSfE&#10;hWdm7O9cWsIk3x5Usd32PttyEY9ZHPHICe4DgoW12CjGWeeT6+/wru3G7jA1z4wAB3UVPCbwffMd&#10;1QSPRaD13edudT0l9stQ6Grp3AluekjfFpHitrY3roPLfrxOF2n2bt9XotbqzjsXkzY5YLppLjH2&#10;hMNYyP8AKbWdgfzlPKB0Pn5qV9G1p5WH68T4E2z2SlY1pxlBrsyv2IDa/wBE3LbnVVXYbvGYqymc&#10;facekjM9HD7lO2m3cbimvaPl/ULOVvNrHE6D5LcM0i48gqIBVAQBAEAQBAEAQBAEAQBAEAQBAFXG&#10;RnAVsU0y/eKFoIVcbzKb3aGjGOg9/QK2NNSypFYzcJZRlXYviHvuyl5a6GR1ZY5SPpVE7tj9ZvkV&#10;yOq6TCrHKXrwO00zWJUJYcvr+5ss213Rsm5+moLvZaxs8LwOdnZ0bsdWuHuUVXlrUt54cX4EtWN9&#10;C4gnvLx/c9lnLRk9VhJY4s2recYKPgjkaQW8wcMEeavyusuy4yUlzPht+n7ZaZpH0dDDTySHme+O&#10;MAuPvKpuRXFI96lerV9qpJv5n1yDDPHor1xXAxJOU+TwYN4kuIeh2bsRhjcJ75UsIp6dp7dccxWr&#10;urmNvFve4vhzO00HQ6mpyUpxbiuPL9mQV0XonV3Err6WeaSSSSWQSVdfJnlp256BhHY9loLenWr1&#10;d7jj5kvalcWGlWHR4Wcd37G0bRdj/gzpm3WszvqPosLYvWyHLnYAGV10IuCwz55ubmFxWc4rmd5z&#10;NI7q7f6mjGksHGQ1zf8AtSPB5LHDeWMka+LXhzg3OsL77Z4RHqKhY5zOQY+kN7lh9/b7F1WkalK1&#10;mlJ8PXecXrelRuINxj9P2Nc01PPTyzQTxOgmY8slheOsbgeoUs281cx388CG7iHQT6NrDRPbgi4k&#10;v4SUMW3+pKvmutKw/kypmPWoiH+1E/rNHbPUge5RxtFpPQTd3QXsvn3Pt+BK+y+uO5irK4ftL3W+&#10;tdnxRL9cMSKEAQBAEAQBAEAQBAEAQBAEAQBAEAQBARA44+Ik6ctkm3+nqrFzrY83OohPWCI9ogfB&#10;zvHHYfFd7szpCuJ/jK69mPJdr7fkR1tVrat4OxoP2pe93Ls+L+xAmCnmq5ooadhkne4RsYwZJcfA&#10;eZ6qQ7qtGlFyzyIsoUZVpqGDZFwl8PMW12mmXq5RNdqG5Rh8uW59Qw9WtGfHHLn5qINW1OVzUdPP&#10;rxJj0XSVbQVTHrwJGNx2I7LnFnkdpwSyXk+z0VxbJ5KP+oOuFR56iq5EWuN7a/VGudL26vsUstTS&#10;W3nfU2xhI9b2w4fDBWp1GlKcOB3+yGo2ltdp3C+36shtsTqq0aG3StV21FDKYaV5Ae7IMMh6ZcFy&#10;lo3Tr/zOROe0MI6lp7/D8c/P7ZNm10sOld4NJxCthpbtbKloLXYDgQR4Edl27hRuYp+R8yqveaLc&#10;PEnHj2teRiin4G9tIq50wt9SWc2Qz6S8tAz2x5LFlp1Pe3l6+h0E9rr+cU4zfjL+4zRpLQVk0NQs&#10;orLbYqGAdvVsGT7yVnUqEaZyd1f3d3LNWTfj5npowG4Hl7u69m0jDXechIA7hOCK5Oq1FfaLTttq&#10;K+vqY6alp2F75JHABoHVetOjOtLEUYteuqMHNs1x8S3FRXbrV09msUklJpaFxDnMcWyVfTGT5DPg&#10;pH0jR8JTmvXgRFrGvSrydJP14keWjlHQj5KQIUoUo4icHObm+JVXHmEAQBAEAQBAEAQBAEAQBAEA&#10;QBAEAQBAAhRhN7qL2uGSg79PLwV8Yx4tlqy+GCW3o+9N1P8AC7UGoJWubRw0opQ49GucXA/b0+9R&#10;ftLXiotJkrbL0pqpuqHV2GMN6dz36U4rLhqO2TOeaGrZE4RO+uzrzg+fuUDVb7o63z9dZ946Xs67&#10;jQYb0MNrs/YkjxWaXpd1dodO6woXNklp5IZg5rclzJMDGfEdfvUn6Zd5gfH+0mlKletJcpeuoccM&#10;rLZw9W6j5uZ73xRjPfo0H965HaGW9Jsmz/C2i3fppGuIDOSoqxnJ9/Qj/LQBwM47dVRLMSra4JrP&#10;AyVsHvDX7Na5prnBI78nSvDKunbn2xnuB7lu7C8dDgiH9udmaWq28q0aeZLu/ZsmrxQ7bW3erayk&#10;13YTHNcaOD1wkiAPrYcZc047kD8FO2zmqvCUnw9d5+du1miOhKcXDEl3Y4eGSA3cdM4HT/sUzUJK&#10;tTUiA5xlSm4sL0XDgWJezvBCgQBAEAQBAEAQBAEAQBAEAQBAEAQBAFcgUHQ5HUo4qaxIvhzPebRb&#10;yX3Z3UMdwtMrpKaRwFRSE+zI3zwegPdcrqelRrxbivXgdPYavK3ko+vubNdoN3bHu7pqG6Wmqa5x&#10;GJ6cu9uF/XIIUV3llKhLElwJf0/UI3EFl+vEyIwjAGfBa9pG/bysoqcfNU7ii48z56l5bGSOmBkn&#10;5K3O4mUWJVMGs7ibpqzVHElVW2reY4pZoadnrCcCN3iM+ZC4y9W/VWe0+i9mJU7TTJVFxeH9ie20&#10;u2lk210vSW2107G4YC+UNGXnHUk9111tRjTpJxIL1XVa2oXU6c+Cy+3zZ7sPY2LmB9kdcr2b9nLN&#10;PGnFPcjzPHSbtaVi1ZHpp18oxeXnH0X1gLs/bhefT0ZPdb4/I3C0+4dLppwePg/I9uzlPv6L05cj&#10;U4y8osnaCwtA7+7KtlJppoOCnFpkFuNLh1Nqkm1zp+AiF7v/AAhTRN6N/wCMAC7zR9XnFqlJ+vEj&#10;DWtBhLerRXL12EQbVdKuw3GkuFvqXUtdSvEsE0JwY3tOQQVI8oQrR6OXFS/UjSnUqUKnSQeHF8Pk&#10;bVOGzfWk3y0HDWvcyG/UYENypW9OV+OkjR+q7uPLqFDmsaXPTLhwfuvin3fsT1omrQ1a2VT+tcJL&#10;v7fgzLa0R0IQBAEAQBAEAQBAEAQBAEAQBAEAQGMuITeei2S29q7xKWSXScGC3Uzj/bZiOhI/Vb3P&#10;/atrpthPUK6pRXDm/gabVtShpls6sub4JdrNUV6v1dqa7111udQ6sr6yR0880nUvcepOf+/gputq&#10;ELegop7qXyPnyvKpdXDqSe828slXwUcPxv8AWM1ve6bmoYDi3wyjpI7/AHTB8BnCjjWNUcW6UX68&#10;STNG0tTxOS9eBPenj9XE1uMABcA8SnvMkunHcgonIThufDzV+S58Ecck8UbS58gaAMknthG8cyqi&#10;5r2Vk4KW4U1eC6CZk0ePrRuBH2omnyPWpSlCK3lgumaJGlpAcw9D49EluzWGWOapLejzIM8bew9p&#10;05bxrS0RijlfUNbUwMGGv58jOPPOFzN/aRjHfjzJq2N2gnWcba44rv8A3Z5zgt3E1hatdU2k2RT1&#10;lmlyZmVHMfo+PEHyKssZVEmmZG2dppk49LHClj/pNhsYIAwOnvXTwzuJkDRi02o8jnA+Cq3k9llF&#10;JMY8sKyUeA58Dq79eqSw26eurqiOmpoGF75ZDhrRjuvenSlVkoxWTFu68bem5N4NbnE7xOVu7V0m&#10;s9oklptNU7i1oaSDUOae59xUl6TpKglOcePev2Io1PXnPNOL9eJgEuwCOg9w7fJd30apQSgR7Ue/&#10;NzbKeSvinjLLGVVSgQBAEAQBAEAQBAEAQBAEAQBAEAQBAFUBUfDmODHT5e5JLCyVeeR7Xabae8bw&#10;amZaLTGeVpBqqr9GKPxPlnquav8AU429N4ks/H9zptM06d1OKjH14E1N0NX6c4S9mGWO0OabpJGW&#10;wMBy+SUjq4/eoO1zVnUk8v14n1VsJsjUu7iPscPg/wC01tXOvqrxcaitq5DLU1EhkkcT1c4+9RV0&#10;jrXCXefeX4CNhpqpvHCP6fBG1vRmkJrnsBo+xuZkfR6ITA+DWFjnD+iVLFk+jpLifnptBBVdQrrs&#10;lL7mBvSNarp47Xp3T0UjRKZTM9gPUNDcdVzOt1t5PiTd/hNp0nXVbdeO3H7EFCfv6qO84zk+0Y45&#10;IY6ouRXHHIz1zjPuV8JbqyY1amppqSyiePo/90Py/Zrpoe6S+u9SDJTsk680RHVvX3qRdCvnwjn1&#10;4nxR/ihs/wBFOVyqeIvhy/Yjpv1ol2gt2dQWhkLooPXGeEcvQxv6jHw6r6Q0a7VWikpZPg/VrTo6&#10;smkY8BwcHIOPFdNwOcaxD5lyoeQQBAEAQBAEAQBAEAQBAEAQBAEAQBGAqIADKuxnmyqbXIoT3HcY&#10;8EhHPCRVLrPabU7tX3aDVEF3s8znRFwbU0mSGys8ce9c1qWlwuItJevA6nT9VnQljPrxNn+0O7dn&#10;3Z0rBdLZMC8tDZoSfbif4ghRRdWsrao00S5puoRrwXtJ/P8Ac9+C12OvUdOq1r5nQPLKSj3dD0Kt&#10;mk1gtUcNyIl8Y/D5X6q+j6x01G83ihZ+ejiHtSNBBBGPEdVpLm13lkknZrXoW0JW9d8GsLP7s4di&#10;eMey/kiGx63qfyTd6PELnzsOH48QfDoFWldumtyfD4nlqWz6uJO4tOLfUuL+iOu4hONChp6CW06G&#10;qm1dXM0h9e0ezE3xx4krHuNQ4OMGbzQtjqkpKtdRx8Vj7xMHcPezGrN3Nc0+pHS1FLQR1Daqe5TE&#10;88x5s4b8fH5LGs6NSrU3mdNtNe6fp1r+FjFZ+Ef2NnMP5qJgd37LrVHC3WfPU6iUm48jl5wXAjBC&#10;t4LmN5Pkz4r5aae92yeiqoWz087DHJG8dHNPcfYvalWdKalExrigqtNxfWau+JfYyp2Y1k8QxvfY&#10;q4mSlmA9lpycx/EY+9Spouoq5kt+WMd/7kO6vpn4Zy3V68DoNjd3rjsruDRX6jc99HkQ19I09J4C&#10;faaR5jGQfAhb3V7GOpUHB81yfYzQ6PqVTSrpVFy5NdqNsemtR2/V1goL1aqhtVbq6Fs8ErT0c0j8&#10;fA+8KDqlOVGbpzWGj6Fo1oXFONWm8xfFHZrzPYIAgCAIAgCAIAgCAIAgCAIAgPnr6+ntdDUVlXM2&#10;npaeN0ssrzhrGtGST8AFdGLnJRistls5RhFyk8JGqfiT3tn3u3Eqbi1zmWSjJp7bC7pyxA9XkfrP&#10;IyfkFNWkaWtMt1n3nz9dxAGv6s9TuXKPuLgvP5nx8P8As7Wbxa6p7eA9lsgcH1so7Bv6vuK8dZv1&#10;QpNJ+vEy9H011pKWPXgbUdNafptOWimoKOFsFNTsEccbBgAAAKHa1V1puTJmtbdUaaSO48PJeG6b&#10;BnG94LT0yFfwXM82+HLOTEvEtbdTXfaW70+knuZc3hoPqzh/JnLg33kBYV3N7vsnRaN0KuYQrrEf&#10;l+pBDZfiH1Rshf3UNw+lVVrZLy1NFUuJkhPiclc1C/rU6mJcvn5k2X+zlhqNDNrjKWeGP0TNhOjN&#10;69K6209HdqK6QGF0Yc9rntDm9OzhldLTu6UoZb4/IhG50O8p1XS6Nv5PyIk8T+7z97tX2rb3SbzW&#10;wuqB690PYuByPkOvVampW/Ez6Pq5nc6Xpr0yg61R7ssfD9ETM0Noih0xa6YwUkMdX6prXyNjaHO6&#10;eJwttQt4xWWcBqWoXF5UanLKXxPVNa5rQAB0GMBZkuHBGn6souD+mSqvGCkcs+a5XGnt1HJU1MjY&#10;oIxzPe44AHmVfTg6j3YnlXrQoR35M1z8WHExUblXSo0zY6hw01C8tlmjcWmod2PyUh6LpPKcl68C&#10;JNd1mc3uRfD13kawCOh646D4eCkaNNU1hEeylv8AF8yuFUsCAqgCAIAgCAIAgCAIAgCAIAgCAIAg&#10;CABVKMoThWNvPAvST4sZx59fDzV6g5L2hhN4R7HbLarUG618FvsVMZCxwE9S76kI88/Nc7qGpK3i&#10;1n14m+0/TpXFRb/L13E7i7R/B5tJySug/KZi9uRgHrKiX3+PdQzq2qZbk368T6Q2S2VqXleFOlDh&#10;18PKJrp3P3KvO6uqam9Xmdz3veTFASS2JvgAPgok1G86WeF6+p997LbL0tLoQmlx9f8ASjzdFSmv&#10;raanj+tNK2MfFxwPxWFZxzVizodoKjjY1OOOBuXt14pNFbb0lXWvbBT0dC17i7pgBmVKk6kaNFZP&#10;z2rUal/q06dNZy39zVHv5uhLu5uXdL457nUbXmGkafCME9ce9R7qFz0s8H21sFosNNsFHdxJ937I&#10;x0ufnxZLEXurBUd1aj0fIE9evZXpeyeM3wSM2cHt3ls+/enDFK5n0jmhewHo4dO66nRp7rIP/wAT&#10;beM9Nk5LJOLffhQtW9F7dehdJ7dXthEYDGgsIGccwPgpk07VPwiWPX1Pz31PSIXCbUfp+xrw1zo+&#10;s0Fq+52GuLXVNFL6tzmDDXDwIHwUuWFx+JpKoQzfW7t5uHedKtmaoIAgCAIAgCAIAgCAIAgCAIAg&#10;CAIAgCAIyqC9E+BUoRn4LyfMZxyMgbNby3jZnVEVzt0hfRvIFZSuPszM8engei5zU9JjcQcl6+h1&#10;Glam7eaT9fU2ibabj2nczTFHebVO2aGZoJbkZYcfVKiS7t5W03FomiyvlcQXH14nsCeYdMFa+LTf&#10;E2i7WccjOYYLQenY+KrJJl3Be1HmRU4zNomVeiprrpzTdNU3T1oNTLFAHTBnXq0+K5+9t5S91Ekb&#10;Laz+Grr8XLMe/wDdmFeHDhFrtdVdPeNU0k1FZWYAppAWvmwezvIeKwbWxlKftrh67js9odrqUaSh&#10;Zyw/j5SJ82SxWvSNqZR0NPDRUcLAzlZhrQ1vQdl1dOnTowINr3FzqNbNaTk38X5kbt9ONqh0Hdfy&#10;XpimivNZC/8AshznARtHiOYHutPX1GMJYz68TvdL2PrXlJ1JRa4d/wDazPGz25FPunoe36ghiMAq&#10;GZcw56HxW2pVYVoZRxOp2L0+s6bXr6HuC4OHTxV+G+Brt5NZMd717UUO7ei6y0VkbRKWF8E2AXRS&#10;DsQtjYXkreojSalYK4pN+vsaqNW6XuGjtR19mucboayjeWPa4eGe49x6KarG6VxSSTIM1G1dvUeU&#10;So4Ed+/yBejt/ean/wAH3GQyWySQ9IZz3i9wf3HvHvXKbSaM+j/G01xXP4dvyO12S1hQl+Aqvg/d&#10;+PZ8yfKjIloIAgCAIAgCAIAgCAIAgCAIAgIbce2+htluj26s9QPpVWxs91e0nLIe7Ivi7GSPIDzX&#10;fbMaX00/xlVcI8vj2/Ijfa3Vuih+ApPjL3vh2fMgvb6Cpu9dBQ0cZnq6l4jhjaPrOJ6Afj8lIlzc&#10;QpQblJL5kY2ts69TdwbR+GfZik2h0LT05Y03WqAnrJyPac8jt8lC+qX87ms454eu8mrRbFUoLK9e&#10;BmZh6YK0vLgdXy5FXdAqlJcjDXEvu5/qRbd1Vygfy18zhBTDOPaJ7/LqVr7qrux5nR6FYq9uVCa4&#10;Yyeb4QLvrTU+g6q6a0rJK2SrnLqYTNGfV+B7eIXhQcqnCS4GRr1GlY1ujpc/XZgv384ULJurTy3C&#10;3sZar8xhEdRGzDXnycB3CXFjCSylxM3RNqLiyap1G2u/PmRLg4M906eudQw0sEUBdgysqXNjI8y0&#10;AfZlaaVlWUuCZJFTarTJQVRqO98I5++SWHDnwr2/aGM3S5uZc9RSt9qoLPZjz4NC3Fra7j3pcCMt&#10;b12pqMt2j7MfD7NkiIxyADl6AeS26WFg4zMs4ZdzY8FTHHIbxwRwTztijLiQ3HiSvNJ1J4LatSNK&#10;G8+BBDjH4mprtNVaI0xWGOnb7NdWRO6k/qA+X7lIujaPvPfmur11EWa3q7cdyEuvt/ciAAOXOfkD&#10;/wB+qkalRjQjiJGtW4lVlmQXum2uJ4tY4hCgQBAEAQBAEAQBAEAQBAEAQBAEAQBVAVAFa+4r8Sh9&#10;k593irm91ZKwW/LBkrZPYrUG9V39TbW/RbZG7E9dKzLQMdeXzK5XUNZVCLSfH13nWWOjSryTw/Xy&#10;Jh6n1nofg+0Ey2WyOKW6GPDYgcyTSY7uOfioZ1jXJSk8v14n0psb/h/V1CcZbjx8P/qzX9ufutqH&#10;dq/yXS+1kkoc4mGmLjyQtz0ACi+91Gdbhn14n3Rs5snaaTSjin7XLkv7UzyBwckHxznzWheZPLJJ&#10;jBU8Jcj0+2NLFWbhacimIbGa6Jzy/HKGh2STn4LZWbSqxRwW1/Sy0+p0SeX2Z/Qkfxe8Tb9Tws0X&#10;pmpDbZTgMrZ4Xn2+n1Aum1S9SpqMGQpsTsW+mnd3cHvZ615x/UiSTluCOvRcZOTl7R9Q29GFvBRg&#10;sFq8uZm4TCYKlcdO/wA16L3cHnJJoyrw12nUF13LpnaYomzXWL6lXK0ujpB+sQO/wyF0mkUpyfIh&#10;D/EHULanazp1JL4ZWfubGrzq+z7BaQdddXXuSuuUow978eslfjPKxgPQZ+PxUq2NhUuMKMX4Hwpr&#10;Wp29GL3Wvp5mt3dTW0m4m4N31A+MwtrJS5kTvrMb4Z+IU2abbu3oKLPnvUK/4ibkn1nl1tTThAEA&#10;QBAEAQBAEAQBAEAQBAEAQBAEAQBAEyAmMgpjJ/aVdHMk4yPRvcw4mXOHPfit2T1VEHSySadqXgVd&#10;MXE8uf0m+XVcZq+kRqRcoLj67jstJ1edKSjJ+vE2gaW1NQ6rs1NcrdUMqaWojEjJWOyCConu6E7e&#10;o1JYJjs7iNxSTTyds8npjK8ksrOTMcWcUlO2VpDmhzD0IcMpKMWUTnTmnk6+8V1Fp601FbUllNSU&#10;jDI53QAADK85yjCGUe3RVLurGKbIB8RHGBc9c1FTYNIzy0doy6N9Sxx9ZU9SPZ6YAK5O6vajluRy&#10;TtoGy9ta0VeXuPnj9V+p5LbXhC1puLafypKGWaml9uP6XGXOk95GV4wsqtzxaZur3bCxs10Vukur&#10;kv0kZL0tvDrzhdvlBp3Wdvp5tMnEcM1JFyYbnHN/2Y8VsoOpa8JcjhL2zo62nWptN93pk3dMaipN&#10;U2WmuVBMyelqGB7HsPQgreUKu/HeXEjC7tJW1V0prGDtCMkZGV7z4e0jFjiUXFkRONvYP+E1lGsb&#10;LTD8r0LSKpoH9ui6ZzjywPsXa6FqfRVN2o8LHX/uR1r2lqcd6K6/XUQQpKqWmqoqimkdDNFIJIpG&#10;nDmlpy0/IhSrGtG6huvin4EVVoTs6ylHg0bU+F/euLerbWmq6iRv5et4bS3KIZB9YG9JMHweOvxy&#10;oU1nT3p104R918V5fInvQ9Ujqlqqj99cH8e35mYFojoQgCAIAgCAIAgCAIAgCAIDx27m5NBtLt/d&#10;tTV5Dm0kZEMJPWaY9GMHxP3ZWbZWk72vGjT6/sa+/vaen20ripyX1fUjUZqjU1frHUdyvV0lNVcL&#10;hO6eZ58XE+HuH3AKd7KhC1t1TXBJHzrc16l5XlWlxcnklRwMbINvdxn1teKbmp6dxjt4kHR7+mZM&#10;e7GB8VHGuX+W6cX68SSdntLUsVJr14E7w1sDQAewyfJcFJpyySTTj0b3YFY6pkjnhj2vIPXlOcFW&#10;ppsynSlTi3I+DUt9bp2yVtymP5mlhdM/p1IaCeirN7sWy62h00t1mtHfbiWqd66Y0FdbW0tDTVoq&#10;KV8bnElgJGXg9PFcXd3bc91n0Js/s2o2vTUPex66jYDsldLXddu7HJapWSQCmjGG46O5RnsulsZx&#10;nDJC2u29xDUJu4X3/UyDyh3crYPOTncpvKAp2Zz2PmhdzLxEAc5JVGslyeCpdjomcFEi17unXpjx&#10;8k4luUnxIqcYnEiNCWuTSljmab7WxkTStP8AczD54/SK63RtMd1NSkvXgcJrWqqEXBP14mvmSWSZ&#10;z3yyOke9xcXPOSSe5JUsUKKoLcRDtxXdabyWAYWSYxVAEAQBAEAQBAEAQBAEAQBAEAQBAEAQBXIf&#10;EKsY8T0WIlO/v9ytksPgMLmZQ2G2Pue9mp4qaEGCz07ga6r6gNHT2W+9cvqmqxtoNQfH13nT6Xpf&#10;T1FlevAl9u3u5pPhV0BHYNPxRvu72COnp2AFxd2LnlQdq2sc5N8X67T6n2P2JrXtWLlB7mOx/wBu&#10;DXTrLWl41/fai8Xurkq6uVxPtH2WAnPK0eSi+7vJVpP1+p937P6Da6Tax3I+1ju8kdGeo961OePE&#10;7Wm8rOAEyXOOTlpaqajnbNBI6OVnVr2nBCujNxeUYle1hXjuzLC8nucjJPU+J7r1q1XUWGW29nC3&#10;eYotPdeHUZjWWUVCuMFQqlqfE7HT2n63VV7o7RbYXT19W8MiY3t36k/BbC2tnXkkctr2px0y1lW3&#10;sP4/ujZTorS+meEXZt93ro2vuRYDK8gesmkI6MB7qWNI01Raz6+h+fO2m1Nxf1Zz38rPa/7mQa3S&#10;3VvO7WqpLxd5nPGS2CnyfVwtz2A69eynHTbGFGmpR9fQ+X9Vvq1aUsv7+Z45/V2V0qWInPRg+j32&#10;VQ8WEAQBAEAQBAEAQBAEAQBAEAQBAEAQBAEAQBVzgBN4FP0vA+49irZreWGXwm4PKJK8H3EdJtze&#10;4tL3qd5sdc8Np3yOyaeQnt1/RPVcBrel9KnNL14EjaLq7pNQb9eJsXpKptbCySNwfG5oIc3s4eBU&#10;ZOLhNwa5Er06vS01OJ9GPerGj2ab5nT6q07S6psdbaq1vPTVUTongHHQjz8CvOcN9YZl0KjpSUo8&#10;0R72v4INL6B1JJdK2qfeWxSZooJ2YbC3PQH9ZwAHXA+AWu/y+LlvevsddcbUXdWh+HjLh8X5kkIa&#10;CKjhbFG0RsaMNaAAAtvTpqnHCOHqVJTl7b5mGeLjRdr1Ls5e31jYmVNJC6op5ngZa8DI9569Pmtd&#10;qEU6LbOy2Wr14X0aS4p/ExN6PvcOsudnvGl6mZ08dv5J4ec5LWPJ6fDIKxtMrKUXTXUbjbGzjRnG&#10;tjDl+5MmNoeObwW7IyjzPnuVsp7lRzU1REJYZWlj2O7OBHZekJbryeVaiq8XBmrjii2cm2m3IqhT&#10;xEWO4F9RSHwb1JczP4KV9B1BVoqnJ+vEhjXNPdOo5JevA+Xhq3mm2Z3Nobm95NmrCKW5RN7GEno7&#10;HiWdHD4HzWy1vTFfW7jD3lxXrvNdoeqf5VdxlL3Xwfw7fkbW6WqiraaGop5GzQTMEkcjDkOaRkEe&#10;4hQm04vD5k/xkpJSXJnKqFwQBAEAQBAEAQBAEAQBAa5OOner+Hmu26Stk4fZbA5zZnNOWy1WMPPv&#10;5QeUe8uUq7Nae7ej+Jmvan9F+5Dm1upK5rfhab9mHPvf7GCtsNvq7dDXFu0/RMcTUyAyO8GRD6xP&#10;ktzrF4ral7LNDotn+JlxRto0VpSi0Vpa32agiEdPSQiNgAxnAUN3FV15uTZNtnbqhb7q4GK+KXe5&#10;u0ehZjTSNF5rQYqZgPVp6DmPuGcrRXVbo+CJA2Z0r8dWU5r2V19X2PKcElh1ONK3TUV/rqueK6zC&#10;SmhqXEkN6Zf17ZVlrUc3lnrtLRo0LroaLTSXVjv7CS9dRQXGjkgnjbLFIC1zHdQ4HutqlvrDOOhP&#10;oXvR5kNeIHgkZc3VF60O31NSSXyW93Vrv5K5y807e9pL14Eu7Obaysd2nVfB8PXtIjxtrvDrHh31&#10;MaEsmjhimIq7TUg+1/Jz1C1tKvUtp7p3eraXaa7F1qTTbXVj9EzYvsnvDbN59JMvNt5mcrvVyxuH&#10;Vrh3C62hXVWJ89app8tPqunjr9dSMjDq4rJNYuRf2CpkoWOIOV5ZeS7ksmJuILeqj2b0ZU3F5bLX&#10;yhzKWnz1e7Hl4rf6fZSuqijjgctqWoRt4N7yz8f3NWmotRXDV16rLxcp3VNXUvLpJHHOSXE4HuAO&#10;FMNhZRtKacefruIXvr2Veq8v14nX+K2zw1vdZqpLrCsLAgCAIAgCAIAgCAIAgCAIAgCAIAgCAIAE&#10;KPiVaOvXsqRbfIvqLC4HoNC6Ir9xdV0VgtMZfV1Tw0uxkRt8XHywtFqGoK1i3njy9cTdaVYu7lxX&#10;BeuwndrHUWnODzZ2Ggo2xvu0kWGt6c882Orj81B+t6q03LPrxPqTYfY96lVh7Dwu7/6s1zaw1hdd&#10;e3+qvF4qn1NXK4u6uJa3PgPJRDdXcq822z9BNA0G20y2jDcWcdi8kdLnAA7rWp8TsIU4xKE5RvJ6&#10;J8cJFFaXhVLXl8giGGFVsqFQMuY0k9O/gR4K4xatRUouRNjgA2VZWmo1xcYPWNBMVHzDw7FwypB0&#10;a14KUkfH/wDiTtJVlKVrSnw+L8yU26+3+i9SyQVutZhLQUw5YKeecxwscfHoRk/FdsruNu+eD5rj&#10;o9a/TazLr63+jIlcXXDlYduLJbtU6Xj+jW2aURy04Jc0cw6OB96kLQtUlcS6Ob9eJF+0Gi/hYSly&#10;a9dhFlxyR5KR3wWCN4tqO62VVh5sIAgCAIAgCAIAgCAIAgCAIAgCAIAgCAIAgCAIAFR4KMua0k5b&#10;keJcOjh49D4LwrUVVg0z3pVnSknEnrwV8Rf8J7b/AAQvtYH3WmaPokshwZo8fV6+Leg+ainWNMdF&#10;9LGPX66iX9D1ZTXRzfV66yXMb+YZGMYyMLj5c8EgRqb8cl+M9/vV2Ak+plOUY6lVKLMeOTx2425t&#10;i21tMlxvVZFSxsGWhzhzOPkB4lY1auqUXJs21lplbUKiUE2vn5Gvjfvimve8cktmtkctHYJXljIW&#10;jMtTjwx71ylxeyrpwRPWibOQ0RK7uFxXb+6X3JE8DOzty0LZK+/3qmNHW3NrQyFwxyxDJaD7+q2u&#10;mW7ppzfNkcbYapS1Cuo02sJ8vTZLCLo3HZb0jhc2i8kfE+SFe8w7xL7PQbvbfVdBGxoukGZqSU4y&#10;2QdQM+RW30y6drUTzwOd1WxhXpuWOPruNV9bSTW2tqKOpjfDUwPMUjH9C1w6HPkpusq8bikp5yQZ&#10;fWzo1XwNhPAfvX/DDR02irnUc92sbealc89ZqUnoB58hOPgQou2m078NcfiKa9mXP4/uSxsnqn4q&#10;3/CVH7UOXev2JVrizvggCAIAgCAIAgCAIAgMV8Sm7sWze1lyu0cjW3apH0S3Rk9TM4fWxkHDRl3y&#10;HmtxpVjLULqNJLhzfwNFrWox02zlVz7T4L4/tzNTtTUyVM0tTM5z5ZC6SR7jkucSS4nzPVTgt23p&#10;9iR8/reuZtvjk2A8DOzA0ppeTVtxg5bpdx+Z5h9SEDpjPbKiXXL7pam4mS9s9p3RUd9r14EnL7ca&#10;az2qauqZGww07TI5xOOgBP7FxtSrGhFzZIFvQncSjTgubRr1jNZxYcQI9Y8nTtFJgDm6erByCPiu&#10;XjJ3lbGeBOM6cdB0zfpxxJrs7V8jYZp+101ltsNFSRtipoGiONjRgAAYC6enShTioog+tcVbipKt&#10;UfFnZNIIOAFc5bvA8Y4kUexpb1AV+d5cSsorJiTd7hz0ru7TONxpPotaOjK2mAbKPmP2rV1LKM3k&#10;6aw1y8s47kKjx8X5o9FtJtVZ9o9NwWSzRFlOzJc53V73HuSVlUqKp8jW31/K9nmcsv4nvGDDj8As&#10;nBrEXFVLjpNTagptLWesudbK2Klpo3SPc44AAC9KNJ1qiikY11cQoUm2zVVv3vHWbza7qbmZX/ki&#10;BzoqGnJIDYwTyuI/WI6qXtH09UYb3d66iDdX1DpqjivX1McdfHuuqi91YOTb3nkoB0VcdYcs8CqF&#10;AgCAIAgCAIAgCAIAgCAIAgCAIAgCAIAO6qusdhXrgYJ+S8lPo02esI78midPBboC26J22rdfXMAV&#10;1ayQiWToI4WHAwfeMKIdoL1ObwTPsbpMrhxju5y/XUQ+4g926zeLcGuuM0j/AMn08hio4XOJAb4l&#10;QXq166knFevqfpHsJsytMt4VZQxnu/ZGMs4A8ly2W+ZM6xnGC34KheghcEAQBAEKMKqLJ8ioyWOa&#10;O7hy/b0WRRh0lSMTT6i3G1nJdSNw/D7pym0ttBp6lhjbG1lHG53KMZy3J/FS3Zx6Kkj869o6tW81&#10;GpGT62QR4vN4KzXG8zbAydzbHaqpsbmc55XvyC4kdsAftXOahef8Qoom3ZbZyL011dzio55fsSN4&#10;yWiXhptBiGYxNShuOwHL9yk7ZuWakWfJm2e9/Oi48pPqNfvw6qcs5SPn1vK5FVQsCAIAgCAIAgCA&#10;IAgCAIAgCAIAgCAIAgCAIAgCAJjJTOBkjsSPgq73UVius+6wXyt0vfaS822V0Fwo3GSORpwfn7lr&#10;ru0Vem0za2l67eqpevubT+HreWh3j0FTXCN4bXxARVUGerJABn5FQrqNk7as3gnPSr2FxRSyZWaA&#10;WgZyVrE0+Jv+SYcMNPwVS1rEGRm4s+He87zstFXZKhjayjcQ6CU/m3A/pY7ZC1N1RdRYR3WzWs0d&#10;MTlXWVjh8fm0cmxvB9YduI6a43prbzfW4cZpWjkZ8GnoMLxttNjF78vX0MjVtsLu/bjSm0vi/wC5&#10;nud0eIPR20UbKe5VrRVNGG0lMMux5EDssmtd0rbhk0mn6Df6n/NcXh9eH5M83oLjM0BrO5R0P0uS&#10;2VUrg1jKxvIHH3eCthfwk/XmZ11snfWSdWSyvn/ajPVNUR1EQkieJGuGQWuzlbNNSW8jjXTnTk1N&#10;YL3DmAGOh9yKWFktcIzi0zXXxwbODSGr26tt0PLb7o7lqGtHRsvn81Jez+pLcVNv14kP6/p7TlOK&#10;9eBhHafcWu2q1/Z9TUDnE0cwMsQP9uhPR7PDORkfFdlqNlG/tZUn18vichpl7PT7ynXj1c/h1o28&#10;6dv9Dqqw2+8W2dtRQV0DKiCVpB5mOGR28VBFWnKjN05rDXBn0ZSqwr041KbynxR2K8j1CAIAgCAI&#10;AgCAIAgNZfGpu8dy91JrVQziSyWDmpIQ12Wyz5/Ov74PtANB/i+9TFs1YK1telmvbnx+XUQXtXqT&#10;vbzooP2KfDuz1v8AQx9sNthPuxuTbrOxrvojHioq3dwI29SPmvTWbzoKTWeJj6PZ9PUyllYNr1pt&#10;1PZrdT0dPGIqeFgjYwDAa0Dp+xQ5Um61VyZOFnQjSoqBEzjj3klt9sptE2icmvryDUGI5LWfqY95&#10;wub1Ovuvo1xJb2U0yO+riusR7Xy+qwRBtF51dsrqFlRAaqx3EBrnMmbhknjgjsRgrm4dNRnvxz9S&#10;arq30/VKHQQnGXwcX5kzNkuN206odBatV8lquRIaJ3H81ITgd/D4LpaGpQn7MpLPrvIX1nY24s26&#10;tGDlHuTf/wCpKy23CmuNGyop5mSxOGQ5jsgrcwlGSy2RnWoToT3ZJp959XOOy9ks8jxlhcWMB3RV&#10;Ld1Y4MNZyuzhUZRQS4ou5g09Sqbxei2SdjBkuAwrlx5FXwWWQO45N+JLlcnaGs9SRTRHNfJE76x8&#10;G5Hx+5d/omlueKk4/T9iLdoNWUc06c0/g/3IeuGD4E56lqkuMFSilEjDjUk5SKq9ceJ4LgwqlWln&#10;IVCgQBAEAQBAEAQBAEAQBAEAQBAEAQBAEAQHNRUL7hW09KxvO+eRsTRnGS44H4rXXstyk2jPso79&#10;XCJ8cTNw/wBSXhforLQA0zjTRUQDfrAloDvwXzltBdtSlxPsz/DDS1cV4JR5cfXA1uDPicnxPmol&#10;q1OkqNs/RC2pujQhCPUkU6ryk+pGWlLey+QVh6hAEAQBAEKDwKqi2fIAZHhn3r3pT3JqRrLyn0lC&#10;UO02s8Lm49LrjYa3zMl5qujp/o8zCerXNGFKNtXjUordeT4D2n0qrY61LeTSb/X4I1ibgV09frm/&#10;1cruaZ1fMSc9/aOFwl9Nq7yfX2z9GD0aMKMOLXF48jYroKvtnEzw3usbqhgrBRthII9qKZn1fh1a&#10;FJuhXypyi0z4i290OrSqVU4c23y/YgXq/SlfonUFfZblAYqykmLHHlI5h4EZ8F9BWd3CvFe0vE+S&#10;ry0q0JNNcDpfu9y2mOs1RVUKtNcwhQIAgCAIAgCAIAgCAIAgCAIAgCAIAgCAIAgCZwMZCrjrGcAf&#10;b7vNecpS5JBrhkytw47zVOzmv6Wqkle6zVbhBWxfxSQA8fArktb06NWG9FZfruO10TUpUpKMnheu&#10;82oWS6Ut3tlNWUsrZqeaMPY9h6EHqFE06bpTcJcGTTb1Y1qSlF5PvLgR08l5rmZEuWDge9scZc44&#10;b4kqr3VxZdGDkt2J1Gprsy26buNc145YKeSUEfxWkrwnUxFuPIyrahGVaFJri2jVrpTSeoOI/dWp&#10;j+kEVNZK+aWoe3PqI+bHRcXKjK7rtJ8D6VnfUdn9LjKUVnq4LPFfFGetWej5dR2F09hvs9Rco2E+&#10;rqGgiRw79u3uW2lYOlHMeJwENtFeS6O4ilHPrnI9Dwhb1Xe33yr221g+Rl0o8ildO7LiATlp/Z7g&#10;si2rtZhI02u6bSqUld23FPnjj9kTGa7LARjr1OFuILep8SOIcJNHht5dtqPc/QF3stXHzOmhcYnn&#10;vHJj2SPmthYV5W9RPPWaXUrKNelN4zwfrkamL5ZajT17rrVWNLKqilMMoPT2m+I9x6FTjYXKrbqz&#10;lEB3VB0ajysE5PR97vm52Sv0BcZ+apoAau387uroSfzjBk/ouIOB4OPkuD2t09Uq6u6a4S4P4/uS&#10;dsdqTrUpWdR8Y8Y/Dr8GTGUfEkBAEAQBAEAQBAEBinia3XZtBtHd7tFKGXWpb9Ct7c9TM8EBw6j6&#10;o5nfILcaTZ/jruFJ+7zfwNFrV+tOsp1s+0+C+L8uZqgkkdJK6WR5c95Li5x6knJJJKnG43aEU0fP&#10;lNSuJOJsL4HdpP4I6EGpK2Hlud3/ADjeYe0yLw+3uod129lXrYRMWzunujSTa9eBn7X+sKPQ2krj&#10;eqx4jgpYjJlxx18B9uFyNatGhFvrJLsbOV5cxpQIO8OWkqniD3quWt7410tBRSmSIOyWl+fYHl0B&#10;PRaGlTdzXc5csErardx0vT1bwftevgTG17stpbcW0uorzbIJ+hayXlAe34FbeVlGUcEbWWt3ttV3&#10;6Uml8X+jITb08FGodEmW46Zc6+W1gL/o4BM0Y8gD3XM3GndE9+K4+u4mbR9s6dylQvXz7f3keI2n&#10;4kNa7PXH6LJNLWW2I8slsqsh8eO/Ln6q8KV1WpS3anL5m81PZfTtWh0ttNZffH9Is2B7H732nevT&#10;zq63MljmgeI6iGQYLHEfePeuutq3SLhyPn/WdIqaXcOlN5XruRk/u4YOAPNZ3UaHdwcpVnJlxxyE&#10;DGUkkFlmIOJPeGl2h2+rLi14fc52mKihz1fIR5e7xW30+0deqklyOa1bUVbUms8+Hrias7lcam8X&#10;GprauZ09TUSOlke45Jc45PX3Ka7Ol0dBRIMu6nTV3I+dZq5YMSQQ8ghRcwhUIAgCAIAgCAIAgCAI&#10;AgCAIAgCAIAgCABMZKPiek24oXXXcDTlKzHNJXwgZ7fXBWo1N4os32kQ3riJLL0jN5NPo3TdtYce&#10;un9Y4e5vRfLu0LzL5n33/hDb/wDEN9xARR1Lmfb8FhIorS6PWELggCAIAgCFAqlsmV/FXHi/b4My&#10;lsVvrc9nLtUCN8k1nrG8k9OCfZ6YyB5reWN66KwRLtTsdT1WX4hLivX/AC/qY5vVYy5Xqvq4+YRz&#10;1D5G83cBxJWuuqrq1XI7TZ2znZ2SoyXAypw076VeyuvIKiSRz7HVOEVXCXHlaMgc/wCK3Gn37ozX&#10;r9SN9utj1qFCVWiuPrsiyau9OyNh4ltL0+otO3CCO8Mg5oZmODmydMhrwPkpq0bWlTxl+vE/PvaP&#10;ZivaTmpxfg/7TX/qGwV2mb5W2m5Qupq+klMc0bvB3u9x8FMFlexuocH68SGb+z/Dx3kjr+nZbHGD&#10;TOTk8sKhQIAgCAIAgCAIAgCAIAgCAIAgCAIAgCAIAgCAIB2Ko5buBjIcOYO94VZ0Y1OZ7UqkoInP&#10;wMb5SXWifoi7zl9VSt9ZRySO6vZnq3r3xlRPr2n9FVdVL14Es7P6n0lNUm/XiTIBGAR2PZcNKWJY&#10;JJi1OGTGPEi66R7O6iktE8tNXMpi9kkHR4x1OF51fce8bvR4Up3UYT/Qxvwn65rt0tlqy3XepNZc&#10;IhLSSPkcC5zS12M+a1ttUlWpypm41e1Wn3tOuuTa+/yMIcJ8kW2m/wDqLTdzaKapk5qeLn6Ho4nI&#10;z55+5YNsuhquHWdztHVep6dTlS44Sf0+ZP4SYBd05Tnt4rqKf8yBB0ZuClv9RCLijtDdB8RGhNSW&#10;zlgrLhVMZMWD6452g5x7nlc9XjGlUzIlXRrh3Oluko559XcTatldDW0cT43teS0Z5SCM4W7pVFOG&#10;Ika16UqEpJxwfVkPjcHBVzKLyzEj7UWjX9x27RN05qak1fQQ8lLcT6qq5R7Il8D81JGz9+pYhJ+v&#10;EibaPTZU26kV68CPW12vq3a3X1m1NROJfQTh74wT+dj7SM7jOW8w+K7u/to39tOi+tfXqOL0+8np&#10;1zC4j1P6dZuAsN8o9TWSgu1vmbUUNdAyoglaQQ5jgCO3xUC1KcqU3Caw1wPo2lVjWpxqQeU1lH3r&#10;zPUIAgCAIAgCAIDXBx57qHWW6MemqSbmtmnWmJ4BOHVTgDIf5o5W/IqV9mdP6K2/ES5y+yIW2u1B&#10;3F2rWD9mH3fPwMQ7Ibczbp7lWexRtLqd0glqnfqxNOT9uMLYa3ddDSxk1+iWfS1M4ybabRbILNbK&#10;WhpWCKCCMRsYB0DQMBQ7VqupJyZNtvBUYKKRjHiT2luO8GhPyFbK8UExnZI5zs8rwD2P25+S1ta3&#10;6d5bOn0u9VhU6Xr9fA7fZHaKi2i0XSWamLZJ2+3PM0fXee5XpSpqkt1Is1LUZ39V1JcvXezInqe4&#10;OT4rKyzSU1Kmm8lktN64Fr2hzSCCHDIXm4KfvFYuSe+nxMPbtcLWkN0oXSzUYt10P1a2jaGu+awK&#10;9jTr8lj18DqdP2hv7N/mPHxl5nd7JbGWzZLTTrXbp5Kp8khllqJR7cjvevajR6BbqMLVNTq6lU6S&#10;pz9d7MmhuB71mGkTyMnCo1kq+B8txrI6OnfNKQ2ONpe9zjjDQFduOUkkeUqqhFtmrfij3fl3U3Iq&#10;DTzc1ntpMFJG13sEjOXH39cKXNE01U6aqNevAhPXL91qrp55eu0w2Oo75XZJKKwji5PiVVgzkKpY&#10;EKBCoQBAEAQBAEAQBAEAQBAEAQBAEAQBAEATOAez2Xe2HdnSUjz7AuEQI+LsLQ6o80mdFovG5iSM&#10;9JLC/k0i8DMeXsOPPBXzHr6beT9B/wDCBr8RLtINqO5cWz7PT6iitEQheEAQBCmcBVKN4CoWp8Qq&#10;4KviFdnBa1jkVz0SMsCUN72XyCq5ZKxSj7MUG+yckB2OuD4qsZNPKPOpGMouM1kzlwvcQFy2m1lS&#10;UVVVul0/WyiOaGV5IjJ6At8upC6jTr+Snu59eJAe2+xtvd2c68Icfgv7SRfHFthbrhpmi19aqZnr&#10;S5oqpY/04yOjj4dCAp52bv28KT9eJ+dW02lulKdPd4p+uohP0w3BzkdftKlpS3llEQzW77IQ8wgC&#10;AIAgCAIAgCAIAgCAIAgCAIAgCAIAgCAIAgKHwVso72C5PGQQquTUlgrF+y8nc6O1bV6J1LbrxQSu&#10;gqaWVsgc045gD1b8wtbqVnC5pvJuNMu5W1TgbZ9p9xKHc3Q9tvtE5pbUQtMrAf7XJj2mfI5ChC8t&#10;nQrNNE7abdK4orjxPSXu2Q3a2VFJUtD4JoyxzSM9CMLX1V0qcDdUJSo1VUTxggxtbeZeGHiBuGmL&#10;sTDYrxMfo7znl5ifZPwWmoz/AA9RxxzJTuqS1fS+kXGa5Lr4L5syLxL7B1mq66l3A0TJG3UVJh7m&#10;xu6ytHUYx8161KSUnWXWjUaZqc6C/CXEerHFebOg0zxzu0vb2WvWWnq6C8wD1cnq2ZDyOmceCwoa&#10;iqTcZP14myuNjXeYq0XwfrqiRs3130uG8OtKe8xMfQQUYLKODPtjOCSCPHLfuWlurmpcVPZTwSto&#10;Wi2mkWeK2OPDjj9UiUfAzLreWmur78K2SzPw+klrc8xPjjPh1XQaa6v9SZEW1as4zfQ4+WP0Jfcu&#10;W4zjI6D5LfTeeBGMODPCb17cUu523l2slSxr3SREwuI6tkA9kj5rYWdZ2004s1OqWyuqTWMmpG6W&#10;2os12rLdVs5J6SUwSMI7EFTbZVult4y62QPe0OirShjGDYD6P7dE6i0HXaNrZS6tsbvW0wcSSaZ5&#10;PQfyX5H84KOtqLFULhXEOU+fxXmShsdqP4m2lazfGHL4PyZLBcSSEEAQBAEAQBAeR3a19TbYbc37&#10;UtS5o+g0znxMcR7cp6RtGe+XEBZlpbyuq8KMetmBf3UbK2ncS/pX16vqaf7rcJ7rX1FdVSesqqqZ&#10;080jj1c5zi4k/Mqf4Qhb28YrqPm6pUncV3OXFsnLwC7Wm1aYrNXVcIZVXFxjp3OHaMeIUUbQ3vSy&#10;3ES5s3ZOCU2iYYYAOnQLic5iSBjEi8MaB5/FXF+Q1oaeiqVzkvVAEAQBUBa76qqCx5LWq1stlyI1&#10;8aW8n8AdAutFHMGXS7c0LeU5LIx9Y/euq0axdzUTaOK1vUvw0Gk/Xia3mN5Wkc3P1zzE5z/2qY6E&#10;VRpqmiF7io61R1H1lQfcr2YxVAFQBAEAQBAEAQBAEAQBAEAQBAEAQBAEAQBAEAVUk+ZVHbaTrxa9&#10;U2WtLuVtNWQyuPkA8ErT6lBSpNI3OkVeirtsmtx7WMak2Ztd9pT6xlLJHOC0ZHIQOq+bNeptOSPu&#10;X/CvU1TuotPmseuJru6EAjoos4ptH3rF5ip9wKp1HosPiUVpeFVAIwELXhlQD3RZZ5PLeXyRyyUl&#10;RFSRVT4JG00hIZIWnlJ8eqy1bzazg061a2ncdBGS3vivM4isaWVwNy+Mk0UVp6445CoVCqgFcWtZ&#10;GCQcdHYPKfI+BXrSqOnJSRrb+1jcW8qcuw2Z7RV8G7fCS6C4E1JZbnwuJOXFzGnHzyFMWztzJuJ+&#10;bu32lxtrys1159cjXo9vIS0jBBIPyJC+h7KblSWT5Duk41pLvLVnmMEAQBAEAQBAEAQBAEAQBAEA&#10;QBAEAQBAEAQBAEAQBAUEfO4jGTjxVd1S4Mqpum95EqOBjeF2l9Wy6OrpP7AuPt0vNnDJBnI6+eVH&#10;O0Wm7q34r14EobP6lu4TfrxNhBlDmMOe/iFHCjwaJTiumipRMIcSvD7T7vaYe6lAp71TDmpp29CD&#10;5E47LTXNCed6J1+jau7WfRVHw9d5Cq7bjby7XUkmmKqsuNJFADGwmASez29l3Kei0tWrcRW6v1JW&#10;tbbSLuaqzazz/pOp0JsPr/ee6CpFJU+rkcPXXKtBA+zoSsKNjVryzJevA6a+2l0nTLbo6WM927+j&#10;RMvZ/gv0poJ0dfd2NvlzHUS1Ay2M5P1Rj8V0ttp8Y+8vXgQvqm1l3eRcKMsLOev+5khqG3w2+FkV&#10;PEyGMDAaxoGB8luEo0lhEf1qtxXk5VH9z7GjHfurMuTLVhFs4Doy3JGemQvVyw0yihvJmtzji2zO&#10;jdyor3Sw8lFem8znNbholb0I+YwVKGhagpRVNvl67SHdobB05Oolz4euBj7h03OO1e7thvckpZRO&#10;l+iVoHYwv9l2fh0d/NXRa3ZfjrSSjz5r4nP6Def5ZexqS5N4fwZtqY9srGvY4PY4Za5pyCPMKDeR&#10;9Cp54ouQqEAQBAEAQEJ/SJ7llsNi0LSTD2//AAlXNa7wGWxNI/y3fILv9lbHpKkrmS5cF+pGe2d9&#10;u04WkXz4v9CGultOVGsNS2yx0cZdNXzsgGOpaD3d8hldvqlfoKLTeCPNMoOvWSwbfdAaVpdIaPtV&#10;npowyGkp2RDHTOB1PzOVCN3Udas2yfdPoqjQWEejAGAB4LFfPBslx5lQFcUwEBVCoQBAEBa7t3VH&#10;yB194rYrdQVFTPII4Y2F73k9AAEpQdWaikY1xVVKDbZqi4hd0JN19zrjdGyF9BA40tK0n2QxpxkD&#10;3lTPo1krekpYIJ1y8deq45MagYC6Z/8AMcvnhgqrkUCoAgCAIAgCAIAgCAIAgCAIAgCAIAgCAIAg&#10;CAICiqOsrzdBk9QQQsWpRdSLR7UpunPKNhWztTR7+8LpslaWy1lNTPoZATlzSwYY4j4BQVtBZbs5&#10;byPpPYPV3aTpVFLrXh4muLUVjqNN6guNpq43R1FHMY3AjGfEH7FCNzQdOT4H6X6BqkdQt4PeT4dv&#10;7s609Oi1vUdglgorS4IVCqWsp4q9I8JtpcDsbHZp9RXuhtdKHmerlbCzkGSCThZdpRdWpwRzuvan&#10;DT7Gc3LDx24/VGyTUPCfZ7lsJBpyGmEFzpaYSxTDJcJMZOPj1+1SGtPj+Gzjj67j4spbZXNHWXX3&#10;3uvhzeP/AMjWxeLRV2C7VdsroXQVdLIY5GP75ycH7FHt1RcKj4cD7V0HUoajZwqbybx2/uz4ysFr&#10;sOnys4KK0qEAQFRkHor48Wjxq5cGjYvwRYk4bLi15zETUjB8sOypc2eTTjk/PT/FX+XezUe8gvdi&#10;BdKtjXAsZK9rQPAcxX0jY/ko+Jr3jWk+8+VbA14QBAEAQBAEAQBAEAQBAEAQBAEAQBAEAQBAEAQB&#10;AEAaS12QrkVUVLgz6rXdqmyXOkuVNI6KppJWyxvYcEEHKwLyhG6ptM2Npcyt6iwbYdjNyYd1dvbV&#10;emuDp5Iwydg/QkA9oKENRt3bVnFLgTtpV509FJPiZG5A4AEZC1ucrijebuHnJ8VXYLdXODqiihmc&#10;P12ArylShLmjOp3demsQm18z6YLbTUrA2GFsbfJowFfGMY8keFSc6rzUk2cpgbjHL0V74osXsrCL&#10;gzA7Lz3Am+suwM9vBX8i3HEtc0OaQR3RpMrHgYQ4utsm7j7RXGKCIG4UI+lwOAy7LepaPiMrdaZX&#10;6Guss5vWrRV7d8ORq8cclwLQCD1b5EdwpqtqvS0l1kDXCdOq4tYNpfCDuYdytk7Q+om9bdLUPybV&#10;5OXEsA5HH4sLfnlQ1rdp+EvZpLg+K+f7k96Beq9sISb9qPB/L9jNa0J0YQBAEAQFk00dNDJLK8Rx&#10;RtLnvccBoAySVVJt4RRtJZZqD3y1/JufunqLUZeX09TUObTAuzyQM9mMf5LR9pU/6PZKys4QfPHH&#10;49Z85aveu/vqlXqb4fBcEZn4DtvP4QbhVupKqEGltMfJC5wyDK/ofs6H5riNo7tP2E+s7DZ2zzLe&#10;x1GxKAARtAOcBRo3mWSW4R3YJHL4q7Bcn1FUKhAEAQBAUKFGWSD2SM9x3CtfujPtEa+NjdYaH23k&#10;tFHLi6Xf8xG1pwQwfWP4LpNFs3VmpYON169VFNZ9eJrea0Nb7P1fL3+KmWhDdopEJXFTpKzZVey5&#10;YPB8whQIAgCAIAgCAIAgCAIAgCAIAgCAIAgCAIAgCAIAqjOAM8yU580V/pyZ24Qd32bY7jNoa6f1&#10;dlvDRBK13Zko6NPwPiuF13TPxEHJLr9dR3mgaj0OE5Yx34/U9lx3bHfQ6uLXlliBo5mBta2NvT3O&#10;6L561mxcJPCPvH/DXapNRpVqnD4+ciGXdo6dVwM4OMsH2FQrQrxU4PKKK0yOQVCoVCox1XrHkeTW&#10;SQ3BFoJusd4oq+cc1NaYjOCW5HMT0z7wur0ag5cT5z/xM1foKMqSfrxJfak4iZLDxOUmh5nxtsst&#10;G2N7iR7E7skD7APtUv09PcrTeS9eB8H3Wq9HcpJ8c+usjPx87WjS2taPVNFAI7fcwY5nAYHrRkj7&#10;sqJ9YtXHePt3/C3aD8RTjbVXxXrtIqE/auMT4YPqBNe8+ZRWMv5hUK4CqWb3HA5uX2j2bkn5BelN&#10;ZmjGu6nR0JS7DZPw10LNGcJc9VN+ba6inqXOPTu0n9ymTQVvTgj85P8AEy66S6qSz2mv+R4lmkeD&#10;nncXZ+JJX0hbRUaMT44uZb038Si9zDCAIAgCAIAgCAIAgCAIAgCAIAgCAIAgCAIAgCAIAgKKucFV&#10;zGOYEdRlIxymXylxRKrgQ3XOntaVOj6yRrKW6fn6YOd0bI0YIHx8lGOv2TX8xLrJN0C9jvKDZsJY&#10;Q7BBzkKPJNqWCVuDSZeO6vHWXoVCAIAgKID5LlTMqqWSGRvMx7S1wPkRgop7jTPCtBVIOLNS/EBo&#10;B+2+6t8tbWltJJKainJ7Frjnopl0K6VSmo5II1u06Os5YMwcAG4p01ufV6ZqJeWj1BTn1bXOwBUR&#10;Zc3A8y3nH2LD2rsVK2jcx5xf0f7m62Pv+ju5Wsnwmvqv2ybFFExMgQBAEAQGF+LzcL/U82NvksMn&#10;q6+5gWymw7DsyZDyPgwPP2Le6Ja/ir2EcZS4v5fuc5tBefg9PnJPjLgvn+2TVa/sc/VwOYfP/tU3&#10;XNboqXAgSjDpZ4wbRuEjb7+AuztoZJFyVVaPpdQS3qXO8PkAFB+sV3VrtE56FadDQ32uZnFvQdFo&#10;2sHVJ5Lh1RFesqqgIAgCAICwnAKFGcFTO2CF0jiA0DJKuSziPWY85buWzVpxWbmncjdm5GGUvttt&#10;eaWl5TkEtOHEfNS9oVmqVupSWGQvtFd9JXcUzDmF16axg4vHHIVCzPEKgCAIAgCAIAgCAIAgCAIA&#10;gCAIAgCAIAgCAIAgCAIMZB7okkVj7uA15jd6xpw5vUHyPmrJ01Wi4s96OVjDxxJ9cNe8Vv3s0FU6&#10;J1QYX3OCI0zWykf2RHy4Dhn4qGtb0nMpS3eHw/YnLZnaD8DUgoy4/H9yHvEXsPXbLasniDHyWapl&#10;c+mmDfZbk/VyoL1KynSqvdi/A/QnYvbChfW8aLmlJLra/uMQ9/8AsXPSTi8Mm6NXpKalHiEfIvhJ&#10;vgwrD2GCQVeng8ZPdTZPX0d2nm2/RuodRvb7Ukzo2uPg1oOVJeg0sxXA+Hf8V79u5lBP14kX9ba5&#10;qL1ujctUOf62V1w9ezl8Wsd0x8gvoe1tV+A4o+HLy8f4/g+CJpcTzafdThWh1BC1sj2U8dYHYzyn&#10;GD92VB+u2+N/gfV3+HmqSo3dKaeM49czWwTzNDgc56qHpLdk0foVRq9LRhV7UiqsZsY8iiIuYVx4&#10;xWG2z023Gh6zcXWdssNEx7n1MrRIWDPKzOSfsWzsbeVWqsrgcDtXrVLT7Go+kSfLmvNE/wDievEG&#10;0nDvSaVt7msqKtjaMNHQ8gGXH7BhTvs7p734yx68D8zds9Zd1Oo88W/XWQA9W2MeyOh65U4xW7FJ&#10;Hz/UlmbCuPMIAgCAIAgCAIAgCAIAgCAIAgCAIAgCAIAgCAIAgCAIVQ7eGVXO6i18TsdO3+o0rfbf&#10;eKRxZU0UzZmFvfoc4Wmv7fp6T4G2sLqVCtFpm3bbDWVNrzRtovdM9rm1cDZCG+BwOYfaoTu6LpVm&#10;sYPoCzrqtRi08nrwFimzKhVBVAEAQBAccoy3Ctksoo+KIUekK29Mtss2rIIiXUzzS1D2DHsO6tJ+&#10;eF2+z9zuz3cka7RWfsuWCHOkNT1ejNV2q+UbiyrttVHUxgHqSxwOPngj5qTLuEby3lSlyaIytKkr&#10;O5hWjzi8m5DTt8pdT2C23eieJKSvp46mJwOcte0OHX5qA6tOVGpKnLmng+k6VSNanGpDk1nxOxXk&#10;eoQBAEBAP0iWvjcta2DSMEhMVspjWVDMdPWy9G/MMbn+epM2Ttt2nOu+b4L4L9yJdtL1OrTtk/d4&#10;v4v9vuRy2h0Y7X25enrMGesjmqmPkH8Rpyc+7ouh1e46Kk0zltJodNVTNu9oom263wUsTQyKFgja&#10;0DoAB0ULVpudVyJ5todHQjE7Bn1V5mQio7IXFUAQBAEAQFjyG9ShRmJuJTcdu22096r2v9XWywmC&#10;m/wjug+xbXSrZ3dwuHI5/WrqNpRfE1Rhzi8uke6R5yXPd3cSSST8yVN9Kn0cFDsIFvK34io5lPE+&#10;SyEsGInwKq7qLOsKhUIAgCAIAgCAIAgCAIAgCAIAgCAIAgCAIAgCAIAgCFUUHZVTxzL95rkdlYL/&#10;AFmmL1R3agmdT1lJI18ckZxnBz1WrvbWNeDM6yvJUKqZsG0RrPSPF1tlLZ7vFG28CLlqaaTHMx4A&#10;9pp8ungoU1jRWm2l68D6L2Y2tlZ1YThLl6/5iCO+mxV62R1JJQ1kL5rY5x+jVeCWlvXAz8FEV/ps&#10;6U2/X2PvbZDbe21WjCnKST+X9zMY5yey5+UXHgyYFVg1vLiM5wrFzPRNseGFeopyPGtmMXI2QcGB&#10;isnDPU1soxEWzzyY7/pKWtBj7EPkfnv/AIpSzfT+ZAWSX1hf1GTnB8x16r6Pt1/wa+B8XXKxdt95&#10;sEsgZV8DgFRjlFmcDn4FQXr2PbPpfYaebmil2r9TWqejW4HYAfcoMrY6Rn6ZaclKzpLuQVuEbd8s&#10;Ip4Lz6ymcLifXa7VV3u5QW+hppKusmc1rKeMZc4k4H/9Vn0rd1WsHL6vrdDSabqV2vp+rRsY4bti&#10;bTw86Jn1bqp8cV3li9ZPNKQfVA/ojPj8FJuk6U54wvXgfDm3e234+pJU5ezn1/UyJm/279XvBr2s&#10;r/WvFqp3GGjgz7LWDpn4nCnrSLDoaSePXgfIGr6i7is2368TGuemF064cDk5PMshXFAgCAIAgCAI&#10;AgCAIAgCAIAgCAIAgCAIAgCAIAgCAIAjASXIFWgEY8fNUcd6GC6LaeUTk9H1uaKu23HR9XMTJTH6&#10;TS8x7tPRwHwOFEuu2koSc8EvbN33SYg368SZ7JA4989FxWeokjHEvByqoFVcAgCAICx4yQha+ox7&#10;vnoePcHbG+2aWMSPmp3mPPg8DLT9oWbp1d0ayyafV7dV6DNR00ElHM6nmY5ssJ9W9pHUFvQ/gpus&#10;KnS095kBXsOiqOJso4EdenVuyjLVNIX1dgqXURB7+qPtxn4dXN/mqLtpLboL5zXKfH58mTPstefi&#10;tPUG+MHj5c0SOXKnYBAEBa97Y2Oe9wa1oyXE4ACcxyNP282tzuHunqfUTn88NXWSGAZz+ZaeWMZ/&#10;khqnnTbRWNtCn1pcfjzZ84avcu/vqlXqb4fDkjPno+9DflbWN71JMwuit8bKWF5HRz3ZL8fANb9q&#10;4zaS7WHGLO22bs8tNo2Ax9Iwo2jLe4kr43VhHIz6qvKouQqEAQBAEAQHG5wDST1VH2FHwWSAXpAN&#10;wX3DU1q0pDITBRs+kVDQ7u8/VBUk7M2mIOq0RLtPeb+aeSJB7+Z7ZUjR4rJGXFcGEAVAEAQBAEAQ&#10;BAEAQBAEAQBAEAQBAEAQBAEAQBAEAQBAEARrIyGkgHxVFx4Mo+fA7jR2sbvoG/095sta+jrIHAtL&#10;CeV/8Vw8QVqLzToXEWl6+hvrG/nby3vX3J76D3P0VxV6QfYL9Tspb0YeSalmDQ4uxgujPxUP6zoM&#10;o5eOHruJy2Y2zqWjj0csP4//AGIf8QfCvfdnK+Wro4X3LTpPMyaGMl8I8nDx+KiS80qdJtpZ9fA+&#10;5NkNvaF9RjSrzSku1r9ZGC8de4+C5mVJxlhk829zTuaanTkmUxkd8A+KolusvqJ7jyzZJwVOiu3D&#10;bPRvHOxrZoXtP85SvoU1uwR+fH+KEG72bS7SAv0R1TXNpoP7dLIYo2/FxAX0NTrKNlnPUfHNek53&#10;Lwusn3vOx22HB4y0yuAndb4qfA6e07v+KgbXaybnxPqj/DywdW6pJLLXrsNbhOfgockt+bZ+kFrT&#10;jSoQjnqQA9n3ntleKTcsIyZ1FTWWz0ehtvL9uNfGWuw0MtXOT1fykMb7yVu7fT51f6X6+RHWtbXW&#10;2lQlKdSOezK/uRsF2V4c9K8Oen36k1LUQy3VsPPLUzEAMIGS1gK7/S9G32ko59fA+Odsf8QK19vx&#10;3vZ+P/2ZG3iS4kbju9dX2y3SOotMUz8MhYT+fPmfd0U46To8aEVKS9eB8oaprs7jMV2+uswaegx2&#10;x0AHYLtYqNOO7E4qpOVSWWUVvXkSikslVU8wgCAIAgCAIAgCAIAgCAIAgCAIAgCAIAgCAIAgCAIA&#10;gCPkCjuypnCRcjInD7ryTbndix3Rr+WmdUCCZoOAWP6H8crmtctlOi2kdVo91+GqLibaaCdtTTsk&#10;YQ5rmggjsoaqR3ZMnS2q9NRjM+pvReaMguVwCAIAgLHqjeC2Syjgqo/XRuZ35hhV3tySZ5zh0kHF&#10;mqfif0MdB7036kYwimqpPpsR5cAiT2jj3Akj5KZNDuI1aKWSDddtHSrN4Ml+j+1wNP7uVlglk5ae&#10;/UbmsDnYHrosvb8+X1gWv2ptN+2VeP8AS/o/SM/Yy76G8lbyfCa+q4/bJsXUVk0hAEBjLiV1t/AD&#10;ZDVl1ZIIql1IaSnJ7+tlIjbj3jmz8lttKt/xN7Sp44Zy/guJptZufwlhVqrnjC+L4GpM45c9+mcf&#10;JTrXkoR3u4+eaCdWqkzZxwW6M/gvstbZZYvVVNxc6sk6d+bo37gPtUJazU6Ss0TrolBU6SZn1rQO&#10;n3rn4rB1XAvAwFcCqAIAgCAICh7IDrbxcY7TbamrmcGxQRvleT4ADK9adPpJKJjV6qp022ag9z9Z&#10;T693Avt6meZPpNS8sJPZgOG4+Sm3R6ToW2CAdcrKtcto8qt2uRz7eWVQoEAQBAEAQBAEAQBAEAQB&#10;AEAQBAEAQBAEAQBAEAQBAEAQBGUCpgqASDkHBTlzL02uR9Vnu1fp6409xt1XLSVtO8SMmicQ7OVh&#10;3djG4h68jNtLyVvUTJu7I8X1n17bmaZ3CZTwVzsxtqntHqZwe2c9nKLNS0CXFwXrwJe0jaidKUdy&#10;eGu/H/7Hk+IDgfirI5tQ7fvjJeTM+jzkPB6+yf8Av4qJNQ0jo5N44+u4+u9kP8T3CEaFbiu3n95k&#10;Lr1Y67TlymoLrSSUFbC4tfBKDn4+8LiLihOjLiuB9Radr9nqVKKpzW8+rK82Tg9Hdqttbp3UmmZJ&#10;GhzZDJGPHDgc4+1d7odeMWsnyb/ixpM6deU6fJ+uw8Pt9w7103FFWWCrp3m1WepdXSTfomMu5ox9&#10;oKmiWpwjZbqfrxPjyGmTlcJJcc+uo7n0hO6MdTWWfRdHIHRwuNVUcnu9kM+/7lBWs3nSOSR9v/4X&#10;aEqUld1Y/T9iGlPSS11U2npoZKioe7lZDC3nc4+QAXG0qNSfJH09d6vZ2dPeqzSx3r9WSZ2U4IdS&#10;a6fFcNTxmzWkgH1GcyyN+Pgur0/SFUacl68CBtpv8T6ds5U7fDx65qZJ65622w4UtPOtdCIX3NjB&#10;/Y1MA+d5/jO8FJmn6FObW7Hh67j5E2l21q3dR1KlTK7M/wD2IVbtb46n3guT57pXPit7XEw0ELi2&#10;Ng64z5nClmx0WlaU1Nrj67iB9R12tczaT4fPzMd8pBAJJA+xdEotRyc5KW97T5lcDqq4LMhEireS&#10;qqWhAEAQBAEAQBAEAQBAEAQBAEAQBAEAQBAEAQBAEAQBAEBTGUwnzGWuQLixpc08pb1BHcfBeVal&#10;G5puJk0ajjUTNrHDFr/+Hu0Vkr3SNlqYoRBP5h7ehz9gUG6nQ6G4lEnzRbnpaCh2GXo3cwWmjwZ0&#10;Zd2VwKqoCAIC1wyqNZKFjox0+1WzWcMpHgyD3pDtIuZPYtRwxEgE0s7x+r3H4rvtnq6Utx9hG20t&#10;BuTmRT211bJoHX+ntQxux+Tq2Kd+OuWB3tD5tyPmpDv7dXNnOj2ojXTrh2t9Tr/8r/3Nx1PUR1dP&#10;FPC8SRSND2PHZzSMgqAmmnhn0ompLKORUKhAQ89I1rA0ekNMaZhlw+tq31s7B+pG3lbn3F0hP81d&#10;3snb79epXa91Y8f9iPNsrro7anbr+p58P9yDemrI/Ueo7ba4vr1dRHFjzBIyu81Ctu27bZGmm09+&#10;ulg3E6Mssen9N2y3RM5I6amZEGjsMDH7FBtzVdSu2T9Y0VToRO9C8s5M9LBVCoQBAEAQBCha4jCo&#10;uYfHgYN4vNdDRGzN6kjlMdVWhtJDg4OXHrj5Are6VRdW4jhZwcvrVwqNu8vDNXhaWNAyMHqpthBU&#10;6cUiBalR1akmynZep5YCoAgCAIAgCAIAendVwxzKZVCuCqFCiZQKpzAQrhhOYwyiZSKFUyiuAqZR&#10;QJlFcMJldow+wJldow+womUMMqqlAmUVwwhR8OYwfJVwymUUQqVRJvkVwyiYYSKpgNBUcclE8MqH&#10;YBXqpYWCmMvJQuJIzl3XIz1x7wsWpShNPJkwnJcpYM6bIcWWpNqg2grGm9WMOAfFO/L4W/xT9q4u&#10;+2fhXzPHrwO10rXq1rJLP38yT1ZZtpuLXT730xhNzaz2nMAjqInY8fNRVqOgptxlHl14/YnrZ/b6&#10;tY1YTjU+WXj/APIxptbw76w4eN5aCvoGG96ZrcUs80R/OR9ejiPEe/3LnaNjK2qcF68CTda2qp67&#10;b5nJN49f1Mldq4W/QttvmpaahkluU8DQ4Qt5nykAhjftK6GtKao4TImtbSm6/SPtINWjhM17vnrO&#10;v1Nqz/wDTVkvrDFIcyNb4DHh3+5cvDTnXk99evAn6htzbaHZRo0cN92PriSM+WPQO0nCxaTVXCal&#10;NyaOZz5yJJXH3Dv1XT2GgReMR+n7EL7S/wCIlxeTcOkxHnwb/uMK7s8cd+v5qLZpCnZZrY4Fn0tz&#10;cyvb5tHgpHtNnIwSk1x9dxBV3tPVrqScvv8A3EY66tqbnWS1VXUS1VTIculndzOOfeu7tbSnbxxj&#10;icBWr1K8nKUvqcOFnv2+BhJ4fFBVzw3Cr4sKmA0FQtSCFQeicuYKeGUK4Yz7iqZQw0AQVXKKBUyi&#10;uGVTK7RhlEyhuvsKplDD7AmUMMomUMMqq5GGMJkYYQYYVMoYYTKGGFXIwwq4KBFx5AJyAVAEAQBA&#10;EAQBAFVLJVcCreXmaX/VBBPwVIJxTwXb3FYJk+jz166Kpv8ApSd4DHYrafr49ngfcVFuv2rjLpcd&#10;ZLOzV0nJwb6idMXYkePVcCms8CS1yORXjBVCoQBAUPZUYLcK7mU6zCHF1o1mr9m75GGB09LH9KYT&#10;4FuP2LcaXWdK5iczrlBVKDkkauGnLW9gcKbIS34rJA047k32m2Xhd1idb7EaSr3y+uqYaQUU7j35&#10;4SY+vvIaD81CesW/4a/qwXLOV8+J9BaFc/i9Oo1Hzxh/FcDKi0xvggNaHHhq3+EW/NXQRzc8Fnoo&#10;KINHZryDK8/H84B8lL2y1Do7Lfa95t/p+hCW19w61/0ceUEl+v6nneETSZ1TvdZw6MSxUPNVSAjo&#10;A3oPvKrtBWVK3ce8xdAoSq3Ck11G0qnaWsHh26KHY8ZNk5QW7FI5gVekenWVQqEAQBAEBQnCowWn&#10;xRcimMPJAv0h+sDV3rT+mYnnlhD6yVgPQ9MD8VIGzdu3Jz7iL9qK6b3e8h7zZHzUoNexgipr28lV&#10;auWC18wgCAIAgCAIyqeMjthI8i6KzE9Tt7tnqTdK6uoNPUP0qWIB0kjncrGZ8D0+C013qtO1XtP1&#10;4m8sdKqXcfZ9fQzDTcCO5UzBITa42u/RfO7I+wLnZbT0Yyx6+5vv4ZryX+/9p3FD6PvW1QQam726&#10;nz35eZ2F5z2pprjFZfrvMqGylRr2vX/id2z0dN6c0c+rYAfIUjjj58yw3tVl+79P/sZUdk3j1/af&#10;VTejluAcPXauj5f4lGc/e5XfxTw5Y9f9x6fwm/X/APE7Ol9HRG0n12rZXeXJSgftXjLaiXV6+pet&#10;lH6//ifV/rdVuJ9rVNb/ADYGLx/iao+Xr6l62WS971/4nMz0c9jLfb1VcwfdFH+5Y8to6zf7vzL1&#10;svDs9eByN9Hhp9pwdRXV2PHkj6/cqraOt6z5l38L0+z1/wDE5R6PHTOQTf7ofkz9yfxHW9N+Y/ha&#10;n2ev/icg9Hjpfxvl1/ofuVr2jrem/Mqtl6a6vX/xL2ejz0o3ve7qfjy/uVv8R1/WfMu/hin2evAo&#10;/wBHnpRx6Xu6j4Fv7k/iOv6z5j+GafZ68Ch9Hlpgjpfrr8+T9yr/ABHX9N+Zb/DEOz14HC70eGm+&#10;bpf7p/kx/uV62kr+m/Mo9l6b6vX/AMSyT0d2nyOmoroB/Ij/AHK5bR1s8fu/MtlszBLgvXgeR1V6&#10;PW400T32HUTakgezFWRYJ/nBbCltInwm/Xiayvs1LHsr14GDdZ8NG42h2vfXWCapo2DrU0Q9YPiQ&#10;OoC31HXqc8LPrxNLX2fq002l9/IxlUMkpn+rmYYnt6FjwQR8crpaV7Qqx5/bzOdq2dWlwkuHzLQP&#10;ZXv7XOHIwm3F4ZTyHiqPfXFlW1jKKqiyWZyFes9YaGcIyqLS9rT7Qz+AXhN7qbPSFOVSW7Eyhpjh&#10;r3D1fZ6S6W+xPlo6lnPC+SZkZLfMAnOFzdTW6dObhL19ToKOj3ElvL9fI9XYuGXeDTdziuFrgda6&#10;tg6Tw3BrXY8iQO37lrLm9s6y9pfY3lHTrqnh+fkSL0HrDfewUDaa82Wz3lzW4+mTV7Y5D/KAHVch&#10;dU7ebzBfY7a3rV6cFFv7mQtIbj64qaaZup9NWuGRjiY30dxY5pHhkFa90Fg3dG6mlzPE7man3g1X&#10;H9G00bDpemJy+eS5B8zhgjGR28/ksqhSp03mUfoam8r1qqxF/cjfeeFbcPUtykuV31HYa6vdnmqK&#10;q687j83AnC6OjqdCg17P0XmcjX06vW4v9fI8HuRsZqba6igrbmykrbfUHDK23TeuhDv1S7HQrp7b&#10;WaVxNRivXic1d6TUorekvXgY8cSSc9108uOGcw47smiiIMKvWW8OsAZVrbyXSawOy9FDhkrB8Cmc&#10;YPT5rwdSnS4tnr0M6nuo7rTWi7/rCrEFltVVcXuOB6mIkA+ZOMLVXGrUKXN/bzNpR0mvWSUV9/Iz&#10;ro/gV1/qPkkur6WwwnH1yZH4+AI6rnrjaWlDhH19TqbfZerUWZfr/aZWoPR12qOCP6bqeufN+k6G&#10;JjR9+StHU2lm/c9fU3ENlVj2vX/ifa30eOnGnrqO6H+Yz9y8f4kres+Z6rZan2ev/icsfo89MkHm&#10;v9zJ/kx/uVr2jres+Zf/AAtT7PX/AMS7/W8dLf8Av26/LkH7FT+I6/rPmP4Xprq9f/ED0eelP/ft&#10;2+1n7k/iOv6z5lr2Zh2evAofR46Wz/s5dvtZ+5V/iOt6b8yn8Mw7PXgUd6PLTHL0vt1Hyj/cn8R1&#10;/TfmUey8JcF6+hwu9Hfp13Ruorq338kZ/Yn8R1vWfMt/hRev/wCJwSejqsgI5NTXPHvjj/cvWO0l&#10;br/XzH8KL1//ABOM+jqtWfY1TXD+VAz9yv8A4kqev9x/Ci9f/wAT55/R005yYtWzj3Gnbn8F6raW&#10;a5+vqWvZRev/AOJ1Fd6Oq4xgmk1ZG8+Alpc/tXotpV1+vqYs9lZLl6/8Tz9b6PjWbGOMF8t8rvAP&#10;Y5gP2LIjtNT6/X1MSWy9Zcv1/tOjquA3cqmBLJLVMPJkrsn7QsqG01F+v3MaezFb1n+06ip4Ld0q&#10;M5baaao98dS39qyVtJRa4P7eZjS2arLmvv5GPtwNoNXbYOp3altL7fHP/apOcPYfcSOxW1sdVp3E&#10;uD9eJqLvSKlqstevA8aTknOPkugby8mkaSCtPMIUXMIVCAIAgCAK5PACQeMlHwMn8NGrv4F7zadq&#10;nPLIKicUsvXAIf06rltboOpRbR2Gg3KhcrPYbYaV3NE0g5BAIULqG5Jk5wnvxTRzjv8AJVSPYqqg&#10;IAgCAp4oDptV2tl4sddRyRtkbPC6Mh3Y5GFkUJ9HUjI1t9HfoSijTpqqzv05qa72p7cSUVXNAQe4&#10;5XEfs+9TbYVlWopo+fb6k6NeSJx+jj1ca7RuqtOSS5fQ1sdZFGfBkrOU493NFn+cuC2qobteFZLm&#10;seH+5KGxtzv29S3b9158f9iYS4ckQoSGgkkADqSUBpw3Q1K7Wu5upL05wcy4XKaZpHbkMh5fsaAp&#10;+sKP4a1p011JfufOF/c/irurVfXJ/fgSg9HVpczXDUuoJIgeRkdLE/Hj1LvxH2KPtp67ctyLJC2X&#10;oJx38E7G56rgILESS3zRc1VRc+ZcqgIAgCAp4oChOO5QtZxyyNbGckfNUXPAm92LbNUvFBq1ms97&#10;dSVbJPWwQS/RIXZ6AM6HHzypl2foOlbqUlggnaG5VS5ai8mJe/bqOi6pNt4OTlguRnmFQBAEAQBA&#10;FdFZAIJIx18wrZcIs9qXYzY1wJaVo7bs3Dco4WmsrqmYySkAu9l3KBnywAoW1m4nKs4dRNOz9vFU&#10;VLBJhjQB9UhcsoZeWdvupLgVAPkr8YfAostYK4PkmGXYZXByruHWW+1kFqt9nsK+12jl9ypw6kOP&#10;WOX3KuEEOX3KmC4cg8kK5HLjwKJZKZK49xVd1DIx7lVJFrZTGfBVaRRFOXr2VvBFwxhUayV5FOXP&#10;mrNx9TKZi+aOOWnD29Wg48+i9k5R5M8p0qdRYaMabg8POiNx2yG7WKB9U8Y+lRNEcnx5h1WyoanX&#10;pNcX9fM0lzotGvHl9vIiZutwFXix+urNHVn5Vp25Io6gcsuPJrvH5rtbXaWUYqMvX1OIv9nUsunH&#10;Py/Yi9f9PXPS1yfQXahnt1WxxDoZ24IPu8Cu0tNQp3UfeWfj+5wlzYVbfnF+H7HXN6jPcea2eetG&#10;raxwZXsVapZ4AorsFORyQPayeNxHste0uHmMjIWHd56F4M+0/NRmTjA09uhq+bQ2oNtam/Vemamz&#10;RwugsM8jBDIwAEP5XDr8lEzhGVw+kZM1mqfQJ5WSOMu2vETKcvoNcknzmnP/APItm3aQeJcfAyVL&#10;Kxg+Z+0u/wBL0fZtaPz+s6Y/6ZRuzfJfYqob3WfNJslvpNkP07qw/wApspH3uXl/w7fD9C1wa5S+&#10;p88mwG9Mv9s0nqeT/wCXIfxKvVS3jwaX0KbmOOT5peHHeCZp5tF6gcR1BfTvI+Yykna1Fwj9Eeiq&#10;7jWVklbsDo7Vu3HDDuDTbjUs9ttE7mts9vr24lZNg8xaD1wTheNkt66XRrgarWalPocvCMNM6NaC&#10;MHlHj7lKyi8Ihmo05tlyu5FjTCpKW7xLGCeVpcfq47q6U1GO8z2jRdR4jxMibZbCa03XlH5GtrmU&#10;RwJK6pBbEPcBjr/2Ll73WaVCLSms/H9zp7HRq1eWHTePg/ImHtfwH6W0/FBVanfLqCuaAXRO9iFp&#10;8g3xC4O71urUeIv7+ZIdns/Tik5r14EkbBpG16Yo4qW12+Chp2DpHBGGAfYFz9S5qVfeeTpKen0q&#10;Pur14Hd8mAMBYjSk8s2SW6sIrg+SbqS4FU5dYxnwTCK7zK8o8lduobzK4x4K3dQyxgfqpuoDCruo&#10;oUx7kwhx6hyqrSKYl2lOU/FW4Rck+0YPkqYK8Ry9eyq8RXIpx7SuM+CrwfUOJbgg9laorJbl9hUd&#10;emFdjAxko5mMezlUab5MtcUuOMmEeL7StHf9ktQSVLAH0cPr4pPFrgfP7lvNGrTp11HJzOv28JUN&#10;5I1cg9eoLT4j3+Km2jNygskEVElJ4A7L2PEqhQIVCAIAgCAKpRlCrXlci5rgctNVPoKmGpiBMkD2&#10;ytwcdQQVjXtPpLaSxxM+wqOnWi8m4TanUDdUaBsl1a9rxVUkb+ZvY+yFBF1DcqyR9BafJ1KMWeua&#10;crDNq+ZchUIAgCAp4oDimHO1w9yo21yPKcd5NM1ccYelDprfq+uij9VBXhlawAeLmtDv6TSfmpa2&#10;cq9JRcW+JCG0dDoq+UuB6rgB1ObJvg+2OeBFeLfNBynpl7MStP2Mf9qbT0N+x6THGMl9eBk7IXHR&#10;6i6eeEotfNcfM2RqJiazxu8mpBpHajVt4zyvpbZUPjOce2WEM/pELNsaXT3NOn2tGv1Ct+HtKtXs&#10;i/saeB0cD4A9fgp/linTPmuPGWDZJwJacbZdmKar9XyyV9RJO53iRnAULa7V36+CcNm6bp22GSSZ&#10;3K5zOTski9ULgqgIAgCAKjBY8ZKoi2R5vcC8t05pG73JzuX6PTSSA+8NOFk2tLfuImv1GqqdBmne&#10;6Vz7pdKutlcXSVErpXE+biSVPNnHdoRR89X8t+4kz5R2WwNcVVnWAgCAIAgCAeSuQ5FvTPc91bL3&#10;GekX7aNmHApIZNgrZk5xVVI/6wqD9X/1LJ30L8hEiPBaNnWLkVHZUKlUAQBAEAQBAEAQBAEAQBAE&#10;BRAVQFCPcgOKRmVbOTXI81TTzkx/uZslpjdO3vpr3bo5nEHlmDQJGnzyFsrbUa1tiUfX1NLe6VSu&#10;eHr7EEN8+D7Um2Dqm52Zsl8sIPMBEzMsDf4w8eg7qQtP2gjNKE3x9d5HWoaB0bcoL14EfG4c0kHo&#10;HFufePP3rs6U41o70WcHWpTozxJcAR0WTLKRjtp8ACG9SMkJKUNxqRfDeT4EluHvR2vdTaTlGjdy&#10;aGzU8BL6ign9YDB4k4x2x49lF+qwp0Kjkokj6NOrXW7n7nqTNrMOLXcSGjGuBLSH3SNrgR3BBPda&#10;LpISWUjoJ291vYi/uU9drHP/AKSeiv8A/bR/vVzkse6VVvd/833K+u1j/wD5JaJ//wBtH+9UU1j3&#10;Q7W665fcr67WX/8Aklokf/8AWj/em8ue79Cqtbn/AJvuckLNcTyMjh4i9HVEj3hjWRXJjy5x8AAe&#10;p9ytdaKXIO3uYcW8+Jj3iV0RrLTdDQP1lr+jv9Q52aagiD8uH65GMY966LRVmplHHa1WqKO7Ij4P&#10;EDsO/XuVI8XJM4jdzHIOMd8L2ceGWeScm8I+/T+nLnqu7w2m0UU1bcJXANhiaSR7z5D3rT3V7Tox&#10;9p+vE3Nnp9S4ljHrwJt7F8DdDa2U111sRX1ow9tC0/m4fHBI+so81HaCo8wpvh67yQ9M2eSalJev&#10;Al1ZLPSWalZS0dPHTwRgNbHE0NAC5GpVdX2pEh0beFusRO0HXwXiZIQFUAQBAEAQBAEAQBAEAQBA&#10;EAQFEBVUYMQcWDzHsLq4t7/QyP6QW20v/UxOd1v/AEsjVNku6nvlTjSfBHz9U5sL3PIIAgCAIAgC&#10;AKoATOAAMg4OPivOct6LRdCW7JNGyjgX1UL7slSUj5fWS2upkpHZPUAYc3+i4KFdXounXbZO+g3X&#10;SUVEkY0gjoueazxOuaaLx2VQVQqEAQBCjOF3RzlTsKEDPSHWA0+ptNXlrMGaKSme4eJBBb9ykHZi&#10;qlWaIt2qo5TZHzYXUn8E959GXVxIjiukLJCDjDHuDH/0XFd1q1L8RYVoLsf04nD6JWVvf0Z/9S8H&#10;wNvigU+jCP3HRf3WTh6usDH8jrlV01HnzHP6wj5iMrp9m6XSajBv+lN/TH6nJbUVuh0yaX9TS+uf&#10;0NYsuXNcG9XYwPipdvZ7sOBB1CG9WSRtz2H0/wDwb2s03Qhgj5KKNzgBj2iASoI1Opv3Mj6C0ilu&#10;W6MitGCsBcjeF6uAQBAEAQBUYLHuwVaUZgnjG1O7Tuyl8LSWyVgZTMwcHLj1+4Fb/Sqe/cROU16r&#10;uUuZq/xjoOwU2wjuxSILry3ptlV7GOFb1gIAgCAIAgGMqoAA8fFWv3GXrhNGyfgOk/8AIJQA+FZU&#10;/wCcUJauv+JZOegSzRSJHNdlaFnYrkXqhUIAgCAIAgCAIAgCAIAgCAIAgCAoVRgpg496Mo8lAD71&#10;TewuQSPnq6OOqifHLG2RjwQWubkH4q+LlCW9FnhUt4VViRETiR4Mqa+U9VqDRsLKS4AGSWgb0ZMf&#10;HHkV2mma5OnJQm+HrvOH1bQoVIZguPruIJ1tHU26snpKyF9PVQP5JYpW8rmu69OvwUnWtzG6hlPJ&#10;EdzaytqrjJYODsc4yF77mXhng89R63bDceu2y1bTXWiJ9UHclVB3ZPEejg4fBaDUbKFdPh68Dfab&#10;fTtZJp+vE8rxr7I2zTV6t+4mk6Zh0Zqgev5Y2ANpZz1LM46ZJPiuDjRhSq9HJEq29zK4pqaIuubG&#10;Dj1QB8RgfuW7VvTceRe6lRcmU5Ij3ib9g/cq/hqWOX2KdJUfDILIGjmMXbyAP3Y6qtS3pRi3j7Hp&#10;GVRvGSbvDNsfZtkNJw7t7g2+Ga4zMDtPWSdoJkcc4lIIz5FaSFrG6qbsFwMO+vXZ096Ty+WPTOj1&#10;3rW7bhanq7ze6h01ZK7Ij58tjb4Mb5AKQNO06NCOX6+hFepX7uZcvXiefJ5vaHy9y38lg02crCPa&#10;bU7T3veDUrLTZ4Xeqa4Cpq3dY4GkjJ9/dc3qOpxoQaUl4/udDpmnuvNNx9eBsp2U4fdP7P2eOOhp&#10;2VFzc3E9fI384448M9h1Kii91Grcy3c8PXeTBY6XToRUscfXcZUEJb0HZarnzOhglBYRyRs5VUY4&#10;5L1QqEAQBAEAQBAEAQBAEAQBAEAQBAEAQGG+LaTk2H1WPOlx/SC2+lLNzE53W/8ASs1VYx45691O&#10;NNYij5/qc2VXqeIQBAEAQBAEAVUAFRrIKEZ8VZjAJj+ju1NJDddT2J7vYkEVWxmfHq133Bv2KNNp&#10;KKj7SRKWytzmaiydcXVpXAR5ErzfHBzDoAhYgqFxVVAQBCjON7epVCmCKvH/AKedcNrKa4ti5n0N&#10;ZGebHUNcMFdTs7V3briziNpqG9RyjXxBO+nlimjJZJG4PY4eBBBz9ymFpSpNS6yFYZp1FJdpuf0n&#10;eRqPStmuwIIr6KGqBH8dgd+1fPdaHRVJU31NrwPp2hU6WlGp2pPxRE30kN6Eel9GWcP61FZPVlv+&#10;DY1gP/Wld1shS3q9Wp2JLxf7Ee7bVd23o0+1t+C/chJpG2G86rs1ABkz1kMZHuLwCu21SfR0mRvp&#10;cHUrI3IWWjFFQQQNJLImBgz4YGMfcoLrvfruR9BWcdy3ijsW+KtRmIuVS4IAgCAIUZTxQqWP+t8k&#10;xkouZDr0iF/dTaU09aQW4qK0yvHiQ1p/aV2Gz9LfrqRH201VRg0QQz06dlL0lxyQ03lhUKBAEAQB&#10;AEAQBVKMp2Vn9LPX+pGyPgOdnYmkHlWVA/pqF9Y4XDJt0D8tEkW+K5t8zuOo5G9lRFCquAQBAEAQ&#10;BAEAQBAEAQBAEAQBAEAQBAEBxzNDoyCMq1uS4xLZRUliRGDio4W6TcW3TX+wwsp9RwMLjyjDagAZ&#10;IIHj+5ddo2szt5KEn68Tg9Z0ONdOcV68DXhX0c1vrZqWqhfBUwuLJIpBhzSPP9ili3uoV0pJkR3N&#10;tUtpOLXA4CcEdcEdQQsmtT4ZMWnLqMuarhbWcAOsTOXSijvNP6gPPN6suewEjPb65UUX73b1sl3R&#10;Km9b7pALr07rdU3mmja9ZcvRdRRvDO90JDHPrawRysD2Or4GlpGQQZGg/cVh3lT2ZI9qaalknpxg&#10;1E3+qy2j9a4UlJQwCnh7MiaWDoAOngszZ+ip77ZwG0V1JTUV2mDQPDBHiB+K7im1jBxFRvmey2l2&#10;vu+7mrIbNamO5WFr56kg8sTD392fBc1qeq/hU0n68TotN0yVxJPHrwNo20+0di2n0zT2q0UwjDWA&#10;yzkAukd4knHmonvL6dxUbZM1lpdG1pp44/LyPeMABC1+W+Zuo8uByqpUIAgCAIAgCAIAgCAIAgCA&#10;IAgCAIAgCAofBAYV4v5DHsLqkj/e+PvC3Okf6lHNa7/pmase4U4Q5IgOfNjyXoeTKoWhAEAQBAEA&#10;QBAUIymMgz1wUX02bfOhh5g2OvhfC4E+LeoXFbSUt6lk7TZ2tuXKybOIDmJvhkZUSZxwJz3t7icw&#10;7K5FSqqAgCAKjBYeuQrSj5GIeKWyfl3ZXU8OCTHTGZuO+WnK3Glz6O5ic1rUN+1Zqnb0IyO3fKnC&#10;lLpUiBasXB/M2wcKV7F/4e9FVAcHGKjNKceHqnujx9jAoW1ul0Oo1o9+fHifQeh1em06jLux4cP0&#10;IqekYvQn3O0zbGu5vodqM72+RklePwjC7nY+nu0KlTtePBfuR5ttU3rmnT7I58X+xhHhxtAv+9+k&#10;qN4yw1Ykd/NBd+xbHX57tJmg0GG9WNtFKzDR4KGpLMmydaHCCR9DRgqwyUXK4qEAQBAEBaO6A45M&#10;hxI8kfBHnxWTX96Qu8ip17p+3Zz9Go3zObn9Z+AfuKkTZeGU5NET7UVeLiRO8ApJzkjTHAIUCAIA&#10;gCAIAgCdTBY52PgqL3We39SNkHAS4/6iEYJ6CvqMf5ShnW1i4aZNmg/lIkw0dCuXfM7bqLmogVVw&#10;CAIAgCAIAgCAIAgCAICmUAQFUAQBAEAQFjwD3z8kzgo1vFksQkjLT2PTorWt17yKbqkt2RDLjT4c&#10;W3Cml1tpykaKuEc1dTsb/bWj9IY8l2ej6lOM1Ccvr+5wGuaVGUHOEfp+xBlrgWj7FLKq9JSTTIfn&#10;TdOo4tGXb+c+j+17/wA+Uo/6yJRVqCbuyVtESVFtEAj4LfUkujRuesqr11FreGd/t/8A+fenf+ca&#10;f/ONWDdxWG2ZEJ8Sd3GB/fmqMd/odP8A1Ftdn8tSSI32hx0uTEenNP1uqrzSWi1wmpuFZIIomDwJ&#10;8fgFu9QrxtIN54mhsLeV3US3eBtI4fdkLbs9o2mo4o2S3OVvPV1RA5nPx1APkFDt/ezuajTZNul6&#10;dC3gpY9eBlrkHKMAgY7BaeK45Z0co7ywXNYBhXNlUt1YL0KhAEAQBAEAQBAEAQBAEAQBAEAQBAEA&#10;QFD2QGEeMP8AvC6m/wACP6wW60n/AFSOY13/AEzNWvifJTfDqIDlzZVeh5sIUCAIAgCAIAgCAoUB&#10;7vYu9Gw7waTrA8sEda1jz5h/RaDWKfSUWb/SJ7t1HibdKVwkp2PGSCFB9SOKrPoOi800z6W9QFVH&#10;sVVQEAQBUYLSAqIo+R5bcS0svOj71Rv6tmo5WEH+SVmWkt24izUahHet5I051DPU1Esbm8vI9zcf&#10;A9FOdjJOClkgS8hu1GmbIPR+Xj8obES0ZfzPt92qIMeQc1kg/rlRjtTDd1By/wCZJ/p+hL+yVXf0&#10;7d/5ZNfZ/qRd46Ln+UOIm8xBwcKOkpKfoe35oSY/6xdnstDdsE+1t/XH6HB7W1N/UpR7El9M/qcP&#10;BPaxcN+7W/lyKenmm6+Hs4/asPaOpiDRds1ScquTZ0wco8lFJNcY4Re09ULy5AEAQBAEAQHFN3+S&#10;oy2XBGsXjevP5T35uVOCT9CpIKc/Ejn/ANL71K+zFNxpZIS2lqb1fBgUdgu4OHlzKqhQIAgCAIAg&#10;CAKvUwW9Mq18IZPb+pGx3gJP/kWI8BcZ/wAQoe2g43bfcTXoLzSRJpv1SuRlzO26i4d/krlyKlVU&#10;BAEAQBAEKMIEUyEKlUBRAMoAVRgp9ipkFR8lVMFVUBAEAQBAUIygBHTCoxzPiulFDcKOWnniEsEj&#10;C17HDIIPgqwqSpyUonhXpKpTcWauuKHZh+024Uv0ZhNpuTzPTO/VOfab96lnRNQdxHck/XiQzrmn&#10;fh5b6XrwPlvvX0f+vsf+/KX/ADka0Op4/HNI6PQl/wAKpdZAM/tW2pP+Wjc44lVenyLGuPE7/b8Z&#10;13pz/nGn/wA41YV7xizKg1knbxgyCPemp5j0+h0/Qd/qBbjQGoU5SI219b1fC62Zy4GdkPVUR13d&#10;qYetqPZtzJR1azxf+4rlNf1J1au6n68TrNn9K6OnvtevAmnFGGMAx0xgLisuUskiQioR3Ucw7Kpe&#10;VQBAUKowOypkoOmVXJUZTIGUyBlMgZTIGUyBlMgZVQMoBlUyBlMgZHmmQEyCqqAgCAofBAYM4zHY&#10;2F1EAcEsb/WW80j/AFMTl9d/0zNXfRTbFYwQFLmwvQsCAIAgCAIAgCAIBjKr2g+/T9abZfrdWNOD&#10;DUxyZ8sOC1d+s20jZ6dLduom5TTtUKyw0E47SwNf9oUE3CxVZ9FWrzQiztG/VC8zJRVC4IAgCowW&#10;nuqA+O5wieinYRnmYW9fgvai9yomYVzDfptGnDXFALbrXUVHjHqLhPEB5YkdhTdpElOj8iBtZp7l&#10;fh2k0vRt3QS6c1vbubrBV01Ry/y2Pbn/AKtcbtdTSqUZrrTXhjzO92KqN0q9N9TT8U/IjLxTV/5S&#10;4hNcTA8zm3Awj+Y1seP6K6/QI7mn00+z7s4baKpv6nWffjw4GUfR824VW6l2quXP0a39He9zgP2L&#10;ltpZNJo6bZaOZ5NiQ8VHCJcKqoCAqgKZQFUAQBAcFT7LS4d060edT3WamOJO5C8b56vqA4O/ssRE&#10;j+Ixrf2KaNAhuW3EgPXpN3XExqum6jmp8+AVCwIAgCAIAgCAKjBaWjCurcKaPSXCSNi3AEc7OTDy&#10;uM3+ioc17/UZJp2feaaJQgdCuRlzO66i4d/kqoqVVwCAICmR5oUzgZHmhUE9EKZRxesGOrh9qBsc&#10;4A7oWlHVEcY9t7W/EqmUuZeoSfJHE64UzfrVEQ+Lgqb0e09FRqP+l+BT8pUp7VER/nBN6PaXdDU/&#10;5X4HIyrhf9WVjvgUyu0scJx4uLLhI0lMrtPLefYVMjXeIV2BvdpWPHN8kK5RyZCFRlAVQBAEAVGC&#10;x/TKtzgPkYX4pNpot0dtq2GOLNyo2mopnhuSC3wH3reaTeOhW7EcxrNkrmg2ln18CB+pYnUvAPuD&#10;BIOWVt+pmlp8CJY8/tW3upqpc9LnmabSqbo03TIAu7/Dvhb+n+WjZNYfEKqfI8mss9Bt/wBNdaeP&#10;gLjT9f8A5jVh3zxBnvTjl5Nju8+gajczimobDTtyJ4KYzEDtGGgu+C8rO8VrbS3nhvP2OSvbJ3F4&#10;t1ZWf1+BsE0vZKXTlhorbRQthpaWMRRsaMAADC4SpVdapKUiTqFFUKUYxO2A8F5deDLLlUFOyAFw&#10;HiPtQLjyLXkZHZGWt55FuR4YVvAuWRzhVWCx5RXnCrwKZY5wnAZY5wnAZY5wns9oyxzhPZGWOcJw&#10;GWOcJlDLHOE4DLHOE4DLHOFXgU3mPWNVOA3i3nB+CFc9pcB8vmhdgvQIqhcUPggMDcaZxsPf+uOj&#10;P6y3ej/6pHL67/pmawGjAU5r3UQFLmyqoWBAEAQBAEAQBAEAzhB1o45C7B5c5AyPl1WHfL/hpZM2&#10;2e7Xi0biNpriLttvpyrBB9bQQuyDn9EKBrtYqtH0Pp8962ieyj+qFjmyRVC4ZQcggKqjBQqgOOUZ&#10;jcPFXN8Vg8pe68mpDiIt4s29esKUdAK0yAfygHftUz6DLeoP4EEa9wuUu8z76N6v9VrPWNDnpNb4&#10;ZsfyJCP/AORaTa2H8mjLsbX0/Y6TYyf/ABFaHak/B/uRv3nuBuW8Gt6s/wC2XyseD7vXux+C67S4&#10;YtKMf+mP2OL1aW/eVpds5fdkkvRzUDnaj1TVEAMZTxRZ8ck5XD7UPE0jutlI5jknmFHnXklFcipO&#10;FUqWudgoFxK8wHuTmWN7pQOGVXBfjrL1QBAEB81c4Ngkz2wqqO9JfEx68t2m2ad90av6duVqqo/X&#10;ulS4fD1jsfcp00mGLdHz7rU9+4Z5hbk0PJBUAQBAEAQBAEATGcDrKHGD8FWo88D0nzRsQ9H44O2f&#10;rB4i5y/1WKHNe4XGCaNnvyiUzfqlclJHd9RcERUqrgEBaXYQB3YdlRvBTh1lhcB8Vci2TxyZ89Zc&#10;aehidLPKyGMDqXHCpKUYrLZ7U6M63CnHiYJ3M4wtDaDfLTQ1pute3P5mk9vB8iR0C09W+hTbwzsd&#10;O2WvLtp7rx8H5EbdY8e+qrq50dkt0FuiPaSd3O/7ui01bVpZxTfH13klWWwMM5rx9fOJie/8Se5e&#10;on80+q6ynAJIZSkRD3dgtbPUa76/v5nZW2xNjBcYr6f2nl6jc7V1Y7nqNTXaR/m6rdn7liu/r9v3&#10;8zbrZHT48or/AMf7SkO5OrICCzUl1BHnVu/eiv6/b9/M9P4SsJLkv/H+07u0b+biWOUOptXXIjwE&#10;svOB8iFfHUa8OLf38zBrbF6e4+6vCP8AaZN0nxy6+svK26CkvUYOT6xhY/HyOMrPo6tL+r19TjL3&#10;YGjLLox9fKJIPbnjq0nqWoipb5DNY6h/QOkPNEP53gt9Q1KE3hv14kdalsXd2y34rK+D/tJH2HVV&#10;s1FRsq6CsiqoHtBa6J4ctxCrGovZZwtxa1bZ7s4NfI7drwTnqfevTiuZhPgXgh2cJzKplVUqVQBA&#10;EBY8E9kxktk+BwzQGZpYcFpGCD2PuSEt2RScN6k4kHNX2i36V3i1DtbqOjjqND645pY2cuPUTvI6&#10;t94culi9+Ckjis/hqjTNYm8G29ZtLuRqHSdZIHy2urdF6xvaRvUscPi3BW/tqu+t0y5PKyeNxnyW&#10;bjqPLmiSvBJs1Qa61tc9YajYH6T0fB+UKkOP9umH9riH2E/JaW9rbzVNdQc+iptmxPhRp59z9W6l&#10;3OuVM2B9Q4UNAwD+1xNz2+PRaS9kuCLtPpurNyJVxAjmznqVouvJ2GMRwcoGFXrKLkVQqUd2QHDM&#10;9kbC49Gt6k+Stct3iMNezHrI7bq8Z+kNvLvLa6b112roCRNFTNHK0+Rd2Wnr6lCk8P19TutL2Sut&#10;Qp7y4ePkY/8A9cQtP/B2uH89n71jf5vS9f7m+WwF3/zff+0oPSIWr/g9Wf5TP3p/m9L1/uen/wDX&#10;91258f7R/riFq/4PVv8AlM/en+b0vX+5T+ALr1n+0f64hav+D1b/AJTP3qn+b0vWPMfwBdes/wBo&#10;/wBcQtX/AAerf8pn71X/ADak/S8x/AF16z/aV/1xC1f8Hq3/ACmfvT/NaXrHmP4AuvWf7Sn+uIWr&#10;/g9W/wCUz96p/m1L1jzH8AXXrP8AaV/1xC1f8Hq3/KZ+9P8ANqXrHmP4AuvWf7Sn+uIWn/g9W/5T&#10;P3qv+b0vX+4/gC69Z/tH+uIWr/g9W/5TP3p/m9L1/uP4AuvWf7R/riFq/wCD1b/lM/en+b0vX+4/&#10;gC69Z/tK/wCuH2n/AIO1v+Uz96qtXpeseZX+ALv1n+0ofSHWn/g7Wj+cz96t/wA2pP0vMuX+H92u&#10;OPv/AGnstueODR+s7rFb6+KotFRK8NYakNLCT0HtA9O6zIalTq+yvX1NBqGx95aQc2vo/wC0kpBV&#10;xztY5h5muAIIW3jJSjkjye9Sqbkj6R3Veo9S5ChQ+CAwDxsvDNib3nxMY/pLeaN/qkcvrzxbM1ij&#10;ufipy6kQFLmyqoWBAEAQBAEAQBAEAVGC1xwcDyXldx36LRkUJYqI2zcNdYK3ZPST89foEY+zooK1&#10;CG5cSJ/0ae9bpGU2/VC1pv0UeQBk+CFX3loeHHCqHhouHuVAsci5CpQ+CFGWyNyx2PJUXApJZRqt&#10;4v6H6LxAakJGPWGOX5FjR+z71MGzjzQx3EG7Sw3LjPeet4D9RDT27N5leQI5LJK0g+fr4MftXntR&#10;R6S0hj/mX2ZkbI1+ivZ/9r+8TA2tKn6XrC/VBOfW1878+eZCf2rprT2KEF3L7HKX09+vUf8A1P7s&#10;mT6OSnLqPV9ScY9dCwDH8Un9ijTaipmrgk/ZOP8ALJrcwGFxC5EkJFHFVLWcb5OTJPYDt5q2WeoR&#10;TcsHl9PbhWrVF+vNooZxLV2qYRVDR+iSMq1TTeEZ1xaTp01OSwepAGMr1bMCPBYZy91QvKoAgPhv&#10;B5aCocDjDCV6U/fRi3X5UjTXq+X6Rq69zH/bK6d/yMjiPxU7aX/p0fO+pcbqWTqVtDVy5hULQgCA&#10;IAgCAIArkC0+PwVnNs9KnNGwv0ezs7R3Ad8XST+oxQ9r/wDqngmjZ78pErB4LlGd4uRd4/JAVQFC&#10;gKOIyha+BxPk5e5w1Uyi1PHMxdvFv/pzaK0yVFfVNkrnN/M0bD7b3eA93xWDcXcKS95eJ0mmaDca&#10;hUTjF4+D8ma/N2+JvV26tVLG+sfZ7QXHloqN7ml48Oc+eCuPutTlPhF+vE+hND2LoUYqdSPHHXj9&#10;YmInOdI8ucQ7Phj9vcrQyr1JviSZa2VvZRxGK8F5IoO+PuVqynlMy5VYy5IL049bCaY6Febz1MYj&#10;2hUxIrmK6weiquPMuzF82PevNvjwLItZ5A9wcA4PiMr0jUnT45LatvSqrFRLHyPabebuap2xuLam&#10;x3OWOJpy+mleTE4Z65b2+a2ttqc6b9r19TidT2Ts7yDcYLPwX9pPXh/4u7DukIrZdHNtV+GG+rkO&#10;I5T06tJXZW+oQrrDa9fM+dtc2WuNNm6sItxzjk3+iJEwStkYHNOR4ZW2jyycJJbr3XzObI81cVCA&#10;qgCAo7sgxkszgK2S6yj54Ikce2mJKfTtl1jSERV1nrIy17RgnLhjquh0+SnFxb6jjtYhuVItLrIM&#10;ekhssMe8dlv8LWN/LllgqZOQYy8NAJ962+n56VpmQknRTREppwR456LdSz0nAxo8id+ylM3SnAbd&#10;6ylIjqtR3/1Ejx9bka0Hlz8nfauea37qWeRj3r3aXA2LcPOiodCbVWO2xsDX/R2SSEDq5zhklaC9&#10;mnVaTN/o9PdobzXEye0gjp4LXG7zxLh3+SFSqqC1/wBVWyzjgMZPF7t3aey7d3+tpjieGkkc0+/l&#10;K8a3swbZs9Lgq17CEuWTUBU1ElZUyVU8hlmncZHyPyXEknxUb3VXerNNn2jo9jQp2UHFL6eRxrFy&#10;jc/h4LkM9VXKHQxXIZ96cOwp0XwHzTh2DovgMqjkkOi+AVN9MdFjsKpvIOljngoikmOi6+BQdu+F&#10;dlMr0LXYV+acOwp0XwGU4dg6L4FQQqN46h0OR06Kzfx1FsaXHDZY3njk9Y15ZI3q0g4wsi3rNT4G&#10;vvrClUozzx4Ps8jbHw3X+p1Ns5pivqyXzupWtc8nJPL0H4KR7NuVNZPjLXKMad/NLhxMrNWeaJ8y&#10;5UBR3ZVBHzjffybFXfI7yRD+kt3o3+qRyW0Dxbs1lqcupECy5sKhQIAgCAIAgCAIAgCqVRafH4Lz&#10;nxg0elL8xG0/hDqPpOweln98QOZ9j3D9ig/Vv9S0T7oi/kIzS3stKdIiknRpPjhCrWTy+uNfWnb+&#10;3QV14mEEEtSylaT4veQAFZKcYvizIoW86uVBN/Dieho6plUxskbuZjhkEeIV+crKPCcHTm4yPpBy&#10;gCFC1xw0+Sp1FGaxuOGldTb9XA5BE1HC8/PP7lK2zc/5PDsIU2n/ADvmeN2BvBsmsq2YO5S6hezP&#10;/wAyM/sW81eCqW8V3r7M0+hz6K5lLuf3Rjy6y+tuNZKDkvle77SVtqS9hLuNLV41JPvZOb0c8YZp&#10;jVLx3fVx5+TT+9RTtPH+cS3sq/5RMfuBkLjeKXAkJSLHlzXADqPFI5bKKL55Og1rfY9O6ZuF0ne1&#10;kFLA6Ylxx27LwuKvQxcmZ+n0J3N5ClzyzX/we7wST8Q98FbU8sOoJXv9o9OdpOMfIBaG2vFKrjJO&#10;m1OzErTSY1lHjhfb/tNjsZLmjPU+JHZdNLiso+fOb4nMHeAViyXcCoKqsleBcrgddfTi11Z8onH7&#10;ldS/MRh3f5MjTLfH+tvlyce5qpf65U96av8Ahonz3qf+pkfEtgjUS5hCgQBAEAQBAEAAyqlCgGTj&#10;zSPus9Z80bBvR4vztTdm+Dbq8f8AVxqHNd/O8SaNnvykSwHguUZ3n9Jd4oCqAoeyFDilfy4xjJ7Z&#10;TguYbS4SMA8S/Epb9obKaWjLay+1ILYoGdeTuOd2PBaS+uugW9FncaDs9U1GsnOPsfD9mjXFq3V1&#10;21xep7lea6SsqZHElznHlb7mjwHZcTc3TqvifUOkaLbWFBPHH5eSOm7rA3onVLEo+yV6Du4N95VF&#10;GU3iKMWtUhRW9UZ6bSe2up9dTthsdmqa0uOOcMIZ8ebGFtaGn1JPOPXgcdqG0tjax4TWc9q8zOek&#10;+A/WV5jElzrae1tPXlLC8/MeC2tPSm+a9eBwV3/iBTpNqm0/X/cZCt3o8KZ0f9l6mne/xMUQA+9Z&#10;0dIh6/2Odq/4i3EuEIr6/wBxz1Ho8LcY3CLUtW1/hzRNP3L0ekRx68jyj/iDdZ4xX1/uPF6j9H7q&#10;Sjje61XylrME8rZYnMWDU0ndWYr14G4tv8QN6WKy4ev+owjrXYjXGgDI+62KoFO3/wDM04MrD9g6&#10;D4rWT0uceOPXgSBYbXWdyknJZ+K/uMfnIceoJHRzcdWn3rUVKU4SxNcDura6oXEcxkn80MkEEKyS&#10;T5HvKclyXA5KaplopYpoJHQSxO52SRktcCPesilWdHkYF7Y2t5R3akc+HkTj4U+LN15nptJ6qmay&#10;uxy09ZIcCUY6A58V2djqPTJQb9eJ83bVbLRt5Otaw+nkiZEU/rGBzC1zXdQ4HoV0nURDlxk41OZ9&#10;DTkeGURXK6iviqhFUKlHdkBaqS5D+ojlx2tzsLcz4/Sqf7DIAtpp3CfyOX1jmjX76Qv2otoJieaS&#10;fTUb3E9/0f3rpbJ/zmeNB/ySHfLy4K3UebPKHJk8Nt2uqfR+2xxOHUmpXYx45aR+1c6vzpfP7mLe&#10;+5E2j6Oi5NMWsZJxTR/1QuVufzWdbYLFFfA71jcBeJnvmV8UKlUBY4ez1Vks44FTotY2Nuo9NXG2&#10;P6NqoHxZx1GQQvGtB1INGRZVlb14zZqk3K2W1TtvqOroKu1VMlKJCYKqFhcyRngeg6Lg7zT6kZb0&#10;V68D6m0Tae2naxpTmljvS/8A2PF/ka4AkOoKvI//AG7/ANy1ytK/Z9zqoa7ZP/1V/wDJeZX8j1/+&#10;8av/AOnd+5V/C111fc9f88sV/wCqn815j8j1/wDvGr/+nd+5V/DV+z7lP8+sv+deK8yn5Hr/APeN&#10;V/8ATu/cq/ha3WvuV/z6x65rxXmVFmr3OAFDV5Jx/aHfuVZWlVrl9yn+e2b4qa8V5nzywS0z/Vzx&#10;uhk7ljwQfvWE6c6bakbW2uqd2t6m8lh7K2PMzJvJVjHPPKxhe8kBob3Oe2AvRU5SeInhVrQpU96b&#10;xg+n8kV/+8ase4078/gsqNpXSzj7mjWv2jeJTXivMr+R6/8A3jVf/Tu/cqfhq+eX3PT/AD6xxnfX&#10;ivMfkev/AN41X/07v3J+Gr9n3Lf8+sv+deK8x+R7h4UFX/8ATu/cqO1r9n3H+fWS/wDUS+a8x+R7&#10;gP8A8jV/9A/9yt/CV31fcqtcsWs9Kv8A5LzPT6D2j1PuDeaahtdpqi17w2SpkicyONuepJI6rMtr&#10;OoqntI5bV9pra3oSlSqJt8Oa/Rm1PbHRjNA6JtFjYc/Q4GxOI7Fw7n7VIdrHcppHyxqV1+Lu5VO0&#10;9k0YKyDA6y5CpR3ZVKMjxx0OLNhrmQMkzQt+1y3ejf6pHJbR/kGs8/WPuJH3qcupEET95hULAgCA&#10;IAgCAIAgCAKucApjII7dV4y9xnpD30bQuC95fw+abz3AlH2SvUG6u/8AiWT/AKG/+HRnQOWoWTo8&#10;oo93snOFRJleDIE+kU3KdHW6d01ST8s0L/p0gYevMMFufsXKX106c8E27D7PvUadSq11eupkqeHX&#10;WjNe7V2S7tkbLM+AMmwezm9D+C6Czq9LSRG+0ti7DVatFrh+/wAjJ+fks45vgi0k5VHwLclHEhpx&#10;16eKpzbDZrW48Igze50meslvhz8iVKOy6zSZDG1C/m/MwdpO4G23KWUHGYi3P85v7l195T3qSXf5&#10;nLWE3Cba7DpXEvBJPU9Vl0+CXwMGfNvvJ6+jza2LReonjAJrG9T2+qop2nf84l7ZSOaXAlbLe6Vj&#10;sOqY2j4hcMqkc4ySQrWrNezF+Bay/wBC84bVxn4uCqqsVzZdKyuF/S/qRt46dz4rBs5V26hqGurL&#10;lI2na1h68vXPZaTVay6Hn1kk7D6LVudThKUG0u79jXPonUVRo7VdovFO4iWgqGS5H6vMOYfZlcJa&#10;VpqvnqPrnajTFdaZ0SjnC7P2NyWkdb26+6atlxbVx8tTC2Qe15gFSjQrRlBcT4OvtOq0LidNQfB9&#10;n7HetvtE7tVRHH8ZermjXO1q/wDK/A5ae6U9TIGRzMe7vgFXp5PKVGdPjJNH2tOc9VUsPgvuPyVW&#10;Z/3J34K+j+bEw7v8mRpkvI5b1cR/+6l/rlT3puPwyPnvVP8AUyPjWwNQ+YVCgQBAEAQBAEBUePwQ&#10;oyg6dUjyaL5cWjYD6O4/+S29jyuzv81Eof15Yr8e8mjZ15pLBLQHsuRO+6sF2RlVAyEBa9wA74VU&#10;UaMVcQe81Fs5oqe4y4krZWuZS0+er3+B+XcrWXNdUk8s6HRdLeqV1HHD13M1baw1Zctb6irLzdKl&#10;1TVVL+Yuz0b/ABQPABcJd3bqvGT6+0PRaGn2q9leC8kdQXZ6laxx3jolFSWD6rXbKq8VsNDRwOqq&#10;uV3q44oxzFzj4LIt7WVSeMGg1DVoWcWk8Y9dpM3YnghgijprvrhpmmOHst4OGMPvx9Ye5dlZ6Ylx&#10;kvXgQDtDtxOTdKlLwb/uJhWPTNt05SxU9uooKSFgw1kLA3H2BdJGlCmsJEQ17yvdS36sm18ztBAA&#10;ckdfNXYj1IxtyMubZyMaGg9vtVORVRS5McjSff7k3n2Dcz1lgia12cE/FUz3FFHc45OKtt1LWwuj&#10;ngimY4EFr2h3T5qzhLg0e8K1WlLehLHzZHDe/g105r6Oa42WNtnvPtHniHsv6dMjstZc6dTrLgvX&#10;gSBo21tzY1F0k21y5v8AuRAjXm31724vstsvdG6mmaT6uQD2JWj9IFcNc2sqE3lcD6O0baClqNJJ&#10;Yb9d7POLXt5eDrY7m7vcysUslNPHNDI6KWNwc2RjsOaQfArIhXds04mBXsre7puMo5+S8jYVwg8R&#10;J1/aDpu+yht6omNbG+Q9ZowAAfj5ru9PvFXjiTPlfa3ZyVlWdanFpN9n7EqY8YGMreojbdUS8d1U&#10;rkqhUo7sgLQqS5FP6iO3HQ0O2DuufCppv86FsrD3/kc1q/NGvb0hjiKLZfr0/gvF+DV0li/5zMSh&#10;+SQ9ackZW9jzZSPuk9tqBzcALB56oI/Bc6vzpfMxrzjCJtG0h/5tWz/k8f8AVC5S5/NZ11lwoRR3&#10;Q7LxMweKqVKoC2TPL0VGUba5HE9vMR4qm+Wzjnij5Kmz0dYQZ4I5fDD2g/iFSUIT5o94XFanHEZN&#10;fNnzO0raJDk26m/6MfuVnQU+wyFf3S/9R+L8y3+CVoz/ALHU3ziH7lToKfYV/wAxvOqo/F+Y/glZ&#10;/wD3dTf9EP3KvQUuwp/mN7//ALH4sHSVnA/2Npj/APKH7k/D0n1Ff8wvWn/Mfiyx+kbOWkm20w+E&#10;Tf3Kn4enjkUhqd7FYdR+L8zWXxdUsNHvre4adgihbHDysZgNGWAnp81wWpxjGWEfUOwdSpVtd+rL&#10;Lx2mG/ELQwTySdntPXbQQNqdzdLRPHMx9fE0g9iAfFbywUXWwzjNqZ1KVjJxeH4G2em0lZ/o8Wbd&#10;TZ5B19U0eHwXfxo093GD5JlqN45y/mPr635nMNJWc/8A6bTf9EP3IqFLHI8VqF7j8x+LH8EbOT/s&#10;bTf9GP3KvQUuwf5je/8A+x+LKjSVnB/2Npf+ib+5OgpdhX/MLx86j8WUOlLOf/06m/6Jv7k6Ckuo&#10;tjqN3y334vzPspbPQ0RPqKaKH/BsA/YnQw6keU7mtUeZyb+bPpx2wMdV7PgsIx3Hjk5x3+SIuKoC&#10;juyqUZHPjveRsRWAeNXTj+kt3o3+qRyO0f5BrTac5+JU59SIJn7zKq0sCAIAgCAIAgCAIAqpZKMs&#10;c7DsY8FSSW4z3ivaTNnPB1VR0XD3psyyNZkTYyf+OeoH1l7ty2ifdn6cp0Fw4Gam6jocf3VF9oWk&#10;VRY4nYfg6v8AyvwOOq1Rb4KaWR1VFysaXHqFbOvGKzk9IWVVySUX4M1E8R+uJtfbzamuJd6ylhnN&#10;NTnuOVvl81HGp1XKrlH25sDpSs9MTccNrs/YlR6OrclkNjv+mqyoa1tLKJ4A8/oOA7fPK6bSLhSj&#10;ut9RB/8AiRo043f4qMHxeOXxfYTSZqGheB/ZUQPxC6PfXaQg7Oqv6X4F7bzSvPSdhB8QVb0kcriW&#10;O2nHnFn2xzNlj5muaQfEL0Ty3gxpReeRrf49mAbzwnxNvj/FStsr+U/gQ1tUsVcPtI4sldC7mZ37&#10;Lta79hHEW7abwUlj5HvYehaSOqvpvgvgec2ot57Sdvo+I21GhtTRPDZGOqgHNd1BBaop2mWaxL2y&#10;r3Ib9PidDxJcJupoHVeoND3i5lj3Olltf0yTB7n2Pa9n4BRde0Z7uabaZ9Q7MbQafGao3dvD4uMf&#10;1ZCmt1Lqq1VclLV3e609TEeV8clVIHA+R6rjLmdzSfvvxZ9OaXpeh6hTU1QpNf8AbDyZ1twvtzvD&#10;Y2V9wq61jHc7BUzueGnv4laqVzVqrdnNv4tnX22i2VnVU7ajGK/6YpP6LkfE7r3+1eC36bymb2pS&#10;6R4eGu87an1hfqOJkUN6uUUTOjWMq5GtAHgAHdFnxvq+MbzXzfmcdc7M6XWnKVW3gnzzux+7ieu2&#10;9tu42599ittgul6qZS4c05rJfVxA+JPN4LZ0JXlVrE5Y+LI82ghoGj2rapUm/wDtg3+hsh4c+H52&#10;1VKK+7Xq43y+TxcsslZUvfG3qCQ1hJA6gdQu6taU4QzOTfzPlHWtQp3tbNGEYx7lj9TOwWwOaPiv&#10;Lea31I8PVuz9i9KPCojFuVmlI01aqj9Vqe8MIwW1k3T+eVOulv8A4dHz1qyxcs6tbRGmCAIAgCAI&#10;AgCADxVyBQ+CtXNl/wDSifvo7DjbbUI7gXd2B/8AJiUSbRf6gmLZj8pEtgT1XFx5kgv3kXt6gZXo&#10;y5vEg7HKVbzKYxxPhuFdFbaKepnkDYomF7ifDHVeNSp0cT0pwnWmoRXM1YcSm71Tu1uHVTMlkdaK&#10;ImmpW85LXAHq7HmuE1G7c5bqPqfZDQ7eztlVqR9p9y8jEx6nK51Jt5ZK0Zfy91cjmo6Sa4VcVLTx&#10;PmqJXiONjBklx6Y+9ZFOEqssI1V1exsacp1Hj18UbEeFbhkpdurNDfb5SxT6grI2ueJWhwgb3DG5&#10;7HzXe2FluLeZ8s7S7SVr2vKjQlw+fmyTgiaGgBrRjt0W+j7HAjdpTeZrLLmsAPYdu6PiXZ44XIuL&#10;fcrQUa0A9lVFMF2B5BVAwPEBBgoQMeCFcIo5rcdsqjKpYMWb7bK2bd7SFRbauljZV9XwVTGAPjcA&#10;cHPdYF5ZRuIM6LRtWudOrZVVpfF+aNXuvND3TbzU9ZZbtCY6mBxw/lwHt8CPPoo+ubZ0HwPrLZ7V&#10;aWoWaW9mWe1ebPP+Pw7hYMo7x1VOO5PLO30Zqqv0Xqa33m3yOgqKV4flriOdod1B+S2NncdDM5Ta&#10;HSo31OWOz11M2zbUbgUu5GirZeqSUOFQwF7ebPK7HUFSHbVVWgfIGqWkrK5lTa4Ht2nDsZysrlwN&#10;UsHIqlSjuyowUVeot/qI7cc394a7/wDKab/OhbOx/MOb1bqNenpDf7j2Y/xXj/Bq6Cx/OfxMSh+S&#10;Q/Z3W+XOXxEfdZPbaX/0A4v8aT/ornl+dL5mNde7E2jaT6abtn/Jo/6oXI3X5r+J1tn+UjuWnIXn&#10;1GaVVwCAICnKPJWboBA8lclgAAeX3KoGFRgYVACOyA45x+bKrHkyyXNGrTjC/v8Ad9/wcP8Am2qP&#10;dV/MPqvYP/Sr4GFmrSEoy5fM9psx/fT0n/zhH+K2emLNyjjts/8AQfI2+UnWmi/khSSl7R8dT5y+&#10;Z9ACYPNchhCowqoDlGewVQMY7BAMA9wgKoAgKO7ICN3HocbFz9cf2dT/ANYroNF/1KOR2j/INbA6&#10;D3KcepEEy95lVYy1hULQgCAIAgCAIAgCrx6gcch5QTjJHVecsuDPak8tIn9thsvSbq8MmlaQ1dXb&#10;a+Jkj4auhldE8Ze7AJaRkKBNdg512s4PpbY+8hZ0YzqQU12NZXgQ+3h2+3I2avclNdbrdZaMuPqq&#10;9lXL6t4z06Z6FRpeQuabzGbx8WfZWy91oOp0Uq9CnnvjD9cmOf4aahd0N9ueD3Bq5Ov3rQzva8Vh&#10;SbfxfmSxbbOaO2qsLWm13Qg/0OqdI57y9znF7jzEk5JPiStZOdSbzJv6nY06FGglGlFRXYkkc1Bd&#10;a20SmShrKijkIwX08jmFw8MkELIpV6lJ5UmvmavUNOtLxKNxRjNd8U+PzR2kWt9TktbFf7w6Un2W&#10;MrJSSfcOZbCF3cVHjffizkLzQdGsqbq1aFNf+2H6pEp+HLhq17rl9NetV36+WyzFwkjpBXStkmGe&#10;nMQcgLrtPoVHJSnJv4s+btqNY0iClStqEE884xivqmbAbNaIrJaaahgz6qnibG0vcXOIaMZLj1J9&#10;5XTxW7kgytOVWeYcEa7+Ph3/AJZ4QO/0Bn4qVdlvyZfAhrayOK6bll/EjrRQOqJS1vX2crrLl4gj&#10;jLVZbOS+RCC73CLsWTyN+x5C9qHtQi12Isq+zUkuHNk3vR1yNOndXw83Niric0Dy5Sou2lTVbLRL&#10;Gyctylx+hMWaJsg5XN52kdQRkFcQ4qT4khR3t5yi8EbOJ3he0nrqw1V8a2OzXanjdI6rY0N5wOvt&#10;eC099aU5QbSRKWyO1WoWNzG2cnKL72/1NYtTG2GqmiY9srY3uaJGjo4A91GFeO7UcVwPuPSrqVxa&#10;xnLmcRI6fBeM011m0lJNrnkyJsPtxQ7rbi0Gn6+vdQ00oL3Fnd+P0QftW+02zVw8SIy241itpllK&#10;du+Pz/Ro2r7ZbQ6b2ts8NBYbdFTMY3q/lBe44HUnzUiW9CnQhjdXgfDuo6xdak309ST49r/Vs91H&#10;0dgDphZjSxlGjUZR6/M50Lz5bg3mppR5tIVYPE0+88ayzTZpz3Gg+i7gali7ctyqBg+H5wqddKeb&#10;dHz3rC/4lnnVt0aJlUKBAEAQBAEAQAeKviVRReT4SbL3ywiffo6nD/U91EM9fysen/yY1FG0a/4g&#10;l/ZhrokiXB7lcTHmSG/eRc3sF6MrLmUk6MJPRWQ58Sk3hEb+NXdF+h9sZaCjkLLhdHeobynBDQPa&#10;K0upVuji8EhbH6ar28TccpL11GtoZDsE56d1HspupNtn1rQp0qFKNJR+iKnoFZvZlhGVVcYQynhI&#10;ljwObKM1PeZdY3SD1tFSuMdIxzMtMgPV3vx1C7PSrFS9qSPnjbnaF4dvSlx7n5Mn8xnK0ANAA8AO&#10;i6tvc4IgRb0vab4nOew6KvMufAq3KqOZUoVAzlAVQBAUwgBHRUayM4OKVvj1VYvqZZuptvJGPjP2&#10;PZrjRjtQ22mP5ZtTTK0NHWSMfWb079Fo9Qs1OG9FEjbIa5Usa6pSlwfa/wBzXP7QBDgQfInquAqp&#10;wm00fWVrXV1RjOLyV6dPEDp5rxbw8nrUWXu9bJf8Ae5JpL3X6Qq5QIp/7KpQ7wPTmAXZ6TcpvdbP&#10;nTb7RlQl00I/T9ierMFwIPTuuufMg1LDOQIXh3ZUBRV6i3+ojvxy/wB4W8f8op/84Fs7H8w5vVuo&#10;16+kN/uPZn/FeP8ABi6Gx/OfxMSh+SQ8Z9Zb1c5fER91k9tpwTwBxY/4Un/RXPL86XzMW692JtG0&#10;j/5s2z/k0f8AVC5G6/NfxOts/wApHcs+qvPqM4uVwCAKjAVQFQBVAQBAUKA45yOT/v5KkeTLHzRq&#10;04wj/wCXu+/4OD/NhR7qv5h9V7B/6X5GFwVpCUZcvmez2a/vp6T/AOcIvxW00z/Uo47bP/Q/I2+U&#10;n9zRfyR+Ckn+o+OZ838z6AhYuRVVKhAEAQBAEAQFHdkKEauPogbFyjPX6dT/ANYroNF/1KZyO0bX&#10;QGttoIHVTgmmlggqXvMuVrLGFQoEAQBAEAQBAEAVc4AI/DuvGpPdptsyLZZnxNrXC/Sml2K0i3GC&#10;6ia/t5klQRqsukun2H0BosXG0PZaz0HZdeWee23ughrKeZpBD2AnB9/daitShUg1upnU2Op3Wny3&#10;qU2vm/NGrzin2UteyutGUlqrTNS1nNI2lf8AWiGfwUd6lZxoe3E+z/8ADzaCvqdso12+Hx/VswiQ&#10;fEFc222+DJ2ynh4DXYcD3IKvhH2llmHc1IxjJ9aRsG4OeGTSbtL2zWtc5t7uFSwSxmXqyEn3eKkC&#10;w0+nKKm0vXyPivbfa3Ual1K0jJxXxkv/ANiZNHFHBTtiiYGtaMANGB9i6eMFBJRRCdTflJucst95&#10;9AGWnpj4r1Z5OLUeZrT47ZWy76TtDuYx2+EYB96lTZbhQeSGtq93p0+sw7oC3G53iaJreblpy7+k&#10;3966TUJ7lJPv8zmNOhvVGn2HBr2lNHrrUdOB/arlUxkfCVwWRYT3qFN/9K+x4X0Ny4qr/qf3ZLr0&#10;clazl1bADmQvhfjHhghR/tSs1ESXsnL+WTcLgB18eij3kSSsLiyOvHJuKNF7M1lNDKGVtyd9GjGO&#10;uD3Wl1as7elldZIexemVb/U4bi4L12M1fWqzVd/ukNuttNLWVcz+VsUTeY5+Cj6nbzuZ7+D7Zu9V&#10;sdBtYxnJZS7V5oyhrnhb1/oTS8F+q7WaimkbzSRwZfJCPAkAdVsK+lzUN7HrwOJ0/wDxCsL286He&#10;S8F/+x4fbfVs+iNc2W9Up5TSVbed38TI5gfLplYlpWqW1XDN1tNY0tXsZypST4N8Gn9kzc3pu9wX&#10;2yUNdA7njniY8Ox4EAhSfbS6akmz4KvaH4WvOnPmmzuGEZGO693w4GInve0cqqXHBUjmY4e5WrhJ&#10;fE8qqzBo1Gb+2/8AJG82r6Yt5f8Awg+Tl8ufD/8ASU3aNUUqCRAOtw3a7Z4BdCc0VQBAEAQBAEAQ&#10;BVXWOsoe6tq+6j1p+8yeno6nD+A+o2j/AN5//wATFFW0n5yJZ2W90l/4rhl7xJM+aLwrusufMpKB&#10;yEHr0RcOJY+ztNa3HFrt2qN1xaopCaS1QhnKO3rD3XF6tW4NH0hsBproUFVa9eBHMeC46EuDJw3f&#10;bTPottvku11oqCFrnz1czaZjR5vOM/es2zo9JI0us3MbW0nJ9XE27bPaGg292/tFlp2NZ6iJoeQO&#10;7sdSfiSSpOtYblJHxlqt3+PupVu/12nuOyyjSy5lx8ELyqAIAgCAIAgKICjghRnXXijZX0ssEjQ+&#10;N7S0tPUEEY/avOosxZfRqOjUU11Gp7iC0E7brdW8WoRllO9/0iDp0LHEnp8Oyjy/ouM3I+udjdTV&#10;3arjxXrtMc464C0ieXg7xyaqb7PXbTapk0TuTp69QyuZ6irjEgHjG48rx9hJ+S2unyUK6OI2vsnd&#10;2raXrwNvVlrmXGgp6iPHJIwO6ePQFSZzwz5FuKTo1pU31HZKp4lHdkKMtCPkOsjxxyf3hbv/AIen&#10;/wA4FtLD8w5rV+aNenpDv7m2Y/xYj/0V0Vj+c/iYlD8kh6zut2ucviI+6yfO0QzwCQ/40n/RXPL8&#10;6XzMO692JtE0mMactv8AyaP+qFyN1+a/idfZ/lRO5HZefUZxVXAIAgCAIAgCAICh7FAcM31Pl+xV&#10;XJlP60atuML+/wDX7/Bwf5sKPNU/MPqjYP8A0hhcLSdRKcuXzPZ7Nf309J/84Rfitnpf+qicZtl/&#10;oV8Db5Sf3NF/JH4KSf6j46nzfzPoHZVLFyKoVCAIAgCAIAgKHsqMEZePx2Nki3uTWwH+kV0mhL+c&#10;cZtL+Sa4icknzJ/FTTT91EHT5hXM8wqAIAgCAIAgCAIAj5FMZKEgA57EdR5hY13LFrIy7ZOVVI28&#10;7HUBte0mlqZ7Q1zLfECB/JB/aoHvJLpXk+hdJWbWMWeynnbFC+R3RrAST7gsKc1Ti2bRR36ippZN&#10;RfFDrx+vd5b9UiXnpaST6JDk9By/W+9RtqdaVaW7HtPuLYCzt7GwjVnw4deD5NqeHPWO7lLPWWii&#10;MNFGDipqGYa4+TR3OfNeVvpc5rea9eBla3/iBZ6fcKlSmsLsx+kjxerdG3jQl6ktV9oZaCsY7l5H&#10;NOHDzaVh3FlOjLewdjpm0Wn6tT4TWWu2PmydXo6twfp+k7ppmokJmoZeeJh8GHGB9uV2ujXPSro2&#10;fKf+J+mKhd/iaS4euxE0YAMZ6YXTPg8IhFTU0pdZyOOAVQNmr3jUqG1W/wBd2sJJbTQxknzxlS5s&#10;3HFF/AhHaeW9XXxOk4arGb/ruvpw3PLbXyYx5SxD9qzNbqdHbxf/AFfozC0Kl011Jf8AS/ujz++9&#10;B+S969d0/Zrb5WFvwdM5w+4rM0ie/aUn/wBK+xga1Ho76vH/AK5fdmffR21oi1rqak7c9KyUfJxH&#10;7VyO069rJ2Wys8RwT6ldytDsZ9yjtkrxSksNkGuK3Suq9+t3rZo+w08jLdaYhNU1zs+qY+ToPdkc&#10;p+1anUKP4lKJL2y+rUtDpOvlb31+6ZnXYXhc01s3b4Z4qWOsvLm/na2VvM4uOM4z26qtlY06MeRz&#10;m0W1d5rFVycnjsy/NmZqy209dSvpqiFk0LxyuY9uWke8LZSpQkt1o4mNWrFqrSm4td7X2IY8R/A7&#10;Dd5KrUGiRHQ3HrI+iHSOU+OB4FaGvpcG95L14Ey7P7dXVCh+GuZZyscW/wBZGYuEPUNyue1VJbLx&#10;TzU11tEhoqiKYHLeUDlOfEEfgtna5pLdI92gjTr3MqsGsMzxGPa+CzHxeTl4cI7pzKpecM3Veb5o&#10;o+KaNW3GNaDbOIXULiOVtUIJxj3xNafvYpb2eqb0EkyDdpIbtVmFj0XcPgzilyCtAQBAEAQBAEAV&#10;R1lp7q2p7qPWn7zJ4+jqeP4Halb2xcQf+qYor2k/NRLGy3ukwx1XCrmSTLmi8HAV3WXSeDgr5hBR&#10;TSOzhjC77BlWSeIsrCO9OK70aet1b47UW5Gpbi55eJ6+TkyezQcBRvqE9+o45PtHZe3jTsI4XUeV&#10;PZaVxwmjrIvijL3ClpRuq97rCyVgkp6N5qXtIz9UdD9pXQ6RDL5EX7eXboWkop8zalA0xxtaeuB5&#10;KQ4+4j5P4xT+JzDrnPnhVXIrJdhcfBCpVAEAQBAEAQBAWuGQgON0RJCpjJTGSC/pDNIsp7jp+/xt&#10;DZJM00hA79cjquW1aklHKJv/AMPb2Ua6oZIaA9MLgoP2z6OqpOSRVjjG8PbnmByMd8rMozca8WYt&#10;/RjVtpRkbbOHzUDtSbV6crXElz6VvMSc5IGFKlCW/TTPi7X6PRahNYMmL3OeKO7IULQjHWR645QB&#10;sJd/8PT/AOcC2lh75zWr80a8vSG/3Nsyf/hiP/RXRWL/AJrfeYlD8kh83uFu1zl8RH3WT52h/wDQ&#10;Fh/xpP8Aornl+dL5mJde7E2iaW/83rb/AMnj/qhcjdfmv4nXWf5MTuAchefUZxVXAIAgCAIAgCAI&#10;Ch7FAcM31Pl+xVXJlP60atuML+/9fv8ABwf5sKPNU/MPqjYP/SGFwtJ1Epy5fM9ns1/fT0n/AM4R&#10;fitnpf8AqonGbZf6FfA2+Un9zRfyR+Ckn+o+Op838z6B2VSxciqFQgCAIAgCAICh7IUIxcfz+TZl&#10;o8fpsWPtXTaEs1jidpZfyTXIBy4U0Q4RRCEnllUZaFQBAEAQBAEAQBAFXqBz2+ldW3CmpmfWlkbG&#10;PmcLWX0sW0jZadDerpM3JaOoTQaVtFPnHqqWNn2NAUEXXt1Wj6Esae5bxXI8pvtq6fRe2t6uVLA+&#10;aqjgcIY4gS97yMAABa+5i3HCOn0hUvxUZVuS7f3Ig8PfBFWalrItSa+b+bleZmW5/dxJyS/3rT09&#10;OjKW9JevAlzUdt3aWn4Sz8V+0idth0vQaZtcFuttLHS0sLQ1kcbQ0ALoI04U47qRCt1cV7qbqzm2&#10;33s8FvNw/aY3gsslNdaGL6UGkxVDGhr2HwOViV7OnXi0zf6Nr93pM4yjN4+L80RN2h2u1Pwx7+2+&#10;KrjfW6auzjSfTosnGerA7yOR3WptbOVrVzFEj7QbQ2+0FgqcmlLHd5s2BU7uZrXYLenYrperJCOF&#10;B7iOSQ+ySqx7zznyyjVJxVVv0/fvVb2kn1U0cYP8mMZ/FTNs7HFvnuIJ2hlm5x3mSPR82WO7bs36&#10;SYExRWOQEe908OPuaVrNqpuFtBL/AJv0ZttjqW/e1HLqj+qMdcXFuNr4idbRFpAfVMnGfH1kMb/9&#10;JbfZ579hTfdjwbNRtLT3NSqrvT8Ume44CLn9C3mmpycfS6GVuM+RDlpNpqfsNm32YklUSNjcwzjH&#10;XBCjCK4EvTbSTR8kFsp4p3zMhY18hy4hgBJ69Se68nEyvxEt3B9oy1vZekVg81l8WXxjLcqpV8Di&#10;kga9pDhnPTt2R8S1TcHlHBS2qCifI+GJjHSO5nljQOY+/HdeW7xPWrVlUWD7Ixjv3Xq+B5QylxL/&#10;ABVC445O/fAx4KjRZnDNdXpBLSaLdi23ANwKu3taTjpljj1+8KSNmJ4kkRBtVSaq7xGAdQpIlxlk&#10;jp8yqtKBAEAQBAEAQBB1lMe0FWfuI9afvMnV6OlxOltTt8q5jvtjH7lFO0n5qJX2X9wmSFwy5kly&#10;95FwVWVfFnSa5rTb9I3aoHUxUsjvsaV4V3imzKtY71emv+pfc0111R9KuFVNjPrZHPPxJz+1RfcS&#10;3rjB9r6JHo7GPwOErxkszZvoLhklR6P6ztrdxL5WEZkgow1vTtzPC6fRoe0yBv8AEWvwUe82GR/V&#10;PXxXbckfO0XnJe1C5FyFQgCAIAgCAIAgCAo7t0QEWOP60Nq9p4qsk81PVxOHuyQCtFqscwJM2Drd&#10;HqJrvd0JznoVHcYe2z6tjJzwy3OVT3Zl9f2qbRs34Jbma/ZGzNc7mMBkiz8HYUm6dPepJHxvtZDd&#10;1GRINbU4so7sqMFoVWU/qI98cgDthLv/AIanP/WBbSx95/A5rV+aNePpDv7k2a/xXj/0VvrH3vmY&#10;lD8kh6z6y3/9TEfdZPraAZ4BoR/8Vf8A2rnl+dL5mPc+5E2iaWP/AIu27/k8f9ULkbr81/E620/J&#10;idw3svPqMwqrgEAQBAEAQBAEBQ9igOGb6ny/Yqrkyn9aNW3GF/f+v3+Dg/zYUeap+YfVGwf+kMLh&#10;aTqJTly+Z7PZr++npP8A5wi/FbPS/wDVROM2y/0K+Bt8pP7mi/kj8FJP9R8dT5v5n0Dsqli5FUKh&#10;AEAQBAEAQFD2VHyBFz0gTsbQQjzroh+K6rZ/844Xab8o11eXzUyJ8CE+sqqthhULQgCAIAgCAIAg&#10;Hkq9oPU7U2h1+3L01b2jInroWu/k5yfwWg1Soo28jfaVFyuYm4OhYIqOJrSS1rQB8FCE3vTbPoKi&#10;sUkmWVFDFWsa2oiZK1p5m87Q4A+BwUksoyISa5HNFA2NwwAPkqRjhFN6UpcT6VUqcUrQ4jqhbJZP&#10;lqbbT1nL6+JkoaQ4B7QcEeStwXqrKKwfTEzlYB4DyV3cW5beWKg8sTj7iqpb0keVR7sGzUFvPczd&#10;92dXVZIPrK+ZgI/iu5f9EKa9FzC3fwPn/XHvXS+JJb0bVuMmoNcV+MthpaWDm/lvkd//ABrm9rZ/&#10;y6MPi/t5nZ7F0/5lefYkvHPkY/49rUaDiAqqgtx9OttNUA+eA6PP/V/ctrsrU3rLd7G/P9TUbXw3&#10;L9y7Un+n6Hm+D27G2b/aeBPL68Swn4FhP+iq7Rx3qOUjD2cq7tbDZtJJDgCOvVQ/lom9+1FFzBnp&#10;jKqnk9sLBeIx5KpXOOBXlAGEKcxyBCmBy+SFUAOqcyueor4oDjkHUJk8pc0Qn9ItYuem0rd2NBc2&#10;SSme73EcwXbbOT3auGyPNqqWY76RCMDClhkQPmVVCgQBAEAQBAEAVUCn6QV1T3EelL3mTm9HQSLD&#10;qkeH0uM/0Aoo2m/NRLGy/ukzh3XBrmSXL3kXBV5sr1nlt0P73uofP6DN/UK8rhZpszdO43UE/wDm&#10;X3NOLT7RHioruFi4yj7b0rDso47CpVufbbNrHO7wJe+jtcBqrU/n9Gj/AK66/RcNyPnv/EWOGm+3&#10;9CezDho+K61tPkQHFbqeTkb3VS5FyFQgCAIAgKZQBAVQBAUd2VARs48v7yFb7pof64Wo1PHR8Dvd&#10;jcrUUzW2e58clRym99o+waMMU03zKDuMKznMtfJpmyDgHbnZWAk5xVzgf5Sk3T44opnyFtmlHUZE&#10;mVtDgCjuyowWhVZT+oj7xwDm2FvI/wCMg/zgW0sfefwOa1fmjXf6Q3rSbNH/AOGI/wAGLfWPv47z&#10;EofkkPWfWC339TEfdZPvZ0Z4Cacf/Ff/ANq59fnS+Zj3PuRNomlxjT1vHlTs/qhcjdfmv4nW2n5M&#10;Ttgei8+ozC5XAIAgCAIAgCAICh7FAcM31Pl+xVXJlP60atuML+/9fv8ABwf5sKPNU/MPqjYP/SGF&#10;wtJ1Epy5fM9ns1/fT0n/AM4Rfitnpf8AqonGbZf6FfA2+Un9zRfyR+Ckn+o+Op838z6B2VSxciqF&#10;QgCAIAgCAIChR8ihFn0gzsbSUg86+P8Aauo0D844baf8o13FTAnwIT6wvRBhVLQgCAIAgCAIAgKF&#10;UfBF0VlmZeEOx/lzfXT4Lcspeeodn3dv2rkNeqblu1k67QKW/cp4NpkTAIsNHQe9Q9DjlsnVx4YR&#10;e1gA8V6SZSGYlQzzyifA9W8l6FCjmB3f7lRlU8DlGMKpa+JZjk6D71bnBa2+R8V8qvolmrJi7Hq4&#10;nOz8Ble1v7VVJmPdvcos00airzctRXerOSaipllOfAlxJ/FTxpNNK3eew+ftVe9c/MnV6OC1mHQ2&#10;r7jy4E9xipwfP1cXN/8AyqO9q5/8RTp9i+7/AGJL2Nhi2q1O2SXgv3PE+kfs5i1lo66cuG1FBNSl&#10;2P8Ac5A7H/WrY7JVPYq0+9P14Go22p4qUqnamvB/uRy2Wu35C3c0nXc3LyXGFpI8nODT9xK6LWId&#10;JbM43RZ7twbdqZwdGPHplQrNYyu8+gbd71FM+mPt0ViMhF6uKhAEAQBAEBY/uF5t4ZTCfMjjx0ab&#10;ZetlauqaB6y31EdQHeIGeU/ium0SruXKycltDSU7V4Na4IIGP+4U2c0miB2ksoqqFoQBAEAQBAEA&#10;VyBT9IJU4xR6U3iTJwejpf8A+DdVNz0+kRf1VFO0y/mIlfZZ5iTTHQhcJHmSXP3kXjqqrmXSOk1t&#10;Sir0ndoSMiSlkaR8WlWVVmDMuye7dQl3mmu4wCjuNRAepilfEfiHFRhcx3a8mfaWhzVTT4NHAfd3&#10;WG/dZ0MHiKJTej8uopdzbtQ/7vRc/wDkvb+9dVoclxXcQP8A4k0n0UamOv8AQ2HRgOA6+9dnGOOJ&#10;88NqaL2+KvK8C5UAQBAU8UAQAgFCmR0CFRlAMoATgZQoyK3pAboKPainpSetVWRt+w5/YtDqct2B&#10;JGxNNzvFJGvHOSo/z7bkfXTyoJoDofcrOc0eM0+jczZ1wV25lu2QsxaMGbmkPvye6k+wf8lHxxtb&#10;V6TUZGfQtkcSg7shVloR8h1kfuN3+8Nef8JD/XC2dj75zWr80a7vSG/3Jsz/AIrx/g1dDY/nP4mJ&#10;Q/JIes+sFvEuMviI+6yfmzv/AKBNP/jWPxatBJ/zpGPc+5E2h6ZP/gCg/wAAz+qFyVwv5j+J1tp+&#10;TE7Zn1V5IzC5VAQBAEAQBAEAQFD2KA4ZvqfL9iquTKf1o1bcYX9/6/f4OD/NhR5qn5h9UbB/6Qwu&#10;FpOolOXL5ns9mv76ek/+cIvxWz0v/VROM2y/0K+Bt8pP7mi/kj8FJP8AUfHU+b+Z9A7KpYuRVCoQ&#10;BAEAQBAEBQ9kKEVfSFHG0tBjv+UI/wACup2f/OOG2n/KNeOMYUvpciE+sqvRBhV6y0IAgCAIAgCA&#10;Kpb1lPgjWUeucIlZ6PjTwrtwr/dXAFtHSRxNz4F7nZ+5v3qOto6q3d0kXZqi1NSNhEeGsA8gozJg&#10;xwOQdgqoFVcAgCAIDjf1IVH1FrWTxG8d4Nk211HW55TDQzEf5OAs+zhv14pGm1ebhQZqDe71sjye&#10;hcT19+eqnazW5RUe4+f7ybnWbNl/AdaDbOHyhqHNLTcK+pqeo74cIs/9Uoi2jqdJqEu5Jfr+pNmy&#10;tPo9Mg+1t/XH6HkfSMWN1Vtxpm7tbzfQrm6Bx8hLET+MQWfsrU3bmpDtj9mvM122dHfs6dTsl91+&#10;xAOgrXW6vpatruQwStl5u2OUg5UhXsHUt5YWSKLCW5XTNyGhrrFfNLWqtjeHieljl5gc55mgqELm&#10;O7UcWfQmnzU7aOGd+zuVimxRemS4KoCAIAgCAsf3VjWWUfI8JvRp+PU+22obc9hf66kfhoGSSBzD&#10;7ws+xqdFcxbeEabVKPSWssGoeWJ1NK6GTo9hLDnoendTzbz36aPnyvSdOo8lqyDHYQsCAIAgCAIA&#10;qlVzHgqz91CL9pk2vRzOBpNWjPX1sJx/NUW7Sr+YiWNlfdJsDrhR+uZJs/eRe3oAvTBe+Zw3CMT0&#10;U8ZHMHsLcD3hWS4xeC+nLdmmafN3LE7TO52pba+NzPU10pbzDHQuyPxUb6lHdqM+vtkbhVtPSzk8&#10;kenXuQtXh9Gdy3ySMq8MOqxpDerT9S93LBPMaZ5JwBzDAz81udIq7k8Nkb7bWX4qzlw5G1qjc007&#10;SHBwIzkeKkNPMEz5JUHByT7T6GkE9FVci5dpcqlQgCAtJwUBYXN5j16oWNrOD46q7UlH1nqYoh/H&#10;eArHUhHm0e0KFWo/Zg38mUpbvRVuPUVUUvuY8FUVSEuTRdOhWp+9Br5M+wSNeB1V+UzwyVd3CqXF&#10;jnYAycDGTlOXMtlxWEQV9IXqsz3bT9hjdn1YdVSDPQY7ZXJa3VShhMnP/Duzc30jRDjPj0Geq4jL&#10;3cn0hCSeYPqRXkLiG9i7oPmsqjHfksGtvbhUrSbfA24bCaeGmNsdO0HIWOipWcwIxgluf2qTbSO7&#10;RR8W65W6a+mzI4WaaFB3ZAWhHyHWR+42xnYa9/y4f64WzsPzDmtX5o13ekN/uXZj/FeP/RXR2P5z&#10;+JiUPySHjfrD4reR5y+Ij7rNgGyv/oH0nTP/AI2t6fzmrm5fnSMe69yJtA0z/sFQf4FmP8kLmLj8&#10;x/E6y0/Jidu3svAzSqoAqgIAgCAIAgCAoexQHDN9T5fsVVyZT+tGrbjC/v8A1+/wcH+bCjzVPzD6&#10;o2D/ANIYXC0nUSnLl8z2ezX99PSf/OEX4rZ6X/qonGbZf6FfA2+Un9zRfyR+Ckn+o+Op838z6B2V&#10;SxciqFQgCAIAgCAIChQoRO9IecbZWsZxmvZ0+RXV7PfnHDbTflGvg5+SmB8kQn1jyVyKMqhQIAgC&#10;AIAgCAIWlYmlzg0d3HA+KubxFs9kstI2D+j80r+T9q6y8PZ+cudc98byOpjYAwD7WuPzUNa7X6Sq&#10;4p5Jo2ett2Ck0SraDy9lyfUd6zkb9UIihVXAIAgCAsceqFG8GBeMy/ssWx96b6wNkquSmGTjPMey&#10;3eiQ6S6XA5XaKsoUOJrEZ0HuxlTbHEeC7CB60t+WTbhw4WN2ndidD0b28j/yZFO5vkZR60/11BOp&#10;1OkvKsu9/TgfRej0uh0+jB/8q+vH9TzPGbp7+EPDvqblGZaH1Nazpn6kreb+gXLN0Kr0WoU+/K8V&#10;5mFtFR6fTKqXVh+D8jVi9pMbx3JaRj5FTVOOKTRA1F7kzavwq6i/hHsppqoJzIynELv5vRQVrEHT&#10;uWyd9CqKdukZjb4rTJ5OnK+K9UU6yqFQgCAIAgLHjKoyj5Hy1lMKmKWN7Q5j2kEHxV39UX2HnWhv&#10;0JRNRO9WlX6J3T1LaTjlirXPjb5Nflw/FThpFdV6ax2Hz7q9J06zi+08SCt40aHkVVEWBVAQBAEA&#10;QBHyKrmPBVl7qKR95k1PRzSgN1cD35oPwcov2m/MRK2yr9km83rjHmo+S9olCpzRd4BenWJcWhIP&#10;YOO+FbHhkS5muHju0ObBufBfWQiOnucADiD09Y3uuF1ei3LeXafROwOoKVLoc8vXaRoIOAe4Piuc&#10;cnyJ0Sw0znoKyS3V9LVwvMctPK2ZpHm05A+5XUKnR1FI1ms20bm2cF1m2vY3cKm3D24s92hkEj5I&#10;g2QDwkHRw+1SfZ1VVpI+Mtcs5afdyg1wb9dhkISNb18FnYwjSYwjkByqAqgCA45SRjCouDLJtpcD&#10;pdU3ptgs9dXvGWU0Tpj08hlUqS3YNmdaUI3FWMVzZqg3Q3m1PuRqasrqu61X0F0jvU0kcpYxjcnH&#10;ZR7fX89/dj6+p9S7PbLWn4aNWqs5+H6xODbvd3U23N+prlb7nVckbg6WldKXRzDy69l52uoyjLEv&#10;X1PbWdlbSrSaoR4/BfpE2lbVbg0W4+jLdfKR4c2pia54xjld4gj49Pku7tqqrRyj5d1awlp1xKnN&#10;evoezEmSAFl8UaZNyWUfLda+Kgo5amR4jjjYXOc7sAO6tqvEMsyaEOmmow5s1NcQGun7i7p3y6eu&#10;MkAm9RD16cjOnT491HWqVd+eEfW2xem/gbRTaxn12Ix6e/TzWofCmiQoL+Y5LrPWbPaWm1ruXp20&#10;Qt9Z66ra+YHt6trgXfdlbXTqTlPJxW112rOzazzNvdopG0FDTU7G4ZHG1o+AAUi0o7sT48rVHVrS&#10;m+s7DGV7HmHdkBb5KkuRT+owBxstJ2FvvudEf6YWz0/8z5HNatxwa7PSG9aXZg//AAvH/orpLH85&#10;/ExKC/kkPR3b8Vu1zl8SkfdZP/ZQZ4E6MeerW/i1c7L86Rj3XuxNoGmP9gqH3QsH9ELlq/5jOss/&#10;ykdu3ssdGcVVwCAIAgCAIAgCAoexQHDN9T5fsVVyZT+tGrbjC/v/AF+/wcH+bCjzVPzD6o2D/wBI&#10;YXC0nUSnLl8z2ezX99PSf/OEX4rZ6X/qonGbZf6FfA2+Un9zRfyR+Ckn+o+Op838z6B2VSxciqFQ&#10;gCAIAgCAIChTqKMiV6RFw/1N7K3x+n5/oFdZs9+ccNtM/wCUa/f3lS++SIU62F6LkWMKgCoAgCAI&#10;AgCDGShVUi7kUeXMb0yT05cd8+C8bqap0JMybWm6tVI23cPGlGaN2i03bmM9W5lKyR7R+s4cx/FQ&#10;Pez360mfQWlU3C3RkoBaw3SK9lVFSquAQBAUPRAWHPOVbJ4RTGSHHpD9Q+o0lYLQx3WrqzK9vuYF&#10;2GzlJurvEdbV1V0W6Qcs9tku10oqCEZlqpo4WfFzgB95UrVpKjTdR8kiJaEHWqRpx5to3R2q3RWi&#10;10dBD0hpYWQM6Y9lrQ0fcF8/Tk5ycn1n07CKhFQXUdZr7T7dWaH1BZXMDxcKCelDT5vjc0feQvW3&#10;qOjWhUXU0zxuaSr0J0n/AFJrxRpmfG6GZ0T2lrmHDmu7jHcL6DqPegsdh80Vk4VGjYB6PnUv03be&#10;42mR5MtBWH2CezXAEKH9oqO7XzgmHZmsnSxklo13kuSSSO+XeXA5VxXBVAEAQBAEBQqgLHdQBhE8&#10;PLHPga6ePXSLLLufRXdkfLHdKXl5wO8jT4+/CkvZq59lxb4kPbTWu5U30uGSL+OykGLzzI8n3Fyu&#10;PPvCAIAgCAIAj5DrCrL3EVjzZM30dJzUawb/AMnP9dRdtP76JP2WbwTli+q1cCu0lafNHIB0TrKs&#10;tfnl+PRXcB25MA8YO2A3B2xqZqaIuuNvP0iJzR7WB1cPmFqb23VSm3g7TZLU3ZXeG8Z9dqNYw6Dr&#10;0HiPEEdDlR1WhuVGmfXttWVe3jPJdjIw7oPPGSFjyXHJnOmpw4kmeC/e5mhNUO0zdagttdycPUuf&#10;9WOTp9meq6zTbvdxFsgnbnZ/pP59KGX3L9jYrTziaMPaWvaRkEdl2kZb0cnzo1KFRqSwfVkDucK4&#10;uyhkZxnqhUd0BZIcEK3HEZOg1lZhf9M3OgBw6pp3xDJ8S0gLzqrfg0jIsqjtrhTyahdc6VqtC6su&#10;VirWFlRSSuaRjoW56H5qO76h0dTeaPsbZfUKVe1inJP5/udE0B569j5LUzXXA66pFQqYSymSk4H9&#10;6TpTUsmk7jPi3V3t05echkvi33Z8F12lXO7wbIF260DppSuKcfBfsbCWStIBb1aRnIPuXaKScd4+&#10;eFmCcMEYONPfWPRekH6ctM+bxcmFjuTvHH+kSud1G7UIYT6yTtjtAneVlWnB7q7uH2NeWQT7JyPP&#10;z95964SrJ1JZZ9W0bZUKEYU+QJx/2rxXF7vUe+VS4smHwC7W/TbtcNY1cHJHATTUjnD63bmcF22l&#10;2/Xg+c/8QdZ3qnQRl9f3J4RDBHlgLq8YIMTzxOZC4o7sgKKkuRT+owFxrddhb9/8r+uFs9P/ADDn&#10;dVXFGur0hn9ybMeX8F4/wauksfzn8TEo46Eh236w+K3a5y+J5x91mwHZJvNwKUP+NzP6zVzsvzpG&#10;Pde7E2g6Z6WOjH/FM/BctX/MZ1ln+UjtW9ljoziquAQBAEAQBAEAQFD2KA4Z/qfL9iquTLeU0atu&#10;MP8Av+37/Bwf5sKPNU/MPqnYP/SGFwtISnLl8z2ezX99PSf/ADhF+K2el/6qJxm2X+h+Rt8pP7mi&#10;/kj8FJP9R8dT5v5n0Dsqli5FUKhAEAQBAEAQFCcKjBEf0iT8bfWEY+tX4/oFdbs9+ccHtP8AlGv4&#10;HOVMDXBEMPrK+SvR5MqqAKgCAIAgCAKoKFM9hX4nr9odLnWW5enLT6v1rJqyMyDGRyg5K57Vq6hb&#10;tNnSaNQdS5XDqNvlrgZS0UMMYDY42hgAHYDooUlJym2yebWHR0Uj7R4rzMpFVVAKoCAIChQFjyBk&#10;rzmm0sBvCya7OP8A1ILluhabUx2RRUXO9oPQOe4/sA+1Sbs5R4byRDu09bebjkxfwvaZOqt/NF0T&#10;ovWxxVzayQEZHLCDL193sBdTr1ZUdOqyT6sePA53Z2h0+pUotcE8+HE2zqDT6ECA1D7+6VGjd5ta&#10;WpoLYoblJJE0+Ebz6xn3Pap50et+KsaU3zwvpw/Q+d9dt/wt/Uh1Zf14mY+ADVX5P3Ju9oe7DblS&#10;B7RnpzMP44d9y43aWi23I6rZissuD7TYdE/nc7y7qN1yZL8uKTRzAYKpFYRTPEqrgEAQBAEBQq1g&#10;tPb5pNZKRIxceOgnak2mN3hbz1FmqG1BOOvqyeU/1guo0OsqVdJ9hxm0Fs6tBtdprl6DGOnXspig&#10;95JkI1Ibkmi5er948k/ZwEKBAEAQBAEfIquZTOFbL3UVj7zJkejpfi4axb4clN/pqM9pveJO2X5E&#10;7I/qNUew91krS5o5AkeRXrKPGWkZwrnzK4yfBX0DKyknhl9tkjeRwIzkFJLei0KUnQqKpHqNX/FR&#10;s5NtXuDUTwx8tluTzLBIG+yx36Tc9lH+oWr320j6g2R2hheUY0Jvj8f3MLeHcEeYXOttPdZLUIz5&#10;LkXMklgmjlhkMUrDzMc04II969qc9yWTwvLSF9RcJevuT34TeKin1Fb6bSepalkV3gaGU9RKcNqG&#10;9ABk+Pmu7sL6M1uSfrxPlvaXZqrbVZVYReM9j8iWzZw9rS0hzSPPsui4SWURhJwjLclwZyiT2hkD&#10;srVnky15T7jkDsq4pnJa9vPnwwhcuZaYxjqTgKkVgPg3IhTx47NiSjZra3xAugBZWtY3q5h/S6eI&#10;XM6rbOUW0TJsPrcKVToaj9eJCLHhnr964rDpZiz6TdR1VGpT5HPbqya2VsFXTOfHUwvEjHs7gg5X&#10;tQr9BLLMHVbSN1byT5tE97bxlWe27JUl2nc2e+mMQfQQfadIAcE+Q6Zyu0hqMOh5+vE+Zq2ydf8A&#10;GuMY+y32PyIO601jc9eX6tvN2ndNWVL3E8x6NHgAPJcld3KrPCPo3Z3R4aZZbrXHHrqR0hByTjA7&#10;4C1spPkjoP5iit3kd7oPR1w1/qq32O3QulmqpA0lozyN8XH3YWwtLaVaSWDl9f1Wnp9u6knx9d6N&#10;s+2OgaPbzRtustG3lZTxNa4hoBc7HUlSPaUuippHx9ql7LU7qVSfLPrtPXxxcpznKy2azr4cjkwq&#10;AO7KjBae3yVXyKLmYF40R/5Br9nyj/rBbSx/MOe1Y1z+kMGKPZj/ABWj/Bq6Gxf85/EwLf8ALZD1&#10;o9oLeLnL4lI8mbA9jm54E6M+Wrmf1mrmn+dI8Ln3Imz7TYxZaT/BM/qhc1ce+zrbT8mJ2reyxkZh&#10;VXAIAgCAIAgCAICh7IUZxTjLD80jyZbPmjVrxhj/AMv1/wD8HB/mwo71X8w+rNgeNr8jC47rSkpT&#10;XD5ns9mv76ek/wDnCL8VtNL/ANUjjNs/9B8jb5Sf3NF/JH4KSf6j45nzfzPoHZVLFyKoVCAIAgCA&#10;IAgKHsjBEL0izy3QmnG//vz/AFCut2d/OOC2of8AKIBtGApjfJELMuVhaEAQBAEAQBAFVAA4yfIK&#10;6CwmxP2ngk7wEaKffNx6++PjxBa4AxhLc5e4kdPeMKNtfuE47veSTs9bS3t7HUbFoWcrfko3fvZJ&#10;dj7iRyAJ15KrkVVSoQBAEBTPXshbg+epk5GPzjlAJV0Vl4LKskoNmpPiG1UdYb1aruQPNH9NNPH1&#10;yA2P82Me72Qfmpj2eoulQ4kEa9WVSq8Ga/R4aW/KW6d7vj2kstdt9W046CSV4A/osf8AatbtZX3b&#10;aFFf1Sz4f7o3WxVDfup1n/TH7v8AZmwpRYTEEBrr9ITpQ2jd23XtgxFd7czmOMfnIiWH4+z6tSts&#10;lcOVtOj/AMr+/pkObaUNy7p1f+Zfb0jDmwGqf4Gbv6ZuRk9VF9KEUh8C13s4+8LZ63Q6S3bxxOf0&#10;Ov0NxjPM220bxJC147EDHwULtbsmmT3Rnvwi2fSOqoZDXEqgCAIAgCAoRlUARFHwPOa805Bq3SF3&#10;tVQwSR1dNJCW+8jp9+F70KzpVoyXaYF3SVWhJM0832z1GnL3cLdVAtmo53xOafHBx/3+KnWyqqrR&#10;i4vJ8+X1N060k1g+HC2b5mqwwqAIAgCAIAq9pVcyhXlPkisebJi+jpcTedXt8DFTH+k9RvtMuKJO&#10;2W7CeDejQFHcPdZK8uaLv3pHkA44aripxPId075VyKN8DH+9G01t3Z0ZWWitjaJnNLoJsDmjf4EL&#10;AuLaNSLeDd6RqVTTa6nF8PXejVhuFoK6bcamqrNdoXxTRPJa4j+2s8x9y4G9tnSlnB9Y6BtDTvqK&#10;i5Lex2/uzzmQe3ZYEorHA7KKcPalwyX008lJIyWCR8EsZ5mSMcQ5p8wVdSqypPKNbeWlvdRaqRTz&#10;3IlnsNxt1en6ems+tHvrKdpDGXDu5rfDmXV2uppJJy+v7kG7Q7CKTde2XgvKJNTR24+n9b0UdXZ7&#10;nT1kTxkcsgyPiF0lG5jW4JkM3Wl3NpLFWDS+D8j1bJA7xB+BWUa3dwXEjzQoWk/iq8i2LTzk6TUu&#10;naTU1orLbXQsqKedhY6N4yCF4V6aqQwz1sa1S0q9JF44mpjd/byfbDXtwskrXGBji+nkI+tH4KOt&#10;RpKnXwuR9ibK6n+MtYxm/XieMHQ5/FaupT3mkjt509/gU6AAA4A7AdlSUppbqPGnZ2+d6SWfkVPc&#10;HxVFDC3mzLnJODSZz0lDNX1EUNPE6aaR4Y2OMczi49MY+a96NJ1JLCyaK81SFlQam0mu3/dGxbhJ&#10;4co9rrMb5eWCW/1zQ483UwMIGGDPkpCsbONOO80fLO1O0c9Rr9BCWYp+utkmGjA6BbnkuBHrXHgX&#10;Dv4p1FeTwXKhUoeyoCmOnyVSnWYH40G52Fv/ALhH/WC2Vj+Yc9q3FJo1yekNOaLZn/FeP8GLorH8&#10;5/E11v8Alsh9H9ZbyPOXxEOTNgWxpzwL28eB1e0fe1c4/wA6R43XuRNoGnv9h6XH+5t/qhczcfmM&#10;6y0/Jidm3ssZGaVVwCAIAgCAIAgCAoeyFDjl+r80jyZbPqNW/GMMb+X3/Bw/5sKO9V/MPq3YD/S/&#10;IwmO/wAlpSU6nL5ntNmf76elP+cI/wAVtNM/1KOJ2z/0K+Bt8pP7mj/kj8FJP9R8dT5v5n0Dsqli&#10;5FUKhAEAQBAEAQFCqPkCH3pGjjRGm/8Al5/qFdhs6s1uBwG1GeiIEBTC+RC3WVVgCAIAgCAIAqgK&#10;jTBTlDwWu+pjLj5BUlJKm2elKLnUSRsr4I9CfwV2fpa6pi5Ku6vNW8/xT0b9wUJazXc67SZO+h2q&#10;hRUmiRjQPBc+zreSwVQFVUBAEAQoymUB4/dTUTNK6Evl1e7lbTUr35zjrjosq1h0laKXE1eoVVSo&#10;SbeOBp7qah9bVS1MhJkmeZCSc5JOSftU8WNNUqKXWfPNzVdWcmzYf6PXSZs+0t0vUgxJd7i7l6d4&#10;4mhg/pGRRdtRWc73o/8AlX39Il/Y63VKwdX/AJ39Fw++SUy447wICLXpCNIflnae2X2NuZbNcGh/&#10;TP5qYch/piNdnsrc9Deum+Ul9vTOB2ytnWsY1lzg/o+H3wa74JXwTRyxkh8ThI0juCDnopNvodJC&#10;WOwiSzluVoyZt72W1S3We2en7u05+k0kbnZOTzYwfvBUG3tLoqsos+gdNrKtRi0e5HdYC4I3D5lV&#10;UBAEAQBAEBR3ZWsHE8ZBBVM4aLGspo1o8bWgBpHdqS5QxtbSXqP1owOjZG/W+3upZ2fu1KCiyFdo&#10;LNwqOeCPXj8l26XtZOIfIqqs8wqAIAgCAKq6x1lCrZckXx5smF6Op3/jDq0DsYafp/Oeo32n5okn&#10;ZX3kTxYcgKOY8mS4/eOVvZI8gCMjCuBTkHcDqgLJR0HTKpnqPOeVxRhfiG4frVvHp8xmJtPdowTT&#10;1jBgsOD38wtfdWSuIYZ2Oga/LTK6lN8PXejWxuBt5fNtr/NbL7Rup54zhsvXkkZ4FpXC3NnKjJ4R&#10;9RaRr1DV6cfbXivNnmieue/ktS20/aOtaiscMoBod0IBHwVyeOKPOdLfWHyO1sOqbvpeqZUWm5Vd&#10;vmb1DqaZ0ZCy6V/Uov2fX1OeutnrS+WJRy/gvJmXtK8Z+5OmWMjmuUd2jaAP7Li64+IwftW2pavU&#10;6/X1OKvf8PqFZ70Fj6f/AKmQ6T0iOooYw2fTtJK/xcydwz9y2C1lR5+vqcvL/Die9wl9X/Yc0npD&#10;r7J1bpunZ7zUO/crv88j6/3Ef8OWve9f+B43VHHNuFemyx291HamuyQYoy92PIknC8Z60muHr6m1&#10;tf8AD+gp+2vXziYP1Vq6862ubrjfK+a41R6B8rslo74AHQBc7cXHTvJK+maPR0+G7D9PJHSrF3sG&#10;5cnF8AQqb2SxRzxZ9dptNbfbhBQ2+nfVVUzuWOKMZc4nwWXRpdNLdNRf6lRsKbq1eS+H6tE9eGDh&#10;Nh0M2DUepImVF6kAdFTvaC2mH7Xe9dfZab0eJY9eB807SbUTvaslSlw9d7JXxQsjYAG4AAAXSJYW&#10;CLU95uT5s+kfcql5VAEAQBW9YMDcZwzsNqH4R/1wtnZ/mI5/Uvc+Zrj9IaP7D2Z/xWi/0V0tl+Y/&#10;iayj+WyHrPrLdx/q+JWPus2B7GdeBi3f43t/rNXOy/OkY917sTZ/p3/Yil/wbfwC5Ov+Y/idZZ/l&#10;I7RvZWGcVQBAEAQBAEAQBAEBxTfV+aR5M859Rq24xc/6v1+/wcH+bCjvVPzD6r2A/wBL8jCq0pKk&#10;uXzPZ7L/AN9XSf8AzhF+K2em/wCoRx22v/8Az18Db7R/3PH/ACApJ7D42lzfxZzt7K7rLVyKoVCA&#10;IAgCAIAgKFUfIEO/SMO/8TdMA/79d/UK7TZn844Haj8sgZ0yceal2XMhVhWAIAgCAIAqlGAqZwVY&#10;PQ+ab75IvXunf6B0rNrrWlmsUA611SyFx8mk9StZqNZW1tKRutLtXVrJ4NwGmLRBYbHRUEEYZDTx&#10;Nia1owAAMKCK1V1qrmyfbKn0VCKO2Z2KsM3mXqnWVCqAgCAoRlOooy0jCtXCLHWRj48NbDTe07rb&#10;G8tnusraduDj2e5XTaFburWycVtHcKFLdZrmj6EDGRnsplX8uKZCj9ttG4DZDSH8A9pNKWIjEtLQ&#10;R+uGMfnXDnk/pOcoH1G4/FXdWt2t+HV9D6N0u2/B2NKh2RWfjzf1PcLXG0CA8hu9o4bgbY6m08Wl&#10;z66hkZEAP9tA5o/6Yasyzru2uIVV1NGBf2yu7WpQf9Sfj1fU08GN0Ej2PYWOYeVzXDq09QR8ehU/&#10;QxUhl8mfN04yhPCXI2D+j81w29bdXKwTTB1VaKr2WuPX1UnVuB5ZDgod2houlcZS4E17NXEKlDdc&#10;lnsyStDgT0IXLJp8jtfiVVQVQBAEAQBAUPZUYLHDp2VrXAt6yN3G3tq7We1c91p4HPrrQ4VLeVuX&#10;FnZw6e4rptCuejrKMng4zaS0dSi5045+CNbbXcwDgch3UHzUzU5KS4EKVIOC4rHEqvVmO+HMKg7w&#10;gCAIAqrrHWU7OCtlyRfHmyX/AKOw41TqgZwDTwdPm5RxtMnwJJ2V95E9WfVCjiPJkuP3jkakeQKq&#10;4FCgKO+CYKJ9TOJ7ASOh+xN5rgWOKlwPD7nbQaf3Vss9vvNEyYvbhkuPaafAg4WFVtoVsto3mmar&#10;dabLNObx8X5ogLvLwdar27mmqrNFJf7M3JzCw+tYPDLQMnsuTvdNlzjH6fsT5oO3NKtFU7mST7/3&#10;kYCmilgmdFKx0crfrMeMEe7C5+dCpT4OL8CVKOqW15BOnUi/g15nGXAFePBczbwbcPZ4PtK9zhUb&#10;Ra5VFzYKtTXWWPL918RlPZ7DIi2lxKYA6K9xjJYPKU1PguBcO2R2+C8eTwVxJLmOw69FkKDay0eS&#10;rQzjKyW5DgPEHyXnjjhHvltYPfbH7it2y3Dtl2mhbNSc4jqARkhpI6j4HC22nyUa/tdhwW1Fi7mx&#10;nCPPn3/Y2x2G7Ul7tNNWUkrJoJWB7XsILeoyPxUjU5p01u8T4/uLepQnKNXKeev9zsmkfIr0TyuJ&#10;5RaxhHMD0CqXFUAQBAUKtBgvjJ/vDaj/AJLP64Wys/zEc/qXufM1vekM/uPZnz/gvH+DF01l+Y/i&#10;ayj+WyHzPrLdx/q+JWPus2DbD9eB21j/AOMG/wBZq52X50jHulmMcGz6wDFqpRjH5tv4BcnX/Mfx&#10;OttFikjsge6sM0qgCAIAgCAIAgCAIDimI5O/ikeTPOpwwaueMhjm7+XslpAdFCQcdx6sdfuUeaon&#10;0nI+qdgZRVrxfUYRBBxg5z2WjyiWJRb4JHtdkmOl3Z0o0NJ/8IR9h5HqttpkW7hPBxO204xsVFvj&#10;g2+UgIp2A9MNHdSPzwfHMubOdvZXdZauRVCoQBAEAQBAEBQ9iqPkCG3pGSP4K6YA/wB9v/qLtNme&#10;FY4DahroyCA6ZUuyIXZVWFAgCAIAgCqUYT4lWs8gW8wxg9enRXYUU5HosYwyV3AJtub3rW4arqYe&#10;antzBFC5zehmd9bHwA+1Rnr2oOUHST9eJJuzlrvSTkjYExnI3AGffhRtTbeckqNbqSRzM7K8uXIu&#10;VxUIAgCApnCowWvcAO4VOrAXaa8eP7WMd33KttiilDorZTc8jGnIL3gEfMBSXszQxFzkuoiLam4U&#10;qm7B54mGdgdFHX+8ulLG6N0kEtayWo5Rn81H+ckz7uVpHzXV6xcfhbGpPk8cPnwOU0O2/F6hTp4y&#10;s5fwXE27qCz6ICAIAgNTfFDoQbfb36nt8cZipJ6o1lOAenqpQJMD4EuH81Tbod07qxp5fFcPAgHX&#10;7f8ABahVglwfFfPieq4KdbjSe8UNDJIWU13h+ju69C8HLD95Wm2htnUptpGfs3c9FW4s2ZU5D48j&#10;tnCihLcbRNcZb6Ujmb3VS9FyuKhAEAQBAEBR3ZMFrfA62/2uO9WeroZmCSOeJ0bmuHcEYK9KNXo6&#10;yl2GPcU+koSgaid3NCVG2m4l6sMjCIoJjJC49cxuOW9VNWlXUa0efUQJq9tKjP5njx3963jeDQSW&#10;UVV/eeafDAQBAEAVy6x1lD3C85dR6R6yXfo8HD+Fuph4/Rof6zlHu03USNst7xPpv1Qo0jyZLcuo&#10;ub3SPIu6y5XFQgCAICnZAcU0bZmFrw1zT3DhlUcVJYZVSlF5jzMSbicM+i9yInmvtMUVSe00A5HD&#10;pjPQLWV7ONQ6Ww2gu7F+zL6vzI5av9HpUw+sfp2+jB6inqwcfDIWlno65pevAkay/wAQa1H/AFDy&#10;vnz+cjEt84L9zrNOWwWmK5RNHSSnnYB9jiCsSekPs9eB2Nr/AIh2lThP9P7jyNZw+bj0EhZJpC6O&#10;I7mKEvH2josZ6W1yXrwN4tttOayms/8At/uOKDYXcSocGN0dd2k/r0zm/ii02XZ68CsttrHHNfT+&#10;49VZuEHc69zRtdYjRxHqZKiZoA+IByvaGmPPFevA1Fzt5Z045i8v5f3GWdI+j3vNTyPv1+p6aPPt&#10;Q0jSSR5ZKzqejJ8WvXgcddf4jt5jS9f+Z7HcXge07aNs7gyyMkfeII/Wx1Ej8ucR1wPisx6ZCMWn&#10;6+hqLDbW4qXkXWfB97/WRBKppJaKaSCeMxzxyObIw92uz1BXD3EOgqNI+j7S6d1bxrRfM4iMsILu&#10;UHoT5BeNOo4z3zNr0I3FLPWTs4Gd6vyvapNGXSYOq6Qc9NI85L2f9h8F3unXaccHy/txobo1+mpr&#10;2fXcTFiILGkdRjphdHz4kTdeEc4PRC4qgCAKjBTxRgwVxkt5th9R+5jD/SC2Vn76Of1P3Pma4PSG&#10;HNHs1/ivH+DF0ll+Y/ia2h+UyHrPrLdx5y+JWHus2D7DNLuCC04/4Ys/rMXOz/OkeVb3UbP7KMW6&#10;m/kN/BcncfmP4nWW35aPvZ4q1mUXIAgCAIAgCAIAgKFCmMnBUDDW9cdVWC5nnUi6jWCJfF7wyXHc&#10;Sqj1LpyIT3OOL1ctI0gGYDGOp7Lnr+y6XiiUtmNpHptRU6r4eu9EOptkdewVToTpG7h/Ny9KVxH2&#10;+IXKy02any9eBOVLbixWJNrPy/uJJ8J/CzfLXqen1bqijdbxSjFLRygc38ogHoc+a6fT7J0pbz7C&#10;Kdr9q6Wot06T6/X9TJ1MBaxoPgMFdElhEKt7zZeAPBVyEsFUKhAEAQBAEBR3ZAU/RVHyKMhl6RiR&#10;o07pdufa+kvOP5q7HZ38wjraj3CC5OSpdIdKIAgCAIAgCAonvFye6VjDpZGQRgvllcGMA8Se34hY&#10;9zcKlSeTJt6Lr1Eja1wy7cM202ttFtMRZUyRioqHHuZHdSCoQ1Ov0ld4J40W0VKipMy4O3vWpwdL&#10;wLkAQBAEAQFjxlUxnBbLOOB1t7uEdqt09VKeWOKJ8jnHwDRlXQg6teMUY1ap0NvKTNQm6WrJNb7g&#10;368yPLzU1b3MJP6AOGj7Apt0+26GlEgDUbnpK8iTPo6NC/T9Waj1bPHzMt1O2hp3k/7ZIeZ5HwY0&#10;D+cue2uu8wp26fPi/kdnsXaZnUumuXBfPmT3UZErhAEAQEJ/SMbfmSPTGs6eInkLrXVPa3wOXxEn&#10;4+sHzCkDZS5xOdu/ivs/0Iw20tPYp3cVy9l/dfqQssN6m01e6C6073Mmo5mzNc09eh//AKqQL6jG&#10;tRfWR1YV5Uqqa5G4PbzU0OrtGWi7wO546unZJ8yBn78qB72n0VZxPoHT6yrW0ZJ5PTNPRYyNii5V&#10;LggCAIAgCAoUGMljzkHplWSXs56ynN4ZCfj92tdUUlBrOjhBNMfo9XyDB5Tkhx+C7jQLxx9iTwRt&#10;tFYqT34rh67iEeOgOc9O6lmKUqakRLU9mbiFRcixoIUCAIArl1gp+kF5y6j0j1ktvR5SY1pqRmM5&#10;pYj/AEio92m6iRtluZP9v1RhRpHkyW5dRc1I8i58y5XFQgCAIAgKEZQZa5FAELcZLZIw8duqqg+P&#10;CRZ6jIA6fYqNJlVhci11HGT/AGtp/mhee5HsL3Oa5NgUUQ/2tv8AkhVUY9hXfnj3iogaz9EY8gFX&#10;cizxUpJ+02yroj0wAF6LhwLlCD4tFlQwyROaQHZHY9irZR31go5brzHqNcPGfsu7QesTqShh5LTd&#10;CS8tHRkvkfLPVcfqVhFe16+x9HbDbRO4pfh60sfH92RuzgZx18iuRaWd0m6OYx3lyZ32hNZV2gNW&#10;W++2+QsnpZMnr0ewdSPvK2FpVcJ4ychrumQvLWccZfruNt23WtaPX+jrZe6F/PBVQtf/ACSR1CkK&#10;2qdJDmfId/aysriVGSxg9YOgCzDAKoAgCoCnijBg3jH/ALw+pf8ABs/rBbGz99HPan7nzNbnpDB/&#10;YWzP+K0X4NXS2X5j+JrqH5TIfM+sFu4/1fErD3WbCtgv/QgtX+OLP6zFzs/zpHlW91Gz2zf7H038&#10;hv4Lk7j8x/E6y2/LR9zPFWsyi5AEAQBAEAQBAEBQqjBxzM52AAZ6+Kuy1yKJ7vItMRIH4Kj4lG37&#10;yOI0MbiSY2Z97V59FB8Wj06SpjhI5fVcrAGgADwx0XouHBHlLMsNl7c47KuS58HwLh3Qq+ZcqAIA&#10;gCAIAgKO7ICn6Ko+RRkLPSNOzadKsx/t7z9y7HZ38wjran3MEGx5+al0h4qhQIAgCAIArorJRsHo&#10;M+HdXRWMpiXEzPwkbZP3I3aoX1LHG12k/S5+mWvd+g34LhNfunRhup8cnc6JZqrNNo2j0sLYWtYM&#10;ANHT3dFFU3vSyyaqNPoqSSPoHdUzxPVLhkuQqEAQBAEBxyOOQB4oVMD8Yu4o0Ls5cvVPLK24YpYQ&#10;Dgnm74+S3+i2/TXKeMnJ69d9DbtZwawwDk5HYdfiO6mpRUUoogiculeTadwfbf8A+p/sTYo5YvVV&#10;10BudRzNw7MgHID8GBihTXLn8TfTafBcF8v3J+2es/wenU4tcZcX8/2wZqWhOkCAIAgMecQG37dz&#10;dodSWJsYfVSUxnpenUTx+2zHxLcfNbLTrp2d1Cqu3j8HzNRq1mr+yqUHza4fFcUaingtlw5pDmEE&#10;td0+R+eR8lOi93HafPCbo5RsJ4Ctx237b2fTlRKHVtolPICevqXY5fsOVEe0Fn0VfeiS7sveupQ6&#10;OXr6kq29guUz1EgR5ZLx4KoKoVCAIAgCAIUZY8eyeuCrW8FTy+4ekKXW2kLlZqtjXw1kLonZGe46&#10;H7cLKtrh0aikjVX1sq9FxZqM1rpKs0Hqq5afr2ltVQymInwc39Fw+Iwpw066VxQSyQHqVs7eu3g6&#10;Xqtok8bpqXh8Qq8igQBAFUp2FP0grZrgj1iuZLH0ehxrrUQ8fokf9YqPtpl7KJE2X942CM6AKMKf&#10;JkvS6i5n1Vci98y5XFAgCAIAgCAIAgCAIAgKIAQhRnG8E4whZLPUY93u20o90NAXKzVLB6ySMmF5&#10;/Qf3BCw72l0tPBvdG1CWn3EZGp7Udiq9MX6ttVdG6OrpZDHID0zg9D81HFehKnJ8D7F0bVqV1Zx3&#10;nx+XmfAfaZgE+JDR1WLT3lNG3k4QjKVTkbHeAumrItlIXVJk9Q+qmdB6zP1efw93bCkiwXsZPkPb&#10;GpRqajLov0/QkyFtThEVQuCAIAresGDuMJvNsTqb/BtP9ILY2n5iOe1NZh8zW36Qz+4tmP8AFaL/&#10;AEV0tj+Y/ia6hwpsh6z6wW9j/V8SsPdZsJ2C/wDQitA89ZRj+k1c5P8AOkeVb3UbPrOP/B9N/Ib+&#10;C5Sv+Y/idZbflo+5nirDKLkAQBAEAQBAEAQBAEAQBAEAQBAEAQBAEAQBAUd2QD9FUfIoyE/pGj/Y&#10;Okx/HlP3LsdnfzCONq+cCDzTkD4KXSIXzfxLkLQgCAKpUKmMlCnY5V+d1ZQSWeJTJJDQ3ncSMNB7&#10;9eyxalXcpuqzKo0emqJI2Y8He05272zpKirjDLpcsVMxLfaa0/Vb8goZ1e+d1Weer12k06LYdHBS&#10;x68CQnTK57mdo3hYL84VcFVyKjqgKoAgCAoUBxzu5Gc2O3ihZJtLKNeHHtuA3UOvLbp6nk56e1Rm&#10;SZoPQynPf4BSbsxaJQdWREO0l90jcPX3MF7P6El3J3L07puMOcytq2NmwD7MI9qUn4MBXW6jdRtL&#10;WpX60uHx6jkdLs/x11TorrfH4df0NwdNTxUdPFBCwRwxMDGMb2a0DAA+SgZtyeWfRySisI5VQqEA&#10;QBAEBqn4rttjtrvZfKaGAQ264SfT6MgHHJIS5zRn9VxcPkpv0G5/HWEZN5lHg/ly+hAu0lirK8nh&#10;cJcV8/3OXhN3E/1Pd4ba6aX1dDc/7DqCT0yccv3rU67ZurR6RLLyZezl0qct1vBtKppRLG1zTzAj&#10;OQolkt2phk00ZqdNNM589lTPtYPVci5XFQgCAIAgCAtd1aqNZBxSMHL4n3KxR45LJcVghHx7bOOd&#10;HTa7tsReWD6PXMY3Bxn2X/L2vuXeaDqLhJU5P14kbbQ6bFxc0vXgQrd3PkOylqm4zjvIiaUHB4ZR&#10;eUuZZyCZ6gEAQBVlxSKp8yVfo9yW7hX4dwaRn9YqP9p17CJD2Vft4ZsIZ9VRbT5MmKXUXtGArkXP&#10;mXK4BAEAQBAEAQBAEAQBAEAQoymOmEKI4pmBzQCMova4MpJcVJEed8uEax7s1zrlBUvtN1LcGoja&#10;CHe8t8Vp7ixhUfI7vS9p69ilBvgvj5oxdpj0eVNTVrJLzqWStpgfbihh9VzjyKxFpUM59fY6e9/x&#10;Bq1qfRQX3/uJfaS0vb9IWGjtFthbT0dLGGRxsGAAt7SpKlHCIou7mV3WdSXNnfBexjIqhUIAgKHw&#10;VoMI8X7ebYbVPupwf6QWwtfzEaDUfd+Zra9Ib1odmT/8Lxfg1dRYfmP4mrpcIPJDxpw4fFbqPOXx&#10;Loe6zYVw/gHgks4P/DSL+u1c7P8AOkeVb3UbPrSA230+P1G/guUr/mP4nWW35aPtZ4qwyi5AEAQB&#10;AEAQBAEAQBAEAQBAEAQBAEAQBAEAQFHdkBT9FUfIoyE3pGj/AGPpIeHNMfuC7HZ38wjjavnAhC0d&#10;ApdIhlzfxKoWhAEARlGE5BcQMc2T2HmrYybeGVZmHhc2qdululQiaB77RbiKupc4ey4g+yz7eq5D&#10;Xb9UIOnB8/XadroljKrNNx9eBtMpaOOnjYyNvI1owABgYUSTblLJNlCkqNNJH0EYOcZVD1xkuxko&#10;XFUAQBAFRgtLlaOZ0Ws9Q0+ldN3C6VUgjhpYHSucfcFk29J1asYY5swby4jQpOTZqA1pqefWerrv&#10;eqhznSVlS9+Xd+Unp9ynKxtvwsIwS5nz5qlZ1rh8eBLL0de2xqLvftb1UP5umZ+T6J7s9Xvw6Qjw&#10;6NDR/OK5Da25UVC1g+fF/od9sdYYlO8fJcF+pOxRsSmEAQBAEAQEUfSCbZHUe3tu1bSRF1ZYpvVz&#10;loJJppCASfc1/Kf5xXa7L37tbiVBvhNfVHCbW6f+KtFXiuMPszXtHUS08sU8Ti2aN4exwOMOHUFS&#10;fVp9PSeSIbOs6FU2vcOG40e5O1lnuTZA6pZGIKgE9WyNGDlQhqdDoK7ZO2jXPS0ksmVA7t7lpsqT&#10;4HRPKOQdl6BFUKhAEAQBAUKFGWu6joFRvBbjJ0Gt9KUWstM19nro2yU1XE6JzXDz8Vk0a/4eakjA&#10;u7X8XTcTUhuboSs231rcrDWRlhpZS2Jx/Sjz7JU1aVdqtQWHxIK1a1lb1nHB5hbpN82aBrIV+I4y&#10;i3uCtAHdV6mOoO8VTqRRciVHo+SRuTehnoaJp/pLgNp+RImy/wCavgbDG/VCi6nyZMUuSLx2VUXd&#10;ZVXFQgCAIAgCAIAgCAIAgCAIAgLJBnCAs5A49e6oUayDG0dCMhVLd0Y6dMBVKpYOUdgqFxVAEAVG&#10;C0/WCMIwnxff3h9V/wDJh/WCz7X30aDUvdXxNbHpDP7h2Y/xWi/0V1Gn++/ia3+kh636w+K3S5y+&#10;LEeTNhvDwM8FNlBGf/HSL+u1c3V/OkeVb3UbPLX/AHDB/IH4Ll63vP4nWW35aPrZ2K8zKL0AQBAE&#10;AQBAEAQBAEAQBAEAQBAEAQBAEAQBAUd2QFP0SqMoyEPpHnH/AMTh4EzfsXY7OfmkcbVvjAhMDlS6&#10;RBJcX8SqFAhUIUCqlkDKZzwK7uDlhhfUvjiijL5XODGtAzlxPQLFuqqoUnIyrSg69XdwbPeFLZ9u&#10;1G3FIypiDbtcAKqqJHtBzhkMJ9wOFCmqXjuKriTlolkqVNSfr6GdB3WkWc4OrLlcAgCAIAgLXdkB&#10;xu7eXwXiniWAnhNkTOPfdA2DQ9Npijm5a26uLpOV2CIWnr9pXZ6HZuvcKWOSI+2gu1GljPWQChik&#10;qHxwwsc98nsMa0Zd17DHieylmdRRSz1EPveuKmFzNumwO3DNqdptP6f9WGVcUAmrD4uqH+1Jn4E4&#10;+DQoN1O7d7dzrdTfD4LkfRelWSsLOnb9aXH4vmZCWrNsEAQBAEAQHV6o07R6u05c7LXxiSiuFO+m&#10;laRn2XNIz8RnK9KdSVKaqR5rieVWlGtTlTnyawad9c6RrdA6vvOnbg0tq7dVPp3nphwHZw9xGCPi&#10;p7065V1aRqLkz5w1C2lZXc6UucWSK4ENzjp3WtRpWqm5aO4s9ZTgn6so6kfNcPtBY5TnFHebP3+6&#10;1Fv14mwyNwcAR1UbRhutkqqe+so5lcVQVC4KoCAIAgCFGUITGQjjkBPT715yjvMom4kVuN3ZJ2td&#10;Ls1RbYc3e0NJfytJMkB+sOg64xldho+oO3nuN8PXecDrmndLF1VH6fsa93jLn464OCfuUvUZxrUl&#10;JMh6vF0qriywr03d1ZPDmyqoAO6r1MA9SqdiKL3SUPo+x/5VLx0//Tx4/wAcLgNp+RImy/5iNiTT&#10;hoUXU+smKXJHID0VyLhlVGUEGSqFQgKZVMoDKZQGUygFUFUAQBAEAVMoBVAQFEA6e5APhhUAVQEB&#10;VAFQFp7hGEYT4vGk7D6rwM/2N/pBZ9r76NBqPur4mtj0hpzR7M/4rxfgxdRp/vv4mt/pIet+s34h&#10;bpc5fFiPJmxDhzx/+Cyy5/4aRf12Lm6v50jyre6jZ1bf7hhH8ULlq3vP4nWW35aPrZ4qwyi5AEBR&#10;AVQFFTKBVVBRAVQFMoCqAIAgCAIAgKZVMoDKZQGUygFUFUBTKAE9kBR6FsmQb9I4c1Wjh5Mn6fNq&#10;7PZz80jTat8YMhYOilvBFDXP4lUPNhUKBCpQq5PBVd5UN6E+Ssj1srLLeESQ4L9lna71mNSXGEut&#10;FpdzRhwOHy+Hxx1Ufa9qW5Ho4y6+39yRtA05zlvuPV2fsbH4YwxgGPAKM5vL3kS3TpqnBJHO0qqe&#10;Vk9EuBchUIAgCAICjvqoD4rhVRUdLNM94axjS5ziegAHVUhBymsGNcVFTptt4NT3ERuK/c7dW7XN&#10;r+aigeaWl69A1p9rHz/BTNolsqNNTxzWCDNbu3Vm4pnruDLa4bj7z0NTUw+ttljaLhU8wBa5zT+a&#10;YQfN+D8GleW0l0rW13Yv2pcPMzNlLCN3dKpJZUOPl9TaCofJwCAIAgCAIAgCAgl6Qzag0d2tWvqK&#10;E+pqwKG4FoOBI0fmnn4tBb/NCkbZW/8Aes5vvX6kV7Zac8xvoLuf6ERbBe6vTF6oLpQyuiq6SZsz&#10;C3xwc4+a7fUrVVaWEcBp106NXLNt+1Gu6XcXQ9pvlM8ObVQtc4fqu8R9qg2/pStqriT3pdxG4pZy&#10;e2z0WGuJt28FQqjnxKoVCAIAgCAIC13wQHyV9E2vppYJo2yRyNLXNcMgg+CvhJxllGPcU1Vhus1e&#10;8VOyku0O4c81FA78iXDM1O/9GNx+sw/PqFKOh6n0iVOT9eJDmvaS6MnUS9eBhZ4I6HwXdye8jhIv&#10;DKDsrMFG+JVVzgtYBwQrksSyXYzEk5wB1DYN1LoXnDTQAA+/nCj/AGmUpLh2ne7N1Y05reZsSjnj&#10;kGQ4Ed1F6hOMuJMTq05pYZyCojzgOb9qPOeCPTpIcmyvrmDxCr7XYV36fah69g8QmJdhR1Ka6yvr&#10;2eaYl2FOkh2gysx9YfamH2DpIdpb61vmPtVMdw6WHaPXM/WCY7h0sO0evZ+sEx3DpYdpUSs/WTD6&#10;kOkg+sqZmAdXAJ7XYV34dpaamNp6vH2p7XYN+HaV+kxfrgfEp7XYV349pX1rSMg5+Cosvmiu9F9Z&#10;X1rcZynAZXaU9cwnGUznkMpdYMrR3OPiq4YUkxzg9jnHdUT4leZTmHmruHaOHaXB2FTGC7gV5gql&#10;ACM9EKZKoVKoCjuyp1hGGeLME7E6tx1xSH+sFn2vvo0Go+6via0fSG/3Lsx/ivF+DV1Gn++/ia9e&#10;6Q9b3b8Vuo85fEsXWbD+HQZ4LbH/AI6w/wBdi5it+dI8q/uxNnlu/uSP+SFzFX3n8TrLX8tfA+pn&#10;irTLLkAQFp6qjz1AEon2lrWeRTmBTgMPrHOOmCqN45IrhdpQPAPVU3sc0MLqZdzgJvJjBT1rSq5H&#10;LrAkB7Kq49RRtdpQ1EYOC4K5RfYW78V1lDUxg45x9qYl2DpIdpUTsP6QwrcS7B0kO0r65n6w+1XY&#10;l2DpIdpQytx3Co0+wdJHtLfWs/WH2qmO4p0sO0etZ+sPtTD7B0sO0r61vmPtTHcOlh2gTNH6Q+1V&#10;SfYOlh2lfXMP6QVcMdLDtHrWD9JMMdLDtLTPGcYeOvkm7LsK9JDtLXVUYP1wfmjjPqR59LTzxZBz&#10;0is8ctx0e1rg7EdRnB7fVXbbPU5RnlojjaapCcWkyGR7qWCKE+aCo2WsKgCAYyQB3KqiqWTvNE6N&#10;uG4WqLfYLWwyVNVIGczezG59px+AWj1K9VnB4frxN5pVo7uqo4NsW1W29Dtnoq32K3RBkdPGA9+O&#10;sj/0nE+OSoYvbh3VRzZOmn2itYYPbNaQB8AsFI25yK8BAEAQBAU8UBbL9Q9fsVsnhDmR64xd2f8A&#10;U+2zqaOlk5LpdM00IHdjT9Z32ZXQ6LZyuqqyjjddvVTpuOfXiazyeZge7q/u4+ZPcqbaVBUaSj2E&#10;I1qrq1W31mzrgs2pO2+0FLW1cJiu9+Irpw8Yc2PGImH+b7X84qF9fvfxl40n7MeC/UnTZrTvwFin&#10;Je1Pi/0+hn5c2dYEAQBAEAQBAEB5Ldbb6j3S2+vema1reSup3MjkIB9VKOsbx0OMOAP2rLtLiVpX&#10;jWh1Mwb21he286E+Ul9eo1A32x1mnb3W2i4RGnrqKd1PPE4dWva4gjr8Ap4o3EbqEZR4xaPnW5oO&#10;0nKEuEk+RLHgK3ZdbbvV6Lr5z9HqM1FFzns/xaFHO0Vl/M34rgSHs3fNU1CT4+u8nqHhwXA548CU&#10;ucU2XtVc5LlyLkKhAEAQBAEAQFHHAQGNd9dp6Dd/RFbZqpjfpBaX08pHVrwOnXyWfZ3crWomjTaj&#10;ZRu6bWPXgaqNVaXuGjNSV1iucToq+jkcxzcH2gOnMPd0U06bdxuaS48SBtRtJWtZrGEdSOvbqtsz&#10;UPPMdlTGcF64pseSSb3lgon7OD7LRerjp6rNVa66egqSOUyQPLTj5FYNzZwuH7RmW91OhhxMgWXi&#10;T3KsIYKbVVW9rBgCpAl/H9601bQqM+WPp5HQR2grwaw39fM748YG6MmS7UDM+f0VixFs7S5+Xke0&#10;9pa7fDP18z538W+6ZPTUuB7qdo/avRbO0e76eR5/xJX7/r5nC/iu3Tcc/wAJ3/KAfvV/8O0e76eQ&#10;/iOv3/XzON3FPui7vqmYfyYmhXLZ2h3fTyKfxHX7/r5lP/xSbnd/4U1Pya0fsXp/D1v14+nkP4ir&#10;9/18yx3FDuc45Gqav+j+5P4etuxfTyH8RV+/6+ZUcUO5+P8AzpqvmGn9ifw9bdi+nkP4ir9/18w3&#10;ii3Pa4EarqPnGCn8PW3Yvp5D+Iq/f9fM5zxXbpjqNUyE++AfvVk9nrdrhj6eRcto667fr5nJHxa7&#10;qR/+0pd8YAvL+HaPd9PIu/iWv3/X+452cX26UYx/CBjh/GpWlWy2dpd308iq2lr9efr5nOzjJ3Sj&#10;GPy1TO97qNv7Cqfw7Rx/t5HstpavrPmdhDxv7nRNAdWUEuPOkx+1Y72bpN+vI9FtNVXr9z74ePLc&#10;dgHrILXL8YnDP3rylszT6vX0L1tRV9f/AMj7afj+13A4F9ptEo/Va17PvyV4PZhPl6+h6x2pmnx4&#10;+v8AuO8t3pENRwuzWaWoakY7R1To8fPlK85bMNLg/XgZ9Pant9f+R7Sx+kXsshaLtpivpiTguppW&#10;TAf5RafuWrqbN1Vy/XyNjDail/V6/wDIyhpnjQ2z1E9kbrxJb5nd2V0Do+X4nt961NbRLil1P6+R&#10;taG0FvV5v7eZlqw68sGqIGzWq7UlewjvBK134FaudrWpLMov6m8p39vU5SS+a8zvWTNfjByvDDXM&#10;zFUjLky4PAeAFU9cdZyZCoVGVTIDkyshGG+LI42H1eR/vN39YLOtffRodQ4xXxNZ/pDTml2Y/wAV&#10;4vwYup0/338TBXGPAh436w+K3UecvieRsR4cRzcGFib561hH9Nq5it+dI8a/uxRs7twIpIx/FC5i&#10;r7z+J1lr+Wj6WHoVYZZdlMoAuAVSmUWOkGOnVWylurJXBwT18NKznle1jMZJcQAFfCEqnBIx6lxT&#10;pL2pI8Dq3f3QejQfypqShhkb19UyUPf9gys6npteq8Ri14+Rqq2r0KKzKS+nmYk1Lx/bf2sObbob&#10;nd3+BigEYPze4dFt6Oz9zPn+vkaWvtJbx5fp5mOLv6RWcSOFs0gOQn61TWcp+wNP4ra09mpv3/X0&#10;NNU2qivc9f8AkeXrfSDazmJ+j2K2Qg9g573n9iz4bMQ6/X0MOW1U+31/8jrJePXcJ/RlBaIz58jz&#10;+1e62Yp+v9jHltTUfr/7HxT8c+5c4wJbdHg/o0x/erls1TXr9jxltRV9f/yOvqONTdGfGLrSR+5t&#10;ID+JXr/DtNev2PF7TVn2/X+4+J/GDunK7Jv8Tf5NIz969I7PUuv19Dze0tbv+vmcZ4uN0j/7SEe4&#10;UzR+1ev8PUV2fTyLP4kr9/18zgPFhukeb/xpeM+UIH7VT+H6Pd9PIp/Elfv+vmcP/wCKXdA99VVJ&#10;+DWhXx2foZ9rH08g9pK77fr5lHcUe557aqqm/Jv7l6/w/bdi+nkW/wAR1+/6+ZQcUO55OXasq8/B&#10;v7lVbP23Yvp5D+I6/f8AXzLjxSbnE/8AnRVH4tb+5Uez9t2L6eQ/iOv3/XzORvFTui0YGqJwPexv&#10;7l5S2fodSX08h/Edfv8Ar5lzeKzdJn/tS8+4wgqz+H6Pd9PIqtpK/f8AXzOQcWu6be2pckedO0hV&#10;/h6l6x5Ff4kr9/18zmZxgbqs/wDaCMnyNI3on8PUvWPIu/iSv3/XzOsvHE/udemck2qaiJniIGhh&#10;VVoFKDz5eR5S2iryWOP18zH1/wBSXbVMrJbvcqq4yt+q6qm5yM98HHRbm2sKVvy/TyNLc6jVufe/&#10;XzOs7dPJbKT7DWR7WFQMKoGFVLPIFRhxDCD7RA6DqfcF4VqqpRcmz3o05VJYijYTwY7BHQ1gbqm8&#10;0/JfK9mY45BkwRfoj4kKItb1F15uCfrxJh2e0vooqpKOPl+xKmAEMGVya5cSQMceByq4BAEAQBAE&#10;KMoSAELT5q2qbS0ssr+jWN5ifIK6Md+Sijyq1Ojg5GrDil3Xk3T3TrpIJC60W15paUE9HkfWcMdM&#10;Z/BS5odmreCk1xIT16/dWbUXn18T4eG3aeTd/dq0WiWEutVO8VlwcOwgYclp6H6xw3+ctnreouyt&#10;JSXCT4L59fyMPQNPWpXcYteyuL+C8zbLHGyGNkcbGsjYA1rWjAAHYAKD288WT+klwRcqFQgCAIAg&#10;CAIAgCAgFx/bPmw6po9eW6Dlorrinr+RvRlS0ey84HTnaMZPi33qTNlb9Si7So+XFfAifbDTN2av&#10;aa58H8f3Isaa1FV6S1Db7vQvdFVUUola5p74OSPn2+a6/ULSNak0jhdPu5W9aMjbXtJuJSbmaHtN&#10;+pC1wqoQ6Rrf0JB0cPkVCF3b/hKso4J8sLtXdKLye3aclYSxg2vHJcqlQgCAIAgCAIChVG8A4nND&#10;8g5I8kl2lketETuMvh4Os7PLqmxQZvdE0unijHWePHXt4jAXWaTqToT3c+vE4DWtJ6ZOePXga/sd&#10;TnoWnBHiD5KXaNRVaSkmRBVpyhJwaGcr0SeMnkmtzAVS0pjKowMHzVAMHzVUB1VQOvmgKY95QDHv&#10;KceoFce8qmZAY95TMgUx7ymZAqOniq8esFcoAgCAIAgCqngqngoqPiXbxRzcnr1CsaS4sZb5FRgD&#10;oPaH6RCo6dKa4r7F8a1Sm+DPutF5r7DUNmt1bUUEoPNzU0rmZP2rXVtNoVliK+3kbGnqlem8t8Pn&#10;5mZdB8Y+4ejHxtqa5t+o2Y/M1oy/Hlz91zd3s6pcYr14HS220c4YTfrxJS7acdWjtWSQUt7bJpyt&#10;d7JFSfzRdjwd2+1cnc6HWpLMV9/I7Sz2gp1OE368SR1qvtJeaWOpo54qiGQBzZInBzSPiFzValVo&#10;yxJHVULynXXss+5snmR8l5JxMxKTZXm7eKu4PkVSa5mIOKv2th9Xkj/8m78Qsy1z0qNNqCW5nvNZ&#10;vpDf7j2YP/wvF+DF1Wn++/iauk/5bIfN7t9xW6XOXxZ5R5GxDhw9ngz0/wC/W8P+cYuXrfnyLKvN&#10;Gzq3nNLH8Fy9b3n8Tq7T8lHMHkEjAwq4WOJ7xzkp68g9cADxyqYjLkXSe5xbPH673b0xtvbX1l/u&#10;1LQNaMhr5BzO9wb3Ky6VpXrP2V9zV19Rt6Cy2s/LzIp7mekFa9stJo+0F+eja6ty1p692t8V2Njs&#10;6q3Gv68UcLqG084cKXH13MjVrTfzXevZ3uumoKkROP8AaKV3qowOvTAXYW2i21Dks+Hkcbc65c1+&#10;bx4+Z4B7zI4ueXPce7nOJJ+JK2ztKKWIRx8kaaV5Wl78s/NluO3ksmFKMUY8qspA5JV3DqPNtsqh&#10;QKqAVcgKjYCoCh6oB19yAEH/APogKY95QDHvKceoD71TMgV+X3qjz1gdVcgOquyB1TIAyqPiVQGc&#10;qwqVVUUYVShROHWVRUdenYHxPZUlvQjvIuilKWCR3B5sDJuPqNmprxAfyBQODomuGRPN+4ftUf6z&#10;qu7Dcg+OfXWd7o2kyqVFJrhj11Gx2kp2wQNY1oY1oA5QOg+CjGblUnvMmGlDoaSifWwK5nrHkXIX&#10;BAEAQBAUKAseS1pwvOUmikcLmR24xd5v9Tjbya30UzY7vdgaeDB9preznLotJs3XrxyuByur6hGj&#10;Rnh9T9czWoXYaXkktGScnr16nr55JU106UaNPe7CC51Omq4fWbKeCDZ87e7Yi/XCAx3rUPLUOEg9&#10;uKnA/Ns6jIzkvx/GHkog2h1B3t1uRfsw4fPrJv2Z0xafadJJe1Pj8urzJHrlTsAgCAIAgCAIAgCA&#10;IDym6e3tDuloG8aZuAaIq6EtjlIBMMo6xyDp3DgD9qy7W4naVo1oc0YV5awvaE6FTk1/sahdU6br&#10;tHakuNlucBpq6gnfBLE7zaSPvHUfJTta1VdUY1YPKZ87XVCVpXnSnwlEklwNbxfwT1XPpK41WLdc&#10;nc1MXn2Y5gPqjyB/ELhtotPTe/BevA7fZzUpRW7N49fE2FwSescCOxCjVx3Z4JcpVFUpqRz5VxeM&#10;5QFUAQBAEAQFCgKcuCrOL4FMY4nz1NJHPE+N7Q9rxghwyFWLcJbyPOpTjVi4yNdnGNw7zaDvE2rL&#10;FTl1irHF1RHGP7nk6knHkVJGias6mKc5evEivWNHVJSqRXrwIwsJPXp1GctHQqRIzUuCI0lDd4F6&#10;vPMKoCoAgCAIAgCZwAq5ATICZATOQFQBAEAQBAEAQAJldYw3yCZXYMPtCe7xQ58GUz7lXpHyaPRw&#10;jjgw0An2h0PQ+9ecowkvaiXRqTp+6z2u3m8ertrKyOWwXWaKFh5jSvJdE/3ELnr3RqVwm0vt5HR2&#10;Ot1LdpN+vEmxstxv2HWgp7fqOMWO7Ow0vJ/MyHzB8FH95odSjxinj4fsSFZ7RQqvdlJeP7knqCvh&#10;uNMyeCRssTxlr2HII8wuVq05UZYaO0tq6rx3kzFXFVn/AFBdY56YoXH7ws61eZpmBqKe6azvSGf3&#10;Dsz79Lxf6K6nT/ffxNLDKg0Q8Z9YLdLnL4iOcGxLhuAdwa6dH/xvD/XYuYrfnyPKq1lGzmiw2lZj&#10;yXL1cbzz2nWWuVRR0WsddWjQtrluF4roqKljaSXyOHX3AeK96NvKs8JGPc3caEW8kLd5OO2vu3rb&#10;foeH6LTHLDc5vrO/kt/b7l3Fjs85pTkvp+xHV9tJLedNP14kUb7fbjqa4ur7vWzXGsd3lneXH5eS&#10;7W306lbpcPt5HCXOo168m8v6+Z8Ic0twQc9ytuo00uRr3KcusoceCcOpHm89bCrxXMpw6gj4lc4G&#10;FRLBTOQqgIAgCAIAgCAIAgCZwAq5AVM5AQBAEAQBAFUBFx5FcYBGQRnGfEq2SzwCbXIyFshtBdN6&#10;NZQ2ujY+OihIkq6gjpGzoCD5H3Ll9S1dW8XBv14nW6Vo7upqePXgbT9D6Otuh9O0dotdOynpaaNs&#10;bWtGCcDufeVEdxXnWqucuRNNnawtaSSXE9ExnLnC8GzYtqSL2qneMYLkAQBAEAQFCcKgOtutwjtd&#10;FPUzyNjhjYXukecBoAzlXwgqs0o8WYl1VVGm23g1R8Qm6c27W5dxuTZHfk2md6mjjcegjHTm+fdT&#10;Bo+nqnCMmuPruIM1i/lUm4J8PXedjwxbQybx7qW+3Twl9loiKy4v8BE0/U7d3n2fmfJZWuX/AOBt&#10;JJP2nwXn8hs/pb1C8g2vYjxfl8za3FEyCJkcbGxxsAa1jBgNA7ADwChRvPFk+pJcEXqhUIAgCAIA&#10;gCAIAgCAICEfpAdlHH6JuNaYBhoFLd2sHh2jm/0T0/VUhbL6n0bdnUfB8V+qIz2u0lVIK+pLiuEv&#10;0ZCqhrJqCup6umkMNRC9skbmnBBByF3N7aq4pNojayuXRlhm0/ho3cg3Y28oqx0jfynTNEFXGD1a&#10;4dM/NQtqNtK3qN4Jz0e8jXoKGTL4IOeq1ikpHQYa4oq1V4cgs8y5C4IAgCAIAgCAoR7kB02p9OUG&#10;qLJVWy4U7KikqGGKSN3iCr6dd2s1JGDc20buDizVzxDbF12y2rZomxulsdS4uo6nHTlz9U+9S5o+&#10;pxuIYb6vXWQ5rGlO2m5JevAxMCusg97ijipR3ZYZVXvPJhpLigqFoQBAEAQBAEAQBAEAQBAEAQBA&#10;EAQBAEAQBAFRrJVDOOyuxwLHzHRxI8PDp2WPOhGr7Mj2hUlT4w5mbNkeKrU+0ldBSVE77rp/mAkp&#10;ZXl0kTf4hXIanoUZpyivXgdzpOuVaeIyl68SWm6+7Fg3X4a9W3Gx1LagfQD6yEnD4zkdHBcG7Opb&#10;zaaO4rahGtSi97r7f3IB+kO6UuzGOg/gvH0+TVutO4yweq4x3iHYzkYW7fCbRanzybF+Gcf/ANm2&#10;m/8AHiDv4/nGLl6ylOvJRPOrGMYKTJf768Utg2dtr6OHFyv7mZioozkMPgXnwCx7TSKt5PiuHP1w&#10;FzrcLWlwfHl64mvvcndjU26l4fX6huEk5zmOnjcRFEPJoUo2emWtCmlKPH4LyIrvtVuq9RtSePi/&#10;M8bnqTj3rdU/Y4LkaKcnN5lzCvfEtTwFTGCrlngELQgCAIAgCAIAgCAIAgCAIAgCAIAgCAIAgCAJ&#10;x6gWk9VfT4ZbPSbT4I73RmjLnr7VFFZLPA+esrHloDW5DB4uPkAtDqGoK2Tkn68TcWNhK4aWPXgb&#10;SthNmrZs1o+ntdGz1lU9jX1NU/q6V+Ov2KIL69ld1XkmzS7D8JSUvX2MntYAT0+a1eeO6b7msl+A&#10;qhIAYQuKoAgCAoRlAM4VG8FOZa4gEeascsFSIPHRvWNO6eOjbZU4uFzB+lFhw6OHx+C63Q9NlUn0&#10;mPXgR9r+pbkXBP14kCo4/WSMa1pc5xwGjqc+AHmpepRjRjx6iH3KVepjtNpHCTsuNoNsKc1sIZqC&#10;74rK8nvHkexF3/RB+0lQxreovULpyT9mPBefzJ90HTVptoote1Li/L5Gblz50gQBAEAQBAEAQBAE&#10;AQBAddqPT9Dquw19nucIqKCuhdBNG4d2uGD8/L3r0p1JUpqcHho8qtKFaDpzWU+DNRu822Nw2g3A&#10;uemq1pe2nk56acjrPC4ksf8AMd/IgqdNGvY39qpZ49a7z561bT5abdSpy5dT7Uep4Z96qnZ3X0Es&#10;rybJXlsFa13ZvUYkx4EftWj1vTY1ab3Vxz66jcaJqUqE8N8PXebSLTXxXOjhqaeQTRStD2yMOQ4E&#10;dCFENWk6VVxZNNvWVWkpI++PxVcYeT3TyXqpcEAQBAEAQBAUPVChxuGR2PdeM4dJzC9nkeP3O22t&#10;O5ulauy3WnD4pW+y/lBMb/BzStjZ3lS0n7L4GrvrCF3T4rj67jVnvBtHd9n9WzWi4xPdTuPNS1Qa&#10;eWZmfPtkdOil3SdRjWit6X1/chjVtOlQm8Rfh+x4cDp9y6qXFZRysuHAqvPBaEAVAEAQBAEAQBAE&#10;AQBAEAQBAEAQBAEAQBAEARNgp4qr48iuMlT7XcD4qslvLDC3ovKZ2Fv1BcbNTVdPQ1s0FNWxGGoi&#10;a72HtOCQR8QPsWhvrCm6Tklx9dxt7a8rb6i3lfM7P0huTR7M57/wXjz/AEVwVpmNdpEuW0t6gmyH&#10;rMEreyWZZL4reTJ97PVc1v4CKeqgeWTU+qvWxuHdrm8pB+5ai3gpXbT7zV6nUdOhwMWXG6Vd6q5a&#10;2vqX1dXM8ufLIcudnrn/ALFJlpRp0ae9jiRZc3M688Z4I+bOT1WRvxf9P0MKSkuO8EbT5Hmu8KpU&#10;K3IxgIAgCAIAgCAIAgCAIAgCAIAgCAIAgCAIAgCZHMorknzwMM+qzWWv1BdaO3W6mfV11W/1cULG&#10;kl59wC191dxt4PeeDZ2lpO4mlFNmyvhf4daXZ/T0VZXxNqNR1beepnIz6vI+o34KHNS1KdxUcE8r&#10;13k1aTpVOlBSksP13GfwMHoMLRYxxOpT/pLgSnPiXYwXAqoKoUCFQgCApnCcgWuOF5S5jq4HjN0d&#10;waDbLSFyv1xmEcNPHloJAL3H6rR7ycLYWds7ioopZNPf3ataTk3g1Oa91vX7h6sud/uTnSVNVI54&#10;YTkMZ1wwe4KbNLs40KS4cSENTvHXqvL4GdOCXZB24+4A1HdKcOsFge2XlcAWz1OMsZjxA+sfl5rn&#10;to9SdvS/D037Uvojo9l9KjdXH4ma9iH1fV5myVRSTIEAQBAEAQBAEAQBAEAQBAEBHrjK2L/1VtAG&#10;8WuAv1LY2OmgDMB1RD3fF7z+kPeD5rpdC1N6fcYb9mXPzOS2j0lanbb0V7cOK711o1ncuXP5jyvB&#10;5c+Rzj96mGSVxDe7SDVKVvLd7CdnA5vw69W06IvNRmtpG5opJOpkiH6P83oPmos1zS+hk6sV68CW&#10;9n9V6aKpyfrxJjQu5m56AHr0XF9xInA5FUBAEAQBAEAQBAEBZKMt+a8qmccBnBjTejZy0bv6WqLZ&#10;cYWiXGYZ8Dmjd4HPdbexvpUJI5zU9N/EQbXr6Gr7c3bi87U6nnsd6he2WMn1M+DyTNz0LVLWnamr&#10;iKg368SGb/TJ0Jt49eB5UdV0md5ZRofceGVVmXyYlh8UELcBCoQBAEAQBAEAQBAEAQBAEAQBAEAQ&#10;BAEAQBAEBQ+Cxbr8mXwMy0/Oiek9IZ/cWzP+K8f4MUZ2f50iZLb8hEPWfWW4fvHtDkT22p/9X4f8&#10;ZX/gFr7P/X+u00+rf6aRiZv1FJ39CIljzZUeCuXI85FVQBUAQBAEAQBAEAQBAEAQBAEAQBAEAQBA&#10;EAQBAUVSvxK4yCqOOeRRPdZ9FtttVdq+CjooXz1UzuSONgyXE9MLDrXat4tyZsKNrUrtKKNh3Ctw&#10;vRbYW6K/XuBlRqOpaH9cEU7fAD3+9RRqmrO6m6afrxJb0bRnQgpyXrwJNxtwRkdvFcm/eZ3iiorg&#10;c2FcVCAqgCAIAgCAoUxko89R89TOyBhe9waxvUknH3qiXSS3UWzmqUHJmt3jG31k3H1cNPWubFjt&#10;j+WQgnlml8TjyBUnaJpe5io168CINf1XfzBPr9dZgzR2kbjrjVVtsFng9fX18wiiYD06nq4+QHUn&#10;3ZXa3VzTsaLqzfBHE2dtV1CvGjBcWzbdtNttb9ptB2vTduHMymZmac/WnmPV8h+J+4AeCgq9u53t&#10;eVepzZ9EWFlT0+2hb0+S+r62ewWEbAIAgCAIAgCAIAgCAIAgCAIAgNb/ABsbBnbbV51VZ6cs05eJ&#10;HF7I25bTVJ6ub07Nd1cPiQpU2b1P8RT/AA1V+1Hl3r9iHdqdHVvV/FUl7Mufc/3I76a1FW6UvlFd&#10;7bO+mraSZsscjSRnB7H3FdTe2kbmk945Gyu5WdVYNrGw28lv3e0TTXSB4bVt/NVVPnrHIAM9PLx+&#10;ahW/tHbVWkuBOGmXyuaa3nx9d5kwS9+nZaw32C8HOECKoXBAEAQBAEAQFrxkdFRlGcb43Zy3oqNY&#10;4oubysMxjvfsfZt49MTW+4QNbVtbmmqw0c8TvAgrbWd/O2llevqc5qGmQr028cfXcayNzdr73tPq&#10;Way3iB7SHuFPUYJbMwdnA9lLOmajCvTWZLPx/chrUtPnRqPEX4fseS7dPLouhymaDdxzCYYwELQq&#10;AIAgCAIAgCAIAgCAIAgCAIAgCAIAgCAIAgKHwWLdfky+BmWn50T0npDDii2Y/wAV4/wYozs/zpEy&#10;Wyf4dEPWfWW5fM9ocie21P8A6vw/4zP/AAC11n/r/XaafVv9NIxM36ik7+hESx5sqPBXLkeciqoA&#10;qAIAgCAIAgCAIAgCAIAgCAIAgCAIAgCAKvMJhULy3m6/gr1HPMtayfXbLZV3qvpqGgp5KqsqXckc&#10;MQ6uP7Fr691C3i95o2VvZSqyWE36+BsL4XOFek27o4dQX6KOr1DMwFjXNy2lBOcAH9LzUT6trFSt&#10;Lo4Ph67yX9H0inTjvzXV66iTsbORgAB6Bco45e91naU8JbqRyNCuS6yuMMvVSoQBAEAQBAUJAQFj&#10;pAO4VrfUg+CyRg4y9/2bf6adp60TsdfblGW4aesUfYuOOx8l1Gkae61RSa9eBw+taoqcHGD9eJrq&#10;cfb5i4vLjnLjku8yVMdGjGhR4ENVasrmrxNg/AvsEdHaeOur3Tll5usQFFHKPagpz+njwc/+rjzU&#10;S6/qbuqn4eD9mPPvf7EybM6RGzpfiqi9qXLuX7ksVyB3IQBAEAQBAEAQBAEAQBAEAQBAEB57cDQ1&#10;r3J0hc9OXiETUNdEY3HHtRu/Re0+DmnBHwWRb1521VVabw0Y1zb07ulKjVWUzUpuptpdNpta3TTN&#10;1ZieB59XMAeWeInLJG+4gfIghTnpd7DUbVTTPn3WLCenXLhL0j0vDxvRW7L65hq5JZH2WqcIq2IH&#10;pg9nY8/3LndU0t1U3j14G40rVuiaWfXibTdOago9R2eluNHKyemqIw9j2HIIIUVVqTp1XFky2Vwr&#10;mknk7hpBXlwyZ2McC5VAVMgKoCAIAgCAIAgOGZvM7GcdEylzGE+DMe7u7N2PdrTdRbLrTtdIWn1N&#10;RyjnidjoQe/itjbX07SScfX1OevtKhcRbXr6Gszd/Ze/bN6gNDdonPoXk/R69v1HjwyewKlTTtVh&#10;cwXHj67yJNR0qdCTlj14Hgg3v5grqVNTjlHKSzCWGPBOIaXMKhQIAgCAIAgCAIAgCAIAgCAIAgCA&#10;IAgCAIAnWA7sF4XX5EvgZdr+cj0fpDP7k2X/AMV4/wAGqL7N/wA+RNNs/wDhkQ+Z3C3b5l8esnrt&#10;T/6vw/4yv/ALW2f+v9dpptW/00jEzfqKTv6ERIusqPBXLkWMqqAKgCAIAgCAIAgCAIAgCAIAgCAI&#10;AgCAIAgCZa5Fd0Y6ZPZVSxxZRyfJH36f07ctWXiltVpo5qu4VTg2OOJp6de58gtNe6jG3jlP14m7&#10;stPncSxj14GxXho4VrZtTbWXS6xR1mpJ2gveRlsAwDyNz365OR5qLtT1edaTin68SWNM0VU4qUl6&#10;8CRkUfI3AHh4Bcxly9pnZwhGnHdic7ewVUXFVcAgCAIAgCAIDjk7ea828MYWOJjzefdi37SaMrbz&#10;XOD3Ma4Qwgjmkfjo0LZWdpK4qpJGj1HUI21F4fH13mqfWur7luBqivvt0ndJV1che5pPRg8GgeH/&#10;AH81MWn6c7bdT9fQhC/v3WnJevuZk4RdgH7ya3bcrpCRpa0PbJU5zy1D85bCPjjLvcPesHaLVXY0&#10;+gpP25fRdpvtmtHV/V6aqvYj9X2eZs5jjZDGyONjWRsAa1rRgADsAFDvPiybEscEXIVCAIAgCAIA&#10;gCAIAgCAIAgCAIAgCAwZxX8P8e9WiHVNuja3VVqY6Shkx1mb3dAT5O8PI/Erf6Pqc9Orc/YfPzOZ&#10;13SY6pbtJe3Hl5GsGrhkpKialmiMU0T3RyRyDDmuacFp8iD0+SmpThc0U1xyQFOnUtajUuDRKTg1&#10;4in6PujNG3+ocbTVuxRSyOyIXknLDnz8FHGt6Q6eakI5+X7Em6Dq2Eoyl9f3NgsFQ2aNr2ODgQDk&#10;duqjuacOfMlKnNVI7yOVrs9yFRPJflF2equKlVUBAEAQBAEAQHG9gPXBJ9yo4qXMo47wLAeuOqo3&#10;ngVTaWGeT3C22se49hntV6omVdNK0jJA5mE+LT4ELKt7upaTTizU3lhTuYtNevA1u7+8Nl62Zuj6&#10;mNstw05I4+qq425dD5Nf+/3KU9L1aFWGJSWe9/uRJqmjypzbjF+H7GGPHtj39Pa966+FRTWUcZOD&#10;g91lcYXpg8wgCAIAqAIAgCAIAgCAIAgCAIAgCAIAgCAIChPYLHuvyJfAzLP85HpPSGDNHsx/ivH+&#10;DVF1lxryx3kyW7xboh7H0K3j5mRHkT22p/8AV+H/ABmf+AWvslm/9dppdXTVu0Ymb9VSa/cREi5s&#10;r5K5cixlVQBUAQBAEAQBAEAQBAEAQBAEAQBAEAQBVwygVMl6AaXdAj4cS7g+GT1W3O2d+3Rv0Nqs&#10;VK+oe5wE0wB9XCzPdx7fL3rnb3U4UItby8f3N9Y6XUrzT3W18P2NkewXDhYdnLQ1zIW1d7kHNPWv&#10;GSSR2b5BRZf6lUrywuXrvJe0zSoW8d6S4+u4zLHEGggdsrStKfFnT8IrETkaMHxVe4KOOJciKhVA&#10;QBAEAQFMoC1zsKyTxyB1epb/AEem7NVXGvqGU1JTxmSSZ56NA7le9Km60korJiXFZUqbk3g1bcRe&#10;+FbvNrKWdsj47HSEto6fPsvGeshHmRjopV0nTuiipyj9P2IT1fVJVKjhF5Xd/ueQ2025uu62saHT&#10;VmizWVMmXyEEtiZ+nI7yDR+7xXS6jqFOyoOrPq+pptN0+pqddUoLi/ojbNtnt3atq9GW/Tdnj5aW&#10;kZ7UhGHTSH60jveSoMu7qpeVpV6r4s+g7O0pWNCNCkuC9ZPUrEM0IAgCAIAgCAIAgCAIAgCAIAgC&#10;AIAgCAhNxx8Nr5hUbjaZp8ydDeaWNvceE4Hn+t9vmu72e1d0ZK1rPh1eRHe02iRrRd5RXHr8/MhA&#10;yRzHtc1xY5h5gWnqCOxBHjlSVXgrmjhEUUKzt5Mn7wd8Sv8ADKji0nqCqzeaRoZTTSH+3sx0A+GF&#10;FWraS6UXVS9eBLGiazvxVKT9eJLWNwdgjGCM5C4lexLdZIUd1xUkcgOSvbHWF2lyFQgCAIAgCAIA&#10;gCowcbh1Xm4t8iqx1nW3yxUV9t01HXUsdVTStLXxStDmkL3pV50Xkwbi0hXi0QO4iODKs0w+q1Bo&#10;yJ9ZQZdJNbmdXx+J5B4hd9puuttQm/XiRrqmz6inOC6/XURPlY+CV8MrSx7CQ4EY+7uMKQ7e5jXh&#10;lMjq4tp0JYaKLJ4ow8rqCrkBUUs8Cu6FUoEAQBAEAQBAEAQBAEAQBAEAQBAEBQ91iXf5MvgZlo0q&#10;ybPS+kL60ezGP+C8f4NUX2cejrybZMtslO3WEQ8Z9Zb3Mc7zZ6xjN+ykT22p/wDV+H/GV34Ba+yX&#10;/wDkMp+smn1pSVLiYlj+qpO3XuptkSvhNl6qmWS4hCgVAEAQBAEAQBAEAQBAEAQBAEAQBVQKKgGc&#10;KrbxwKpLrK9MZJxjzXnJxgt6TEYym92KMw7E8NWot6qyOcxyWqwNdmSulB9sf8X+C47UdbjRTUX6&#10;8TttL0Lp5ZqLh67jY7thtbYtrbFDa7PRMga1oMkwaOeR3iSe6jK7vZ3E22S3ZafTtqaS9fQ9qxrQ&#10;e2OiwuPWbPBewYyqlUi5C4IAgCAIAgKFUbwChwFXguLLW2+CPnq5208L5HvaxjQXEuOBgDP7Fao9&#10;I0onnKapxcpvkjXjxe8Sbte3Co0hYatxslOcVc0b8NqHdfZafHHipL0nRujiqrXrwIn1XW5VN6lF&#10;8PXeRloaGpuVbT0dHA6oqp3iOKKMZLnZGAB49cdPFd86lO3obzeMHA0oSuam5FZbNoHCpw9wbJaM&#10;bPXsZJqq5xtfXTDr6odxC0+Q8fM/AKFtX1OWo1sr3Fy8yeND0iGl0OK9uXPyM5LQnSBAEAQBAEAQ&#10;BAEAQBAEAQBAEAQBAEAQBAcc8EdTDJDNG2WGRpY+N7Q5rmkYIIPcFVTxxRRpNYZrT4u+GqXaHUP5&#10;dstM+TSFwlxGGNyKKQ5PqSfAHPsk/DwUrbPat+Jh0FV+2vqQvtHobsajuKC/ly+j7PIj/a7pWWO5&#10;UdwoKl9PWUr2yxyNJBa4ZPcdwuqubaFxTcH8TlbS5lQlwZsu4YOIqk3esDKOukbDqGlAE8bunrB+&#10;uPiob1PTZUajkovHw/YmTR9TjXgoTkvH9zPzXg4wQfgtAueDrk0+RflXFSqAIAgCAIAgLHHBRFre&#10;C0yDxV2CzeecHGZmBxD3Bp8sqxyUS9RlJci5vQdT381dLDRbBNMpNE2Vha4AjxyFRNw4opUpxqLD&#10;I08QfB7Z9zmT3aygWnUWCRLGMMmPk4dl09jrM6LUW/XicTqOhxqpyUfXgQG1zt/f9urzJbL/AG+S&#10;ima7DHuaeSUebT4qS7LUadwt2Ul4/uRhe6ZUtpZ3Xj4fseeI64PdbtYkso0UouL4oeK84p7x6Raf&#10;AL1PKXMJhjqCoAgCAIAgCAIAgCAIAgCAIAgCAoff+GV4V6TrU3FGVbTUKikzPGvbhsZvJZdKt1kL&#10;66vslvZRs+hPdG3AHX8FG1bT69ObcU/r5El2msUqdNRePp5njTtNwu4OYdUgfxap2VT8FdSjFYfP&#10;v8jLet0m+GPXzPU6p1htnpvYV232gRdDH+Um1uLgS4jr19pbCx02tC535Zx8/I02q6lCtTxFp+vi&#10;YPY0NbgHI8P+/wA1IEU1HDZHUm28lyAK/qLQrQEAQBAEAQBAEAQBAEAQBAEAQFEfAqiuOqrlFuJP&#10;kj6LfQVF2rYqShp5amrkIDIoWlz3E9sALDrXdKhHLkvE2FCzqV5KKi/AmHsBwQzVJpb5rxnKAQ+O&#10;1ZyPcXFRxqWuy3nCD9eJJWmbPRaUpR9eBNe0WalslHFS0dPHS00TQxkcbA1rQPILi51pVpOUmd/R&#10;s40oqMUdkDjoOy8FFJ5M/GFgvCpniEhkeCqMooM5QqXIAgCAICipkFrnYHkFbJ4QLJJGsYXEjA8V&#10;SSc3hHnvxgnJshZxi8Tf5PiqND6aqQaqVhZXVcL+sQP6AIPdd1o2juo9+a9eBHWtaxmLhCX1/cg8&#10;OZwABLiT1AJ6+HU/NSlRhGlS3XwwRdOo5t9eSenBNwyO0/S0u4GqaPFznZz2qjnZ1gYR/b3A9nuB&#10;6eIBz4qK9d1Z1pO1oy9lc+/uJW2Y0JW0Ve3EfbfJPqXb8SYy4skQIAgCAIAgCAIAgCAIAgCAIAgC&#10;AIAgCAIAgCA6rVOl7ZrPT9dZbxSsrLdWRmKWJ47g+I8iO4PmvalVnQmqlN4aPGtRhcU3SqLKZqz4&#10;iNhLpsZrN9HKHVViqy6S3V/LhsjfFjvAPb0yPHuOimjRtVpajR9rhNc166iCdd0eppdVuKzB8n66&#10;zwOkNZXXQGpKK92eodDW0zg9pacBw8WuHwWRf2CrR3V1+uwwbC/dBbz6vXabPeHrfi2bz6ZjqY3t&#10;prtD7NVROd7UbvMDyKh/UrCdnU3UuHruJi0bUY3dFSb4+u8y8HhxIWp58GdQ1wyi4HqqPC4Iom2X&#10;KiKhXAIAgCowccrgASUjzLZcsvqPMa51ra9C6fqrvc6ptNTQMJJPQk+AC869VUo5MzT7KrqFzFU1&#10;z+JACPiT3E3G3mopdMVVS2nfUeqprZHkxuZnBdJ5dFzUb2VSthE1Xmztnp9jvVcb3y/VI2NUEj30&#10;cBlHLIWDIz2K6am3KOSDqySqSjT5H2dh1V67zx4pFHDJHRW7mHlFcqSwzx24e1untzbNUW2+W2Kq&#10;hkaWh5aA9nva7uCs63valtLKNXdaZSuIYf6eRAbfHg31Dtq6e5afjkvtlZ16DM0TRnuPHHuUg6fr&#10;u8lGT9eJF+p6DODbprh67iPD43xvdG9j2SNOHNcMEHxBHgV3lC4p1o5i+Jw1W3qUZe0i09Blez7j&#10;Gzl4ZTKsTk3hl7UUuBVXFgQBAEAQBAEAQBAEAQBAEATGQE5AorJN9RVNriiuOitVBS4svVWSKDIX&#10;rOnFRxEvVeQx1XmolsqsmF6JYPLLfMqgCAIAgCAIAgCAIAgCAIAgCAKuMluSmR5qkvZReuJXBd2G&#10;VRJstykWvdyfWOAO+ey86ktxZkz2jBz4RRkvabh91du9XxMtlC6ltwd+cuNTHyxsHuz3XM3usUqE&#10;Wk+PrvOp03R61eSbXD5+RsB2W4YdM7RUccsNP+ULu4B0tdU4c7m/ijsAozvNUq3E3Hq+fmSnZ6NS&#10;opS6/XcZmbCWBoDcjxx0WmlmfM6KnHolhHI7PTor1hFXKS4oZx3VeZeuWWVLgB1KpjIzksMrcjB7&#10;+SqWOSi+ReHZPQq18i9LrLlRFSquAQFrjjCcgCeiYRRtrkcZkGSD0x3XlJtvCKZxxkRW4tOJ2Pb2&#10;jm01p6qbJqGobyvkY7IpWnoc+9djpWlyrNTkvXgR/rOr/hm6UXz9dpr2klmqp5555HTSyHmkkkJc&#10;95PckqV7a2VCmt0iq5uHVm0yWHBtwvya3r4dbappiNPUzwaGllH92yA/XI/3MH/KPuC4zaHWVSTt&#10;Ld+0+b7P3O82Z0J1pK8uV7K5Lt7/AIGwdrQ1oAAAHQAeCi8lsqgCAIAgCAIAgCAIAgCAIAgCAIAg&#10;CAIAgCAIAgCA8nudtpZd2NI1mn75AJaeYZjlA/OQSY9mRh8CP+xZdrdVbSqqtJ4aMK8tKV9RdGss&#10;pmq7eXZ++bMazqLDd4nPjIMlJVtH5uqhz9dp/EeB7+CmvTdSp39qqkX7XWutMgPVdLq6ZXdKa9nq&#10;fU0dVt1uDedsNS0l7s1S6KaN2Xw55WytP6LvsXleabSu6LnLn67imnalUtJqEXw+fmbP9jt8bLvH&#10;pWK4UMojro2htVRucOeF2PLPY9cFRFfWU7ao8p4Jq0/U6dxSXtJv4/uZNbJzBafHHJvovMUzlB6K&#10;9FxVVAQFCcIBzDzH2qnMpnjg629Xels1HNV1UjYYImF73vOGgDqV5ylurLPalRlXmqcFls1rcUHE&#10;BV7walFlthe6w0svLGxmf7Lf0Genh5fFchqF7vT3Isn/AGb0KGnU+nqx8V5oktwg8PkW3tgj1BdY&#10;my32tZkZwfUR+DRn78eS2ljaR3VUfM4DazWqt3WlRhL2V3vzJOjlaMDsPJb/ACoLCI4Xsxcs5LvW&#10;ADqFTKaKLOMlrZmvIHXP4q7eaKbjfE5A4OGQnCXNF2HybOGeBkwcx7A5pHXIym/Km8xPOdOFRbsk&#10;YB3n4P8AS+57pa+jY2yXt2T9Jpm4a8nJ9po79V0dlrFW3fF59fE5W80GlWy0vt5EFN0dhNX7UVsr&#10;LrbXzUAJ5a+nBfCR8cZHzC72x1iNbClJeP7ka3mi1KM3iLx8P2MdtLXxggg9fJdZGrCpH2Xk5irR&#10;nTlxQwqvhzPAJzAVcAIAqAIAgCAIAgCAIAgCAJzAVcIBUbfIoFXdxxyVQVBkIMhAEAQBAEAQBAEA&#10;QBAFUBU5jmEyOXMK5FB27qjeC5JMpHl8vJg58v8AsXm5J8z03H1HfaP0Rfde3NlFYLXPcpXHGYm5&#10;Y3wyT28QtPd6jTt0/aXj+5t7LS6txL3X4PyJnbKcCVJbG0901vUivrGkPFuiJ9Uz3OOBzH5Lgr3a&#10;CpNbkfX1JIsNnKcHvTXrwJa2ewUljomUlDTxU0MYw1kTcBo6LjatapXlvSZ29va07eOFE7RjeUNB&#10;Ks+Rl4eeBeT71TJXgWkjPiq4KZz1FkzuVuff1VclJ5fBGHt6+JPTOzlE/wClzOqriRllHT4c8n35&#10;IA+a11a5VPk+J1OmaHWvcNxaj24f3wRstXG9r3U+p6OG0aTjnpJpxHyN9Y9waT3zjA+1YsLuUng6&#10;u82es7ahvSks/FeROm01MlTbqaaVnqpHxhz2H9EkdQttGTkiMJxUajUXlHYNOQrkWjI81cCqAsd3&#10;CpjJRnHNKIwSftXmk97DLZzUI5ZGvio4n6XbC0y2SySsqdS1LcNaCCymaR9Z3l7gut0vSpXE1Kce&#10;Hw/Y4jVdbjRptQks57f3Ndd1uNXd7jPXV08lZWTvL5ZZT7bnHqSfn4KWbOyhRp+z6+hEd3dzu6m/&#10;Iz7wp8MlVvHfBerxHJT6PoZcSS55TWSDvEw+X6x8M47rmNa1v8FF0aL9t/Tv8jqtn9BlqM+nuI4p&#10;r693mbKrfb6a1UNPR0cEdNSU7BHFDE3laxoGAAPJRPKTm3KTy2TVGMYRUYrCR9CtLggCAIAgCAIA&#10;gCAIAgCAIAgCAIAgCAIAgCAIAgCAIDwm8mz1j3q0fNZLzFySNzJR1zAPW0suMB7T9xHYhbCyvatj&#10;VVWk/iu01mo6fQ1Kg6NZfB9afcasd1NrL7s/q+qsN+pi2Rh5oJ2Z9TUxZ6PafHPl4HoplsNQpahS&#10;U6fzXYQTqem1dLrOnNfB9pwbb7jXvazUsF5stQ9j2HllhLjyTN/VcPH4ry1GwpXMN1r14Hpp+pO1&#10;WF6+ps52P3zsm8WnYqqhlbFXxtxU0b3fnInADPTxHvURX1lO2m444Ev6VqCuqSy/XiZTYemFqt7j&#10;hnTcGsouCu4FFkuQqWv7JnBThzZ89RUCGJzzygAfpHCpKSgslYrpM7i4kD+MriWF8q5dHabqC+lh&#10;PLX1MTu7h+iFy13euT3Y+vqTVsns44UVeXccPvXV81+pibRvC3rDVe3z9U0NO+OUv9bBTBpD5GgD&#10;2gfiDhaxWU6j6TB2d7tTptKSs1j/AMfMyvsJxb3LQ9dFpbXzZGxsPqW1krSHQ46YeFtra7dJ9HPk&#10;cNrGz9K+pO6tXnPZ+yJw2TUFDqG3wV1vqY6unmaHMfC7maR7l0VKrCsuZD1alUt26U4NY7j5tYar&#10;odI2GtulwmZDTU0Zc5znY6gdlbUlCkm5HtY2tW8rxp01khftnxa6213vfS2ylpop7DXVBjbShvWO&#10;IfpF3yWrt7/pam4vX1JL1HZ6jYWfSz5+u5E64C50bcjBwt25YZFEvabaOQMz1zhU5lyLizoqNdgw&#10;fBcrJSXanfT1cEdRC8FrmSsDhjy6r0p1atJ5izDrWkK6xIi7vHwKae1J9IummJjZbk7LhTNGYJHe&#10;/wAl1NjrdahP23w+fmcjqWgQqUswXHPrqIZbh7K6x2wqnxX20SxxDtVwtL4XfzsdFIFrrFCtFbz4&#10;/LzI7utFq0W2l68Dw7HNkZkHPnhbuFaM1mLObqUqlOWJoZXst5nnldYz59PirsS6y5uPUVVcFoVo&#10;wEKBAEAQBAEAQBAEAQBAEAQBAEAQBAEAQBAEAQBAEAV3UXriA4fFeTynwG4+opk+HgvTopNZZ6OE&#10;ccXxKk9MjqQvJ1FHhJlsKM5cIncaX0fetZ17KSy22a5VDjj1cDCcfE9vHxWFc6lbUYvis/LzNlba&#10;bVqyxj7+RK3Z3gHqLh6iu1xVOp4/rfk6lPV3uc7w+AXAX2vSeY0n68TvrDZ5Seai4eu4mNorbWw7&#10;f22OistugoYGgA+rYAXe8nuVxlzd1q7y39zvLXTaduuHr6HpgzkwB2+CwsS62bPdSDnEHGB8V6JY&#10;RWUm+ET42XmkfUmlZPG6oHUx84z9i8uky8IyPw1aFPpGuHzPr9YemMK9JviY8XHDTOA3GH14h52i&#10;Ujo0kZXjKruywe/RVOj30uBjviA3Vi2p24r737Jqserp2E45pD0A/b8lj3tV28N5G70TTpahdxpt&#10;cMeupkQuGzZaXiC1PX601g+Suo2VJ9WyQ5bI7x6+QK1NtD8S3NkkaxqENDoRt6C9r7eGCdFk0XZt&#10;P08cVHbqanDAGtcyIA9PktrRtd15Imr6ldVsupUyuzL+2Tg1ruNYNu7e2sv9xht1OTyh0rsZPuWX&#10;KcafMstrWteflRfDjyf6Hc2O+0moLXTXC3zsqqOoYJI5mHIc09ivaOGsnjOk6TlGfPidk3orJdx4&#10;9eC4lVeMcQ854Fj3YI7Y8TnsqJp8EUfBZZGvij4oqPbC2y2eySx1eo52loDSCKcfrOx4jp0XT6bp&#10;U68lOouHruOI1nV4UouFN8fXea67xd66/XGe4XGpkrKyd5kklmJJeT3J/cpZsrNUY46vXcRDcXbr&#10;ye8Zm4Y+Ge5b435tbXtlotIUbx9KqsYdUOHeKP3nxd4A+a0es60tNi6VF5m/p3nTaFoE9QqKtV4U&#10;1z7+5Gziw2G36Xs1HabVSRUNuo4xDBTwt5WsaOwAUQ1Kkqs3Oby2TbTpwpQVOmsJckfevM9AgCAI&#10;AgCAIAgCAIAgCAIAgCAIAgCAIAgCAIAgCAIAgCAx/vTsvYd7dJS2e8RCOoYC+jr2NHrKaTHRw8x5&#10;jxWysL+tp9ZVaT+K6mavUNOoalRdKsvg+tGrrdba2/bPaqmsF/pOSQAuhqmj81Ux56PjPiPMdweh&#10;UyWepUNQjGpT+a7CBtQ0mvp1d06keHU+pnWaF1/ettNQwXqx1ToamJw5og4hr2+II8VfqWn0rtez&#10;Hj8F5GRYarUtWoevubLtg+Iyy7x2NhinZBeYhippHHBafMeah+90+VCo+HD13Et6dqfTQW8/XiZm&#10;a7mA9rqtI1uyOpjLeWUXg9O6ufDmV58i2Q9O6ta3kMpczGXEK3Ub9qr0NLA/lcwlrAwZdykYdj34&#10;WJdRk4YibfSZ0qdzCdRcM9ZBXhy4b7zuPrYVWpLfU0dso5BJVfSwQ6Z4OeXJ7jIC0VCycqmZomzV&#10;9qbe2slTtmuKxwx+jNkdstdNabfTUtPE2OGBgYxrGgADyAXTU6UYx3SAKleVxVlOTeWYT364V7Du&#10;1STV9LEy234NPJVxtHteODjpgrWV7FTy4+voddpG0dbT5qnVeYd+X+qRE3Tettx+ErUrbddKeoqL&#10;MZMtpnEmGRme7D4H3e9aqE52snkkW4t9N16ju0Et98sbuW/lln08THFA7eC2W20WQzR2t4D6hhGD&#10;I79T7VhXF7K4fRxZnaFszHSlO4rrj3/ukZ54K9hf4Faf/hRdoAbvcRzxBzMeqjx0AytvYWLp/wAy&#10;RH+1etSuW7em+C7P9yVMY9UMDv2XRy4kbUeWGfQw5GVbgvZUqjy+QKfL7ESZUtkGW9vtCNtLgMLr&#10;OuudkorvSyUtZTMqaeQcr4pGhzXD3ghe0KtSm96LMOpZ0qy9pfYjdulwL6Q1W+er0+HaduD+uIBm&#10;Eu8y1dLa67VpezL19Tkb7QKdX3V68CJW4nC3r7bmSWWW1PulCwnNXQjmBHmW9wuxstdhU5yXj+5w&#10;97oUqXKL9fIxLPFJBK+OUOjeO7XM5SPcQumhfQqrCa9fM5mpZzpdTOMde3Ueay4ttGHL2eZVXnnk&#10;KgwFTKAVy48gEAQBUAQBAEAQBAEAQBAEAQBAEAQBVAQrgKmUMMKpTGAqAAZz7ld1BPDKF7W93DPk&#10;TgLDq140VvNmZTp1Knuxfge40Hs1rLcaVsVjsdRPE44NVKwshHzI6rR3WuQpLCkvH9zcW+hXFw08&#10;P6+RKXa70f8ASRsirNa3B1a8kONDSnlj6eBPiuLu9fnJex6+p39js6qKzNevAlhpDbnT2hbeyisd&#10;qp7dA0fUgYBn3krlq9zWuOLkddb6XRpLOPt5HpWsa0gAfYMLC9rrZs1GK9lHLkK7DPXBQ9SFRJpl&#10;uMnyXKUU9K+Q/ojPQqs5YietvDeqqJA7hsuNy1bxTakuUtRPJBF60PJeeT62B0ytNRqN1mu4kvUq&#10;VGhpilwznu7GTS11rq07e2Ce7XqsZR0sTer3+Jx4LaTrdHDMuBHFlYzvK2ILJrg3H35vs28EWqLb&#10;qGestjZmy0kbHlrGM8WuZ5/vXHTv3KvhP14k/UNlqX+Vuco8fh3f9pnfjVqqzUuyWm7wwOdTOnjm&#10;eAMgF0ZIP2rcX9SVWgm0clsrGlS1KVOTSfHn8UfZwIblWp+jJtLSzMp7hT1D3hr3AGQOOcj7QvPS&#10;6qWYdx47b6XXlXVxTzj5+RKu5XultlJJUVUzI4Ggkue4NAAW/daKXNEaU9OnXahTTb9dxr94l9xZ&#10;uIPc626V0xz11JTyNja+PJY+Rx9p3lhoXPV6tSpNKKJd0i1paTZ71wkpPhxx+uCeG2ul26O0RZ7Q&#10;M5paZkZJ8TgZP2roaS/loinUqirV5yhyyesaMBeiSRrePA46iURxFxcGgeJVNzfeClSpGEc5Iq8U&#10;PFxBoOkn09piaOqv8rXNfK0gtgHh1Hiuu0vRZVpb8lw9dxw2pa4qUXBS9eJAG4XOovNbPX1876ut&#10;meZJpZXFznO96la0tKcKe6ljBElzdVKtZyk+Bm3ho4ZrpvheGV1a2a36SpZP7JrB0NQR/tcXv8z4&#10;fFc7rGtrT4dDSeZ/b4nT6Ls9LUqqrVVimvr3I2Yab03bdIWOjtFoo46G3UkYjhgiGA0D8T71EdWr&#10;OtN1Kjy2TZSpQoQVOmsJHZryPUIAgCAIAgCAIAgCAIAgCAIAgCAIAgCAIAgCAIAgCAIAgCAIDw+7&#10;u0Gn959KTWS+0+SMvpayMD11LJjo9h/EdiOhWfZXtWxqqrSfxXUzXX1jR1Ci6NZfB9a+Bq/3m2T1&#10;DsnqZ1rvUBkpnOc6jr4gfU1DPAtPgfNp6hTLpurUdQhmm8PrXYQXquj3Gm1N2fLqfUzymldU3XRl&#10;+gu9lq5KK4QODmTMPfzDm9iFfeabTrxcvX2MO31GvQkln7+ZsU4cuKi17qUMNpu8zLdqVgDXQuOB&#10;Pju5vz8Peoo1HSqlGTlFcPXcTJpOr06kFGpL6/uSJDwR0IK51tN7sjqM5W9AuAz0KZ44XIvS62Ud&#10;C1zcFucqrWS9SceRxU9BBT8xZE1nN3w0DKJYKzqSqLEjm9Wzlxy5CqeeMHE+FoPkMdspndTbKPjw&#10;ZF7jX3BsFg0Q6zVFFBcLvXZjgjd1MY7c/n0XOak49E2uZJ+xltdSvqdVJ7kWm+ePIjZwkbKS7pa3&#10;bda6EusFueHSEjDZZB2A9wWl0+3dR7+CRdr9ejZUJU6T4v11M2RTS0enrY+WRzaelpYgScYDWgLu&#10;pSVKlxPnVdJeTyuLkzHe3fEjo3czUdRZrRXGWthJaGubjmwcZHmPesOjc9JLdRurzRbjT6anUXB/&#10;HyRlmI5AyAPgs5PJznFPicgKqXYLkAQFC0HwQFrmNPXCo1kZS5nDLSRTNPOxrge+QroylT5GPUoU&#10;qq9pGKtwOGrQG5D5JLnY4WVhOfpVM31T/jkd/ithQ1avSeMv18zS3GjW9VcF9vIjDuH6P+60AdPp&#10;G8MrA0ZNLXAtcfcHjv8ANdja7RuKSm/XicZe7Mp8YL14EetYbKa20JLI276drI2M6maCMvjx73AL&#10;qaOs0Ki4v7eZylbRK9Ncvv5Hh84OD3HjnPyyt7RuqFVcH9jS1bWrS5r7juvVxjPhFmG96PNFeg6d&#10;1fuuK4FmUCR8F45lniejw1wC9E+BYFTrAQBAEAQBAEAQBAEAQBAEZRlMoEV7quX1F2MlFXPDihh9&#10;TK46ZXlvRzxK4kW5Gc9MeaulXo01lv7HqqNWpwSO90xofUGs6hkdks1bcXOdy/mYi5pPxxgLS1tV&#10;oQ6/t5m4oaTXqrgvv5GetBcCetNTmGa/TwacoyMmMkyzO7dPIeP2Lm7vaKMOEH68TprbZqUuM168&#10;CTm3PBroPRBinqKI3utZh3ra48zQfcOy5G712vVWE/v5na2eg0aSy19vIzra7VR22nZBS08dPE36&#10;rImhoHyAWinWnWeZHR0rSnRXsn2GNrRjGArMNo987pQODTjBVeSPTGesq44cCvNstx3FS/Iyiyxl&#10;rmjjdL3IJyO4KTUkk0WOosezzPnqnQywllQQGOHK4OOFfKK3faPa3lOX8yC4o8fozaHSugrjW19j&#10;tkVLU1ji+eVpyX5OVhwpR3t6JsK17cXENys+Hz/U6jiE2tj3Y24uNnORUchkhc3vzDt96tvKLqU8&#10;IyNDvPwd4t/3WavrTY6eza5prXqhk1LR09YI671PRzOvv7Z6HPkuEhbunXzI+pa9wrvS3Czl1Z4f&#10;DuNplw0PYNxtrI7EGsntFRStbFynsA32SPf0Xf8ARRrUN0+YnfVtOvnUlwkm/XUyCGr+FTcjbXU0&#10;s9ggqrlTRPLqert5xKG+APUdlzFS1rUn/K5/P9CYLHaPTr+03L1JyXbu/q2dxQbR797q+qoL1V3G&#10;mtmQ2R9xl5QG/Ad16Ure5k/b/U1U9W0a2blRgs/CH6MldsHwz2LZqi9eGCvvMgPrKyQDI8w0eA+9&#10;b+hbbnGRHmr67VvZbi4R9d5m9gAAAAAHuWXlQWDk/am8ssrKiOmp3ySPbGxoJLnHoPeqxjKo/ZRb&#10;UqxpLMmQs4nuMUU7KnTGiKsSVBBjqrmwAtj8C1vv7dV2+kaNKs1KsuHrtRHmta5CmnGi+PrsZCWa&#10;plqaieedzpJpDzSPkOXOJ8SVJtvbRt1iHIi2vcyuHmZIXhk4ULjvJWwXi9sltuj4H5fKByvrcd44&#10;8+Hm/wAPDqua1nXYWKdGg8z+x1+hbOz1CSr3HCmvr67TZHYrDb9MWiktVqo4qC3UsYihpoG8rGNH&#10;gAomqVJ1ZudR5b6yZ6dOFGCp01hLkj715noEAQBAEAQBAEAQBAEAQBAEAQBAEAQBAEAQBAEAQBAE&#10;AQBAEAQBAeZ3D25sO6Omamxahom1lFMOh7Pid4PY79Fw81k29zVtaiqUXhmJdWlG8pOlWjlM1m8Q&#10;PDbqDYu8F0wdc9OTSEUl0jbgEHsyQfov+4+ClrSdYhqENyTxNdXkQlrmg19Pnv005QfJ+eORiahr&#10;qq1V8dVRzPp6qM8zZGuIcw+fRbutbQqw3ZI5yhc1beWd76sm9w28Z0V2kptOa3nbT3BoayG5O6RT&#10;dMe0T0BUcaroTg3UpLPw/ZEoaNr+8lCrLxf7kyaOshrImTQyskie0Oa5hyCPNcXOLpvElhkhwrQq&#10;rMWj6OYO6g5CsMgoCD2KFM54Fw6IVPP6y1FHpbTd0uswe+Ojp3zFsYy53KCcD7F41Wt3mZFtSVWt&#10;GD62asLtc9ScRu7bfVNkmqa+YxwRNy4U0WcD/tK4q46Wrc9Fh7vzwfSlnVs9D0yUk47273dnDsNl&#10;u0W3Nu2s0VQWSjhDfURfnX8vVz+5OfFdhQtIUMKB88arqVS/unKbyn67SPvG7vqLBY26OtFQBca1&#10;vNVujf1hi8jjz6LU6ndbvsRZ3myOiyuLmNSpTe4uvHDxxg81wIbOufNPruvgkjaWGKha4H2vFzve&#10;O+FbpkZtuclwwZ23epUOkja0Gnu9mP0ZOOB7WsA7Y810e6Q+55eXwPnkvVvhq200ldTsqXdoXSND&#10;z8s5VjnCPNmQretKO+oNx7cPHifaHtPiFf3ngVDgexBVM5KJp8iqqVKHqq8imUW5wqN9xX4ItPfu&#10;FR47C18eCDuXGOipLjyYWOTPlqqCCriMc0LJWO7tcAQR78hXwnUp8Uzxq29KqsNL6GMNacMm32uH&#10;PkrrBTxzu7zUzPVu+5bOhq1xRfN/XzNLcaJQrLkvp5GCdZ+jxt8/PJp6/VFK7B5YapgkaD4YI8F0&#10;VvtDVjxl+vmczcbNQfur14GE9U8Fm52nXF0NuhvMTBkOoZfaP812Fv7faGM/ekl8f9zm7nZyrD3Y&#10;Pw/YxRqLbvVGlXuZd9PXO3lvd89M8N+3HL9i31PVLerwdSPivM0FXSbmjxVOXg/I85kNIaTh36p7&#10;rPhc0Je7NP5o1dS2rwftU2vkyo69uqyd+PaeG7Jc0MjPcKqafIphlcEK7DKFEwwOYDv0+Ko+HMFe&#10;6AohXDKjqqlARjumGCgOe3VMMDKAZ6Z8Fa2lzKpN8ioHOOnX4Km/HtPRQl1osL2A4Lmg+RK85V6U&#10;ec0vmjIjQqS92LfyO0tGnbtfpRFa7XV3KQ9Aymp3yn7GhYVXU7a3W86kX815mVDTbms91U34PyMm&#10;ab4TdztTPidHpipoYXdPWVzmxAfLOR81prjaKhFey19PM3lts9Xn70X4PyM0aO9HlcZ3Ml1Nf44m&#10;OAJgoGFzm+7mP7FzdxtE6ixD19ToqOzLi8yXrwM56O4MtutJlkj7W+6VAOfWV7vWYPuC56trVxU4&#10;cfr5nT0NAowSbX28jM9o01brFC2KgooKWIdA2GMNx9gWqqV6lVcWbujZUqD4L7eR2YjAPbpjoMLG&#10;w3zZntRSwkXcvbqE4dhTdeOBTmDfED3q7K7C3PedNqHVtn0zSyVNzudNQQMGXPnla0AfMrznWpw9&#10;6S8TZ0LKvcvFKm5fBN/oRi3O49NPadEtJpqmfeqr2gJs8sWfPPYrUV76K4RZ29jsdVnidzLcX/Vl&#10;feJheo4rd5tT5qrPa5oqPuDTUEsw+0DC1zu7jmoN/JnWQ2c0qmlGdxDP/dHyPo01xy660zdI4tS0&#10;EdY1hxIxzHQzAfAr0hfVYv24tfFfuWV9lLOvB/hZqb/6Wn9oky9nd79ObvWf6baqxnrmNHrqR7gJ&#10;IyfAtPXHfr7luqF5CtwyRbqmiXGly3qlKST4cYtfojBXHpetYWO2WaqstdUUdkL3Mqn0pLSJD/a8&#10;nyysPUq9SnFYTwdVsfb2l9N288bz+H7nruEHfT/VI0Yy13SpDr5bRyTF5wZR2DuvfrlUsLjfjnOW&#10;Y21Wh1NNrOVOL3X3fskSMe4FhzjHKt5H2lxRH7bVPK5kBuPXba32S72/U9GBBVVx+j1DWjoSAS12&#10;B8gSuR1SLpNNLrJ4/wAP7utc0nb1Hwx15PR8DO/D6ofwGvUuXxgvt8hdnmb0y3r3IOenkszS7qc/&#10;ZZp9uNDpUqvT0vnj9kTVYGTNaQA5pGeoW+cUpZwRC96PCLwcrQzH1QMeYwmMlz3kueSpIBx0VcNc&#10;Wzzct46fUmqbXpO01FyuldBRUcDS58kzw0D7SveFtKvJKKbMW4vKVvBtyS+Zr+4i+L247gT1Vh0r&#10;NJQWLBjmqDlr6nHl5BSPpWjQS3qqx8f9iKdU16cm4U3n4f7kZWEnmc4+045cc5+OV28YQpwxFYOD&#10;qVJ1amW8kseF3g1qdbvpNUa2p5KPTwxLTW52WyVnkXeLY/vd7guH1baB0U6FrLMut9nw7yR9E2aV&#10;fFxdxxHqXb8e42AUFBTWuigpKOCOmpYGCOKGJoa1jR2AA7BRtKTm3KTy2StGMYRUYrCR9CtLggCA&#10;IAgCAIAgCAIAgCAIAgCAIAgCAIAgCAIAgCAIAgCAIAgCAIAgCA6+/WC3aotFVartRQ3C3VTDHNTT&#10;s5mPafAj9q9KdSdKSnTeGus86lOFWDhUWUzXrxKcHVy2xNTqDScc110vzF0sOeeaiH8Yd3M/jdx4&#10;+alHR9oYXC6G7eJdT6n49ZEGubLzoN17XjDs61+xGINz1aSHjrkHB+S7Poo14+zyOAU528yRfD3x&#10;e3fbKqitGpJJLpp8kBkziTLAPxI7rhtW0JTW/Bcc+uokfSdcUfZm+r11mwTReurRrqzwXSz1sVbS&#10;TtBEkbubHuKja5t6tvLDRItpf0664P14npIyMkD714J8Da460Xk+9VHE6+voY7jBLTzRiSGVpY9p&#10;GQQQvNwUuZdTqSpzUuwx/ojYLR2gNSVN8tFojpbjOcOkHXHnjyXhG2ink3N3rVe5pdC3w+fmZCrX&#10;mKmkf+q0n7Ble7eE1E00Ibziu9GqPVkVXudxCVdHcJ3sfV3YU+T+jGHfV/BcROUa1fdkfTNnUhp+&#10;j71F8ceuWDaNo7T1JpTTlDa6CER01PGGNDRjsuyt4dHBLqPm2/uql1cupJdZTWWpqTSGnbhdat4Z&#10;HSxmQlx8hnCvr1lTj2F9lbvUbmNCK9fU1naf1FqbfLiAprjQ1U8c1RV+tjdG44hpwexGfLA+S5R1&#10;KlarhMnW70200vTd2bWfl5I2Mbl7nWnaLSAvV6e8U7OWPEbCXFx7dPNdPOr0VNbxCFpazvrl0qS7&#10;T7dstxbTufpyG92aR0tJKcZc3lII75CvpTjOGYnne2NSwq9FNHr8479CvbiYOSo+KrxKcCh7+BTi&#10;V4o43Paf3qqXWWOf/LzKNka847HOMFeCXEvSfNo5h37L14leHUVIVQOwQHG8BxwW5VFLBa47yPjr&#10;LZT1rHMngZOw/oyNDgftC9lVkvdZhytov3jxN+2H0Rqdp/KGmbfKT+l6kNJ+YWXTvq9L3ZGBV0qh&#10;W5r7eRjjUHA7txdWO+jW2e3yO7fRJy0D5FbOnrtxB+0+Hz8zUVdm7aXJfbyPBXn0d1nneXW3UVZS&#10;tySGSxtkAWwp7R1Fz/XzNdU2XpvkvX/xPF3P0d+oonk0epaORo6gSwuafuKzVtNPt9eJr57LJdXr&#10;/wCJ5mv4DNxoHH6PNbKoDs41Dm5+WFkw2k7X68TDns1Je6vXgdFVcE26VMTi20sx/wCLqR+1Zsdo&#10;qT95+vEw5bN1nwS+/kdbJwgbqRuwNNF/vbPH+9ZS2it8f7eZjy2buF1ffyPnk4Rd1gfZ0tIR/ho/&#10;/uVv8RUM/wC3mP4cufWfI5oOEHdSQgHTTmH+NNH+9U/iOivS8yi2buH1ffyOwpuC3dKfvZ4Ij/Hq&#10;WhWvaWj6x5nstm664tffyO4o+BHcuoA9aLZB8agnH3LFqbT0+r19TMp7NTfNevA9FbfR56vnANZq&#10;Gggz3a2N7sLDltPn1+5nx2XT5r1/8T2Vq9HTSgsNx1PPJ+sKeAN+8lYNXaOcvdfrxMynsxBdXr/4&#10;nu7PwFbfUD2Oq2V1yLe/rpuhWqqa9cy4Rf38zY09nKK95fbyMh6d4ZdvdNuZ9F0xRZaOj5G85z81&#10;gVNTuqnN/fzNrR0W2p9X28jINv03b7UOWjooKVoAAbHG1v4BYbrVJ++zaKyowXsLj8jtIo+UYA+7&#10;uvJsy4U4wRytVp6cCqAYCAdEAIQHV318zaCq+i9KkROMZPg7HRebk4pl9Ho+mjGaNUurbvqjcHdB&#10;9k1bfJ2SPrnU7nSOIjiHMQ0co9wC46tN1Kziz6SsLa0t9NVelH2l8P0Ju7TcH+itFU1PW1VP+Wbk&#10;8Bwqan2gPl2W4o6dCa3vX2Ih1fae6r1HTi8Jd78zOtJYKGggbBBTRMj7crWgD5DC28aEYrdOTne1&#10;54nJ8c95jbeTh405ulYaiGWihguIaTDVRsAcHDzI7rCu7XfjwN/pG0F1p9fO9wfx80QF0Bqa8cO+&#10;8rIJpS1tNUfRquJuQ2WMuIDiuZhLoKiJt1ChHXdO6WTzheu02M660lbt4ttqm3TND6a4U/NG/HVp&#10;LfZcPeF1laKu7fBAWnV6mi6j0i6n67DW5pO83nhy3ezO2UzUU3qqmLv66HPQgLkaU5WlXB9B16dL&#10;aLTVOL9p+u9k5HcY+3EFgZXOu49YYw76IWnnDvLHxXRLVIS9fuQr/B1+rlwkvZ+ePsRyOo7txhbz&#10;W+lZQPj0xa5C6UeAGO7j55x0961tZzvamHyOwjL+GKW9TfF8PXIkrtPwnaY2u1bLqGmMtRXEuMXr&#10;XZbFnyC3tvZxt1vI4zVdpK2pLcn+vmZ2iZy5GMAAfArNzlZOOfHgXFwb5KjafBHnlw5mNt3t8NOb&#10;Q2h9Zda1gqXNJgpGn85IfIDutrZafWupYa4fPyNHe6lRtlvJ8fl5mubeviD1HvTc3uqpn0VoY4+p&#10;oYXkNxnoX+ZUnaVoqprLXrwIu1TWVWbjF+vExrR2+ouVXFSUcElTVTODI4oWlz3OPYADuV0tToba&#10;Lc2kl8Dk6VOrcVMU022Tu4Y+CeHTn0HVGv6dlTc2gS01mfh0cB7h0o7OcP1ewPfKi/VtoJ3GaFs8&#10;R7e39iXNE2YhbYuLtZn1LqXx7yYbWhrQAAAOgA8FxJIRVAEAQBAEAQBAEAQBAEAQBAEAQBAEAQBA&#10;EAQBAEAQBAEAQBAEAQBAEAQBAEBa9jZGOY9ocxwwWuGQR5IOZEHiR4IqbUX0zUm3sUdDdXEy1Fmz&#10;yw1B/SMXgxx78v1SfJdnpW0NW1xSrvMe3rX1OD1nZmld5rWyxLs7fh3kE7naK2xV1RRXCkmo6ymk&#10;MUsEzSx7HDwcCpQo1qdxTVSMlLPzIfq0atpVcJJpo9TtXvDqPZ69trrLVH1DnAzULziKXz6Z6fJa&#10;jUNHp14OSXrwN3p+q1KE0m/XibENi+KPS+7NFFB69luvXaSilIBJ8S3r1Ci6802rQk92Lx8H5Era&#10;frFKut2U1n4/uZsbOxwBHUHyWkl7LwdPCoprMeJUZOcdkKttvkAMHzVIsveI8kWzR87SCMg9wfJE&#10;kmyz2liUXggFxT8PN90XrmTXWlaSWenlm+lTMgbkxSN65x5H3Lk7qylTq9JFE0bP6zb17Z21zLj3&#10;4/VntNqeO+zizRUWroJaGuhbyvmjjLmOPbB8c+5bSheuEcSRpr/ZpVZutbzWH3+SMc8UPFhT7oWo&#10;ad0y2aK3Of8A2RUTAsLx3w0LU3966z3YHY7J7Kxspu7uMNr11r9TKHAftC+y6aqNX3ClEdbcPYp2&#10;yN6tiBwCPcR1Wdptq4y6WZye2urRuK6t6Lwk/p8meq48Wc+znboKyHpn3le+rScaawYGxcIf5ilL&#10;jks4BpidniCSQ2qeAPLqrtMbdLJ6bcRhDUPY5YJH3W80tnpJamqlbDDE0ue97sAALZzqKHM4ClRd&#10;Z4jxPA6B4h9Fbk6iq7LY7qyrrqXq5gaRkZxkZ7j3ryhXUnhcTPudLr20FOpBpPtTX6GSecDJAJWT&#10;KSUcmocsvdwRU3h4urjYNX12ldK6Zq7rdqaT1b3uY4M+WB1C09S7qJtRTO60rRbStDpKtSPil+h5&#10;7Zfie1bS7ms0zuPTNoJa7lNIfV+r5ST9X3qyjdNyxIzdR0aiqO9bNS+HH7ImZFM2RoeDkEZznwW6&#10;jLfRHLg4SaOQPBVwfDgyvQ+KowWlpJ9yrhDOChb8/gqbvYU3iob8VTD7RldhVw8kxnmHx5FpBAVN&#10;3sKZwWu7jp9qtafUUb3uGAAD/wD0Xok8cyi3ewrhvu+St3ZLjku3Y9hbyjPZN7HWebpp9RdyN8h8&#10;1flriVVOJT1Y8mqmWxuRQLR5D5Kp6bsUuKAaCmSuI9SLuVWS9rgimEBk9hhUUccymSnX4K5tR5FU&#10;+0uyMe9MtjgygJJVeK5lMcS4dOqqPiAhXBUnAQqcZmB7dfgmSkky5sgd0VSnFcyrjjrjKoXdR80w&#10;JcSW56ZGU3VJFjxGO++aNcvG/t27SO5UOoaNjo6W5sa4yR9OSdvbt2JwFyF7BUKm+fQOxl5/mNnK&#10;2qRecdny7zLeiONjT9k2utLruXVd7ihETqWFuXEt6ZJz0z5rMpX7jDCOV1LY6au5Tzup9v8A/E9h&#10;w68TF63o1bcaKfT7qC2RRB8FSC4tPuJPisundTk8nKatpMLGmt2afz/ZEi3O6ODfPC3Mfbh7RyNb&#10;Ps7rNaXGzTUzN7ZTSgNqJKWL1jW9PzhcQPmuIvEumxHtPpDZdy/ymTqS4YePA2BbPwTt2206KjIm&#10;FHHzZ755V1VvmNJIgnVJJ3U0u08Pvdwuad3jIrJmmhvLBhtdAAHY8j5rGq2MKsXJczc6TtHcaalT&#10;TePn5owzYPR101PcRJddRyVNIDkxU8IY5w8i5YVPSkk5N+vA6a522qVI+xHj6/6iUG3m1Vh2xtMd&#10;vsVBHSQt7kNy5x8ye5K3FCjCnDDXE4DUNVuL6WajbXz8z15AbjmXsqjk8NGm3ccS2orIaWNz5XNY&#10;xgyS44wvaMJN7qR5zrQpx3pNIi1xAcaVo0WJ7PpZ8V3vIBZJM135uF3vPiR06LptP0iVaSlJevA4&#10;rUtdVJOMX68SBeqNWXfXF6mu97rH19fKSS+TJwPIDwUq2tjSo00scfl5EV3eoVa822+Hz8ztdutt&#10;tR7paihs+mrfLX1TxzGUnEcLe3NI/wDRHx+S87zUaOn096csCw0y41KtuU45+3zNjvD3wq6e2SpY&#10;6+o5L1qp7AJblI32YfNsLT9Ufxu593ZRHqWr19QlhvEezzJu0rRLfTI7yWZ9vkZyWiOjCAIAgCAI&#10;AgCAIAgCAIAgCAIAgCAIAgCAIAgCAIAgCAIAgCAIAgCAIAgCAIAgCAIDEe+vDXpbfK3PfWxC3X9j&#10;OWnu9O0esGOzXj9NvuPUeBC3Gn6pX06eabzHrRodU0a21SH8xYl1Nc/3Rrk3g2K1Tsrd3UV+oXPo&#10;3vIprhACYKgD9VwHQ9vZdghS1pusUL+GM4fY/wDchrU9EudNn7Syuprl9jw1HWT26qiqqOplpamI&#10;5ZNC7lc09x1HdbGvZUq0X6/Q1FG8nQkmSx2E4462xiGza7H0ulJDIrnA0hzB/wAY3rn4gqOtQ0Fq&#10;TnBevAkjS9oIpKM368SbmmNZWjV9thr7RXQ1tLK0FroXggfJcRWtqlGb3kSFQv6VeK3Xx+Xmd80g&#10;jp1WNF8cMz295cCrgSB1GcqvDOUF/wBR89XSRVMbmSsbIxwwWvGQR5KyVPfL4yqU3vU2Y2v/AA86&#10;AvtS+pqdMW+Sqec+s9SB1757eaxPwqyzbUtbvbdx3pvGe/zIdXzg71hcN3nxGkifp6as9b9Lj9lr&#10;Ic55cY8ui1ErF9Jn19iWVtbCFliMvax6/qJ/6estPpyz0lvpWCKnpomxsa0YAAGAt/TpuEEokLXV&#10;xK6rzrS6zA/HTH6zZOoeBkx1cJx8XEftWs1KDdLidrsTLf1JfBnmOCHUlBp/ZSuqK6ojpoKaqeXy&#10;SOAGB18V52NeFG34mw2ys61zqMYwT5d5hniF4lbzvPexpPR/0j8lOk9SBB9erOcZ8cNWJcXTry3Y&#10;nSaRs9baZQjd3jXbh4+zS+5nnhR4aW7RUH8IL9yN1BUx4c1vQQx9PZJz38Vn21KVNb8jk9qNoKWq&#10;XMba0hiMVjkv0bOx3R41tJbf3OW2UTZb3WxnleKXAY13kXZwq1L6nF4fEwbDZW6rw6Sp7KfbnyMZ&#10;2vju04+6Pq7royake/o6ojLHuPxJaF4rUKPLd+xt6mz1WlS3aNVN9mX+iPVa60lpDi4tdvu2kr7F&#10;ar7QvBbPyZkZ7i3mGCPP3L2g6NZ5S+xq9290uDhVT3X8cfoSb0xbprPp+goqmf6TNTwtjfKRjnIA&#10;ycZK2sVur2Ti60ukqtxZ27MEDw6L2Rjy97Jf26qjK4y8oqqcSvHrDcZR56ynyLkKlD18EBQn3KuB&#10;w6zjkySAPiqopnHucywyNYerh9q8nUjF4Zck+wt9e3nwOUj3FXKpB8mWSjUXF8jlBGR71XEXxKLe&#10;RecA+aPOOBd3ljpB+kQETwUxvrJVrs+WFVlibZe0dFQ9EyuQgZY52AcKuMFp1l11BQWWH1tdVRUs&#10;ecc0zw0Z+axnVhF+0ZVO3q1X7Ec+JzUl0guLGvppGTMP6THAg/YvSNWnLkeNxSq280nFo+yM+7C9&#10;eZR8eJydAFQpzKDv4KoylwKOPsnKsbwVfBHzCdgkDSRn4pmLG7Uks4OaMYeVfKXAopb6ORUXEZwd&#10;RqSoqqS0Vs9HGJqqOFzooj+k7HQLzk2l7J6UIKdVb/I1ybh6d3o3kmuNbfbZJBbqBz5GxPj9W0Bu&#10;T7Pcn4rlb+hVrrHZxJ+2c1HTtM3ZZWXw/p80eT4ZbJpfUe6VLatVUgqIqppbC2RxDRIOvKcYz4rW&#10;WUJSqbkzo9rq7laKvbdnV+xs803pq1aUt7Ke1UUVHSsADWQsDRjC7qnQpwR8x3N7cV37eWeU3b3o&#10;0/tRp6eur6uL17BmOBrgXvd16ALFubuMFuxNxpejV9UqqKi0u3D8mQO2u0peuJTfKW91ULxQtqW1&#10;VRI/2msjB9iPOMZ7krnKVKVatlkwahd0ND0xW0Gt/wCX7P6GzG10bKChhpohyxRNDWgeAAXYQjiC&#10;RAU6zrVZTZ9vh71XkuBYVOcK9d5R56jileGtJJxhUbT4FG91ZZ4TcreTTG1tolrb7coqcNGWwBwM&#10;jz5BvcrOt9PrXEsxXD5+Rp7nVaFCL4rPy8yA2+XF7qXdGaa3WdzrFp1xIDGOPr5W+Zd2GfIKRNM0&#10;WNL2qy9fNEZanrsqvswfrxMCPezBdzOcT1ySSXE98nxK7anSt6EOCx4HDzqV7mf+5nnYDhD1LvDN&#10;Dcrk2Sw6VHU1krMS1Az2haep/lHA+K5XU9oaVpmFL2pfRfE7LSdl6941Ur+zD6v4Jo2J7dbZac2q&#10;sDLPpu3MoaUYMj/rSzOAxzSP7uPx+Siy5uqt3UdStLLJgtLOhZU1SoRwvv8AE9SsUzQgCAIAgCAI&#10;AgCAIAgCAIAgCAIAgCAIAgCAIAgCAIAgCAIAgCAIAgCAIAgCAIAgCAIAgOs1Hpq16us9RarzQQXK&#10;3VDeWSnqGczXfuPvHVelOpOlJTpvDR5VaVOtB06kcp9TIM798CNw0+am9be+sulv+vJZ3nNRF58h&#10;/wBsHu+t8VIGl7RttU7p47+r5kZavsoknVs1nu6/l2kRaiCWmqJYKiKSCaMlrmSNIewjuCD1HwUj&#10;QdK4p5TTz8GRlXpVbaeGmn80ew213h1PtPc21dir3RQg5fRykvhf8RnotBe6PTuIvC9eBurHV6tv&#10;LLfrxJ17K8ZmmdwZIbbeZWWC9HDfV1BAilPmx5OFHF7pE6DeIvw/Yk6w1qNRLfkvH9yRdPWMqyHx&#10;PbIx3UEHI+RXOTpum+J11OvCuvZaOY5cSCeyopHviS5AMGfFU3+oYf8AVxKCJvNn8EwnxZTElzZ8&#10;89VBTuw+Zrfi7CsdaMObMhQnKL3YvwIz8bGtbJLtHWWr8pUz7hLNE5kDZQScO+K09/cwnScU+JI2&#10;xdjcUbxVZU2ljm0/IhJpCo1brK1w6GsTZ6mkqaj1jqeEEc+fGTyAXLUOmqZhh/UmXV4WFqvxVaUW&#10;8Yx7Oc8+vzJ48NvDBbNrbcy43aJldqCRvtyuZ0iHg1o8MLqbKyx7U0QPr20NS6mqVGeILqy/PB2f&#10;GHr6p0BtFVPoJTBW1sraWORo6tyCCQvfUqvRUcR4HhstZwv79dIuXrvNfG198sOm9YU121Xa6i8W&#10;9mQeVuWmXOcuz9bxXGUKsqtTjFtH0FrlJUrNUrVpPHV+xOrSO4OyW7Vojt2LZTyuaP7HqmNhcPdk&#10;rpoK3fOP2IIrU9Ws6vSJyl3e0/oRn19bDwx720Fz0vWl1kqSJmtY/maWZ9tjse78Fh/iIwqYijvL&#10;dPVdPbuKbT48155NiGmr0L/YqG6xkerqadkzcjsHDP4FdRQeYb2SDL2hK2rySfcR+3S40aTbfcwa&#10;YZaXXGKJzI55mP6tLiB2+fZa+rfRhLdyvXzO403ZWtf2n4iKb8f7WZBvPFJt9p0wx3HUNNT1L2gm&#10;DJc5vTxDc4Xr+Mhup5Rpv4evd9wjB8O5+R6jRu8GlteRc1kvVJVnxa2Qcw/mnqvWFzGXJo19xpF7&#10;bcZwePg/I9sx4cAQQcjwWU3lcDV8U91nKOyosgFXg4pZC1pPbCNpI80pSlgwjvrxQaf2egdTl/5R&#10;vD2/m6KDBcPefJaq4vFRXB8TstJ2duNQllRe6uOcP74ZFC4cUW8W51dLHpmimpqfPsGgpTLj3GQ5&#10;H3LSTua9V8IvwZ3S0jSbOGK8ln4x/VFZtb8SGnmCsmhvE8Y6lr6RsjT8mjK91OtCO9h/UrC30KSx&#10;leMD2m2nHldbXcY7bry1iFvMGSVMLHMcz+VGSSvWlezUsT4GuvdlKdaDq2j4eP2RM7Teqrfq+z09&#10;ztdSyppJ2h8crCCCD8F0MJqUd7JGNzbVbSo6dRER+JLih1nt1u5HY7TJSRWuFkT3B8Zc53NkEH2l&#10;pKt5KFTdZ3+ibPxvbGVbGXh+uTJf6cuT7pZ6SsdjM0THnDcDJAJW8py34JkeXFPoa0qfYdn6w47h&#10;X4MbJXnyFZJ4PTqPmr6r6JRzzu6Njjc89PADJSbxEQWZpEBtR3LVvF/uHU2e2/SLVpKgkLXVDmua&#10;CRkZx4rn6qnVluolKxdpp1t+Inht8McG/wBD0ekNG72bE6tt9vt7Xao01NKGODz0jYSO3XKyKNGc&#10;WYVzc2Oo05PgpLq4J/qTWoZnyRNc8crsDmHkcdlulwiR1JKEm8nS641/ZtvbS65X2vht9EDj1spx&#10;k+Q81jzqxg/aeDKtLWrdT3KcW33LJTRevLRr+zRXSyVsVdRydGyxnocd/mvRTUo5i8i7sqlrLFSL&#10;T71g9BVvc2ml5ej+Q4+OFSp7vDmYtN700nyNclNvxrPS3EnLDerzUm3x3Q00tHnEYiPssOP52fku&#10;ad3ONbcZNFPQaM9L6aKy/l5GxWgqPpMccrXAxvaHDC6Wk9+GWQzKHRzlB88n2Ar2PNZxxKFgJyRk&#10;q1cCql1Hx1VsgqIpGPiaWvaWnLR1BHXKtnupPKPSnUqU5qW8+Heas98NJ1WzG99Q6hidCyOqFwo3&#10;+BGckfbgLjbl/h6m9BH0hodanrWn9DUabx67TJ2puNvV2q6Wms+kbY9tW9oYZgx0krnY68rR26nx&#10;WRTvKtWPWctPZqzsK7qXEljsbX6os0Rwo7g7wXqO868r56OB7uctqXc0xbnsBjDfmsilbyqvMjyv&#10;NestNpONolvdyX6NE3NuNs7FtnYobVZaVtPDG0BzsDmefMlb2nbxpLJFV7qlXUpOdWX1/dnr2gMO&#10;Oq9VLqNbGO7F4DXHJ8PiruCPOLbOuvOo6Gw0ctVX1UNJTxAudJM8NAHzK9qVGdWWIpsx691Soxy5&#10;LPxIib2cdlJbfpVq0TGyvqmgtdcpWH1EZ7ZaP0vkV1tjoTqSzUWPXwOF1HX92LjF+vEhfqjVl31l&#10;c5rhea6avqpHZ55nZ5MnsAOgCke0sadvDhH6fsRrd31WvNve+v7nJpHRl615eo7VYLdNc7hM72YY&#10;G5OPEn9UDzPRe1zfW9nT36rSXyPK1srm+qKnSi2yduwXAxadHPp73rkxXy8NIkjtretLTnw5v90c&#10;D8uniow1TaGrdtwt/Zj9X5Eu6RszRs0qtz7U+zqXmSviiZDGyONjY42ANaxowGgdgAuP58Wdwljg&#10;i5CoQBAEAQBAEAQBAEAQBAEAQBAEAQBAEAQBAEAQBAEAQBAEAQBAEAQBAEAQBAEAQBAEAQBAEAQG&#10;H97eF/R+9cD6irp/yTfwPzd3o2ASE+Uje0g+PXyK3Vhq1zp7xTeY9j5Gh1LRrXUo/wAxYl2rn+5r&#10;+3m4bNZ7L1L33OgNfZebEV3oWF8J/lDuw9OzvkSpN0/XaF4ks4l2P/fiRBqezl3YS3ksx7V/twMT&#10;jIPM08rh2d4hdFWhbXFPisv5HPKtWoPHmZr2e4qtZbUSMp5JnXm0Dqaapdkxt/iO/YuOvdAjVjmK&#10;9eB12na7Oi/afrxJvbS8U2jd1YomU1wjoLkcB1HUuDHk+PLk9fko+utJr0JPCePn5EiWmuQrJJv1&#10;4mZ4ZRK0ODw4HsQtRKnu/E6eFSNWOYsOBdzAH5Kkk2uZXLUlvLgQy382U3h1LryvrbJe55rLO4eq&#10;gZOYhGMdungtLWt5viiTNH1DTKccXCXBf9P6njtL8CeqtR1rarVN5bTsLhzNje573DPbJ7LCjZSl&#10;L2joKm19laxcLZcfl+kiXG1WyGmtqLeyC1W+JsxA9ZUPaDI8+ZJW6o2ip8SNNT1u7vp/zJez2Zfm&#10;ZHEbemAOgwFmp7vA55x33vMwLxk7fVevdpaptCDJWUcjalkbRnIGcrX39KM6L3kdpsxfQtL5NtcU&#10;164kfODy96Kutjr9I6rpqQV5nLo2VzQA/pggE+K0dhCnHKZ3e089QkoV7Sba7nL9DJ+uuBXR2oPW&#10;Ven62SxTnLmepkzGPktrUs4OO9CXE5S32kr4ULinlrrw8/VmC9Z8Gu4wqIIaWsZqOlYQxkrZuUxj&#10;PU4K0/4KSnnJ2VPam3p2rpShh/Bf3E89O0H8B9uqKnqDy/k+ha15J7crQP2Y+S6GL6KkRFWlG8vc&#10;rk2axBba/e3eeppre8+vu1e8mYnJYxpI5vdgArjJRlWr4R9I0rujomhrq6urrXyJfW7gK0cLc0Vl&#10;VW1NeW+3UGb6xx3wunjYZgskLz2tkqraX1/cjZvNtBeuGTVtvrrRdZ3U8z8w1LctLceB81qau9bT&#10;wSFo1xQ1+g1JcV8P3J78Pu4rt0NsbVe5CBUvZ6qbB6CRpw77wV0drVdSGWQ/rtjGxvp04rgZPHYL&#10;OOfKPOGqpQx/vhr6Pbbbm7XyRwBgiPID+k49APtWuua3QrJu9Gs5X97CglwfrvNemxm21y4jd0Ki&#10;vvs0r6ZrhU1hc4nufZjPy8vJc9CP4qpxJy1S5js9YqnReJP11YZsk0lomzaPtMFBbaCGlp4mgBrG&#10;jr9y6WlbqMSA7i/ubqpKVSXD5neOpIZGY9Wwt9/ish01jBgwrTTbyYQ3y4WtP7t0L5YWR2u7Nz6u&#10;shYMj4jxWtrWKk8nX6VtLdWScKzzH5/qzv8Ah72gn2Y0G2xT3F1ykEpkMjxjGfAe5ZlKG7HCNJrF&#10;8r+qqlLhx9dbITcbg5d8JZGj61NE7HwcVzOotRrrJOGyMdzTJxXNpk26bd3S+gNCWWe83Wlov7FY&#10;cSSAOPsjsM5K3sbqEKMcMiG40u4uLyolF8W+p9vwOpsXFvtrfLh9Fh1FC2UnAM3sA/M9FbG/jnD9&#10;fUsq7MXtut5pvx8jL1uulPdadk9LURzxOGQ6N3MCPNbKM4VVlHOVberQm1UWDye7G6Fo2p0hUXq8&#10;vJp2kMaxrcl7j2aB714XFXo1yyZOmW8ryruJ4IdVXGLqG61k1HoDRjIDK48r44DI8nucho/Faj8Q&#10;5ZUVgkz/ACKnTinc1Vu/93mjp7nxN746VcyuvVtdTUIdk/SKBzGgeWQsKV3cwl3fM3Fns/o123CF&#10;Vb3/AHR8iR3DZxP0u8omt1bCKG+QRte+LI/OjtzN93QLcWt2qr3W+JxGvbNS0rNSMt6Oe3P6I+Pj&#10;q0zLqDZeonjLiaKeOoJBx0Dhn7lTUoNQ3kWbG1ITvlGRjv0euqxJQ32xOkJMcwqWxk55Wux2WNp9&#10;fefRnSba2PRyjVj1+uwmu7Doyt+4ZZEeMLnyNbPGzpFuld4m3mnbyMuMQmaW9PbaQuO1BdHcb59F&#10;bGV/x2mSjU44WPXMm1w6a0Zrna2x14eXzCARS5/WbgHK6W1qb9NIhfXrb8NfS4YyZQHV3RZvUaBp&#10;5yXoC13ZUeOsGHd5eHDTO89fQVd49dHUUmWh9O4NMjSexWLWtqNbi19jotN1u40tfynjx/Ro7vb/&#10;AGQ0jtvDDDZrPTwubnMzm5kPxOFbSoUaXV9jHvtavr+blVm8fF/q2ZBjp44h7LABjwWUtzqNNJzn&#10;7wLQ1wwMZRxk+s892MeODhuFwgt0D5qiRkUTBzOe93KAPeV606bm91LiY9avGksuRGzeDjc0tof1&#10;1BYz+XrwBhrYDmJrve7sujs9Eq1Z71Rez8/I5O+2gpUotU3x+XmQm3Q3x1duzXSzXm4SNpc+xRQn&#10;lij+HmpBsdFpUllr14EcXur1Ksnh+vE8FE0uLGMDnPJw0Nbk59w810q6CjHD4eBzua1eXW/Eknsd&#10;wT6p3HZT3PUbX6WsL/aBlZ/ZU7SO7GH6uc93fYVxWpbS0rfNO29p/T6M7jS9k6901VuvYj9X8uon&#10;ptrtNpbaSyttmmrXHRR4HragjmnnPnI89XHp8PIKNbm7rXk9+tLLJatLG3sYdHQjhfV/E9gsMzgg&#10;CAIAgCAIAgCAIAgCAIAgCAIAgCAIAgCAIAgCAIAgCAIAgCAIAgCAIAgCAIAgCAIAgCAIAgCAIAgO&#10;KqpIK6mkp6mGOop5Wlr4pWhzXg9wQehCqm08oo0pLD5EV96+A3T2r/X3TRUrdN3Y5eaJ+TRynyA6&#10;mPt4ZHXsuu07aOva4hWW9Ht6/wBzidT2WtrzM6HsS7Or9iEW4m1Oq9qrqbfqWz1FukLj6uoLeaGY&#10;Z7skHR3ZSTZ6tb3kN6nJfDr8CKb7SLrT6mKsXjt6vE8pGZIJmzQyugmaciRjy1w+YWVUoUbiPFfY&#10;wad7VoSwvX1M77S8YmsttjDS3Cd2orS3A9TUO/OsHucuNvdn1UeYL14HaWOvzp+9L14kydq+LHRG&#10;5gjp2VzbbciMGmrCGEHp0Dieq4u70etQzwf18jurHXqVf2ZNfTzM0xzQzxBzHtc0jOQQQuelTnSf&#10;tLJ00KtOt7sjlDB0PKPsVU+4vcILiXNxzdQr94qovrZeAMqpXPUfNVwsqI3xvY17HDDg8ZBHvVrx&#10;NOMhGLhJTi2n3EP9+OGbQ951K+ps2oaTSuoZ3F4pzM1rXu8+UnI7rn6lGMU914ZJmmatedFu1Yb8&#10;fg3+pj9+xPEFZoRR2vUdVU24ey10Fw5cjwOMdl5Rtrhw976s2K1PSXPNSmlLvUfMy1wzbGbg6E1V&#10;U37Vl/lkbUs5X0L5nSAu/W69v+1bKhbTjxk8nOa7qdjNKFtDwS/RmQ+LDWjtFbN3yeGQxVNTF9Hi&#10;cPAuwM/irr6Tp0eCNfs3ZK61GDlyIscAukvyxubc7xIwGK30hDSRkB7zgdfMjmPzC0Wmwc62ZIlD&#10;bi5hRsaVCD5yXDuwzYY1jWg57+a7Fzw8IgLci23gg/6Q3UETq/TVnHKZAHTOPiB1C5PU2nPgTd/h&#10;9ScKc5tcP9jM3BXZn2jYmzmQEGofLOAfJzyR9xW5sE+iWUcZtfXhV1Oah1ebJBN7LZHElsn1VTJR&#10;rJFzj+qJ2bQwsiz6mWsjEvkBkrQ6vlQWCStiFD/ME5czzPo7aem/gxqOow11VJVN5s4zgA4WNpcU&#10;1vM2W30qn4hY5Ew+47d11KXDgRCnKpFrkXsbytAR8EUUcRxkqeUAnsFSUscz0fL2jjlA9X07+SQa&#10;PCa4Jx4cTWvx1xhu9cbm+yXUTD1HbDj1XGaxHNZM+k9hYp2snUfDB7HZ7hYuG91kpNVazu1UIJo2&#10;/RqWJ3K0M8PwWXbW0qsV2HKa5rtvp91JUYp8e79GfXvTwQ0GmtJ1d405WVUtRSM9Y6mqDzh+Pgq3&#10;dk6cd6I0baqF/dRt68Vh+utl3AXu5cH3us0bX1DpqYxevpecklp7OAz4JY1W5bu8W7Z6VGEY16cc&#10;J937ExdcaLsGu7G636it8Fxt+fWujn+oCOoPyXSVNyMMzIltq1W3q7tFPL7P2ME3viI2l2Ua+02i&#10;kp5pYTy+ptsIIz2I5/ktK7ijJ4gseB3MNK1W+gpVZNLvcvI8le+MXRWurNW2q7acuMFFUxOj9fNT&#10;gsGR0PQZSrKLj7pmWukXFrcwcKq5rrfkRv4ddRQ6S34s89NJmhlq30jJOwLCSW5+5aChN07jOSVt&#10;oLHptKeUm8c1x6u3Bsi3V04NY7b3y2crXmro5A0EeJacffhdlcw6WgfOOj1XZXqknjj67DXdw07i&#10;RbP7uNN2caWkl5qKoc4fVOehI9y5O2qKhWy3gn7X7L/NdNjOl7T4cuPV3ZNh1ZvBo6jtbq6W/wBv&#10;MXLz5FSzJGPLPxXVSvaWFiS8f3II/wAivt9xdKWH3PyIEcTm5A301PPXadppKixWGAiapYCBzEgd&#10;ly1/OVaa3Vkm/ZOjS0am4V5pJrraXH54M9ejyvlXNpG+WmaOQU1NP62GQg8rubHYreaflR9oj/bb&#10;oKl0p28k13Y/Ql40+15DC3PWRt18y7KFQcKnBg4cA+XTxVqkk8YLZRcgemOmVbJrPIolL3Wz47rd&#10;qO00r6msqIqaCMZdJLIGhq9KNvOtLEUzwrXVOhHMpLxI5bq8cWktGPnorI03+5x8zfVwnETT4Zd2&#10;K6m00KtXfFPHz8jkLzaOlRXBr6eZDPdXiJ1rutO78pXSSioCcR2+jcWsA958V29jo1Kh70ePwXkR&#10;/f65WuHiEuHxfmYyjbyZyME9PiV1MadKiur6HMznUq9byZZ2f4Y9cbyyxTW63G22Uu9u617SyHHm&#10;zxeev6P2haLUNoLazTjF5l2L9ePA6PTdnLy/aljdj2v9OHEnhstwj6K2gEVc6n/hBqAYJuNe0ERu&#10;6/2qP6rO/fqfeowvtYub7hJ4j2L9SWdO0G005KUVvS7X+nYZwWjOjCAIAgCAIAgCAIAgCAIAgCAI&#10;AgCAIAgCAIAgCAIAgCAIAgCAIAgCAIAgCAIAgCAIAgCAIAgCAIAgCAIAgCAIDrdQacteq7VPbLzb&#10;6a6W+ccslNVRiRjumOx8evdekKk6Ut6DwzyqUoVouFSKafUyJO8Po+rfdPX3Db+4/kuoJL/yTXuL&#10;oHHqcMk+s34O5h7wu00/aapQxC5W8u3rOE1HZK3r5qWr3X2dX2yQ419tfqvbC5fQdT2SptkpcWxy&#10;yMJilGehY8EtcOh7FSDZ6lb30c0pefgRlf6VdWM92rFr7eJ5fndE4Fh5HAgtLe4Pn7ismrQpVl7X&#10;HwMGlXq274MyxtpxRa92ymZHT3R93trSM0te4uAHkHdwubu9EoVo/wAuPH5eR09nr9SlL2n68SW2&#10;2nHVpLVD4qbUDJNPVjvZc6b24Sfc4dvmuIudFr0n7K4fPyO4tNfhUwpP14kjbFqu06igZPba+nrI&#10;nDIfBI1w+5c/Utp03maOtoXtGsvZl9vM7gStJxkFY0nu8zOTjLkyyTLjjwVHiS9kt9vJD/iA4PtR&#10;bjbjv1NZrxHA2drGSRTA5jDcdWnPfusCpZuTzk77T9btrej0dRcfl5koNC2GbS+krVaqiZ1VNSQM&#10;hdK7u4hoGVnRptQUTjr6sqtd1Ycmd/yHuevkF6KODEmt5GPt6NnrfvNpF1juEktNHziRksR9ppHu&#10;+K8a1JVY7rNtpmoT0+qqkOfrvOp4f9gaDYqyVdFS1UtdUVcvrZZ5gMnp0HwC8KFsqbye2satV1Oc&#10;VLq9drMsO7AEZWbJZ5GjzhpGtbjU/Kt73zlpzRzvijihp6UsYcPJHMcHt3JXIXtKcqnAnfZO9trP&#10;T5Rm1lt9nmT22ksn8GtutPWxrCz6PRRMc09wQwDquntYuNFJkN6xXVfUKjXLJ7hv1RlZBrS2fPq+&#10;gycqxlrbWDFXEdtq7c3au62iNhNVyiWEt787TkLD1Cl0tPgdNoN+rHUKdTq9d6IP8Le8DtlNe1lo&#10;vvPS2+reIKgSN5fVStJGTnwXO2snQniXAl7aGxWtUFVocWl8ftk2Q2W+0N4oYamkqY6iGRoc18bg&#10;QfsXVUZxmuDIDr21a3m4Ti14n3/SGZHtAhe0viYyaXDDPC7kb0aU2ttrqm93FkQH1YY/akfnyC8K&#10;lxRhwm/sbi10q7vVvU4PHwfkc21m6Nj3a0/+WbFLJLS8/qz61nK4OHmFdSqwqe6jwu7OpbPcqrHr&#10;vIKce4LN5aRzhgG3g/03rk9YalWSROmxMZ1dOkl2E1OHJzX7LaTwB/cMYPT3LprOO7QTRC+vLcv5&#10;xmet1pSfStM3WHl5zJA8AD4KtzLeotMwtNkqF9SnFda+5rc4Sag2niEssTiGF3rqd4Pnnt9xXK2W&#10;Omwj6D2phK50hVl2L7E2uLK83SwbI32ezmVlSGhhfF9YNJw4j5Lo76b6HCIY2Yo0LnU4Kvyz14/U&#10;iDwX2rRd31lcpNVuidXRtBpYqw+y/vkjm7nzXP2fGo1PkSttTG4oUYLT3wz1Z/QmNrHU+2OltP1L&#10;q99ojpmMJLAxji7p2AHUlb2pubmERXb09WlXUqja/wDka4L1c4qTdE3i10MtDSOuEdTSQOjLXFhe&#10;MEDvhcw6MlV3kieFVj/lbhVqJvHabZdOVH5T0/b6hzCfWQMJaenceP2rtreeaW7I+YLiEoXc3B9b&#10;I7b38E9v3Cu015sVW203CUkysczmjkPngdlqLvToz9qHP13Hf6VtXWs6fQ1eMfm//wBjGNm9Hnfp&#10;KljbpqSnbSNPWOGJ/X7SvGlp+Ofr6G8qbY27g0ocfgv7iUW2ewWmdtNM/kekt7Khkg/sh84DjKfM&#10;+5bZWcMEf3ms3NzUynhfPzPf2LT1u09CYbdRQUMXiyBgaFkQpRpmmrVqlT35ZO05hn3e5euUY+Uu&#10;QL2+as3kN4t9axpOXYV648i11ILmeT1fujpnQ1I6pvN5pKCNoJIlkHMfg3OT8ll0rGrWfCJq7nVK&#10;VBcX68SLu5nH/b6Nk1JpG2OuMv6NXVjkiz5hvc/NdPa6FKT/AJq4eu45C82iSjilLj67yKm4G9Gs&#10;tzaiSW93qokgJy2kid6uEDy5Qu3s9Go0lnH28jhLzW61Z4z9/M8MAcZxhoHQ4AW9hCFL3TSTqSre&#10;8ZQ2o4bdd7wyRPtFndS2px9q61wMMAHT6pIy/of0QVp73XLOyTUnmXYuP6m/03Z+8v2pRjiPa+C+&#10;3Em1s/wQ6L28bT1t9aNV3iPDgapmKWN3Q5bEc56ju7PwCji/1+6vG4we5Hu5+JKOn7N2dnic1vy7&#10;+XyRIuKJkETI42NjjYA1rGDAaB2AHgFzLeeLOsSS4IvVCoQBAEAQBAEAQBAEAQBAEAQBAEAQBAEA&#10;QBAEAQBAEAQBAEAQBAEAQBAEAQBAEAQBAEAQBAEAQBAEAQBAEAQBAEAQBAfBfLDbdTWya3Xagp7l&#10;QzDlkp6qISMcPgV6U6k6Ut+m8PuPKpShWi4VIpp9TIvbqej/ANMakMtZo6vk0zWuyRRzZmpCT4D9&#10;Jn9L4LqrLaO4oNKv7S+pxd/spa3OZUHuPs6vMiDuRw6a/wBqnOdfbDM6ib/+o0X56mPjkvaPZ/nA&#10;KQbLXLK7WIySffhfqRpf6Be2DzKDa7VxX2+5jUNBzgZI7g9Vud6jWWMJ+BpN+tSfWvE73SmvdR6J&#10;rWVFjvFXbpGnJEUpLT7sFaWvotKu+XrwNxbatWocW39fMkZt/wAfepLI2KDUttju8AwDUU5EcnzH&#10;Ylczd7NxjlxXrwOqstop5xJ+vEkzt3xgbda7jhjF3FqrnnBpLg31bwfj1H3rkK+k16Lyovwfkdvb&#10;61RmvakvFeZmOhvVFdIWy01TFNG4dHxva4H5grU1betDg1jxNzC6t6nFSXij6xIC0Hqc+IGV4xjK&#10;PGRmLdkuDK5II65XopJlFk5CRlUHBMr8kKpdZa4ZPii7Sj55OouGmrbcattTU0FPPMCOV8kYcR88&#10;Ly6GEuLRkK8r0o7kJPGe87FsbWNa0dA3oML1XD2UYzzJuT5n0eAVS8P6tVmAzglGYy1w5mnuEj7X&#10;CR57zpLMeZG3iA4QbZulNJdrRNHaL05vV4b7Ep94H4rUXVgqr9jgSFou1FWypdHV4p9ufNEbG7f7&#10;8bLSvjtcdxqaSM9Pon56P5NOD9y1cqNzQeI5fidtRuNFvKTnWlHL/wC3P1Pqm3b4hLjF6iO0XRjn&#10;DAc23uBP2q7pLqXDD+pZTtdnY+03HPxgcml+FTc7d29R3HWFRNb6cuBdJXSF0gbns1gOAisq1R70&#10;s/XyLLvaLTrCm6doov4bv6NE59sdtbVtVpansloi9XAz2nu8XuPdxXQUoKnBRS4kQajd1L6o6knw&#10;9fEh1xybYao1JuZb7larHV3Sjkovo/PSxc4Dw5x647fW+5aO8tZVaykk2iU9lNbpadYypzkk+9/u&#10;iWmwVirdO7S6coLhA6nrIKVjJInjBaQOy6ChHchu9xGWs1o3V1Kqu09xc6c1dFND/ujC37Qqunvw&#10;aka+jXVKpGWOWCEG2PClrfS2/cF+nhgis9NXSVAqfXdHscXYAaOuevitHb2bpVnJEq6htRC50x2s&#10;eeP0+P6E2L1Y6PUNrqLfXwMqKeoYWPY8Za4LeToqpHDIroVZWtRVKbwyL+pfR/abr7lJWWm71dna&#10;92fUsdlrc/q+SwZWMYrMeZ3MNq6nR9HWjnv4v7s7XRnArpOxXGGtutZUX10LuZsVQ88mfePFXRtm&#10;uZr7naGVVfy1j18TNE2z2lKqqpZprHQyy0zQ2J5iGWgdgF7/AIaC44NN/m968p1Xh978z2MMAgYG&#10;tAawdA0eA8l7dGksI07c3Pebyc/fGF6rguIeU8h3Y/iqZEllcDjBx36+8KrfDKLMSS9otknDcZ6/&#10;HovP2pcis6lOK9o6m86xs+naZ1Rcq+nooWjJfNI1v4lZNK2q1Hwi38ma+pqNtSXNfTzMDbi8cug9&#10;Lc9PaZ5dQ1YH1aRuI2n+M5y3dro1Ws/ai/B+Ro7rXqME91r6eZGfcHjc11q8SU9pdFp6kcSPzA55&#10;SP5Xh9i7a02bpw9p+vocXd7SSlwh6+pgW6Xq4X2skqLjW1FfO8kl9RIXknz6ro6Ol0qHHH28jlLn&#10;U61fm39fM+WGF88jIo2GSV5w1jerifAYH4LLlKhTWG0sfA1qp16j9nL8TOm1vBruLuO6CpnoP4MW&#10;l+HGruoMb3Nx3ZF9Y/MAe9c3e7SWtsnCk9593Lxydhp+yl3d4nVW4u/n4YJhbU8FegNuHQ1ldTO1&#10;Td2EO+k3NoMTXZzlsI9n5uyVwN5r15dZSluru8ySLHZyxs8Scd+S635cjPscbIY2xxtayNgDWtaM&#10;AAdgAuebzxZ1CSXBFyoVCAIAgCAIAgCAIAgCAIAgCAIAgCAIAgCAIAgCAIAgCAIAgCAIAgCAIAgC&#10;AIAgCAIAgCAIAgCAIAgCAIAgCAIAgCAIAgCAIAgLXsbKxzHtD2OGHNcMgjyKDmYW3N4Qdt9y/WTy&#10;WgWO5uyRW2nEJ5j4uZgsP2Z963dprF3Zv2ZZXYznr3QrG9Tcobr7Vw/YipuRwA620wZqnS9XTaqo&#10;m5LYWkU9UB5crzyu+Tvku1s9qaVR7twt1+KOCvdj69PMrdqa7OT8vqR11Joy96Prn0V+tdXaqppx&#10;6qrhdGf6Q6/ELr6N/b3CzCafzRw1xZXVpLdnBx+TOmc1vKWtIwOocD1WTOFCosNfY8Y161Pjn7nq&#10;dK7oaq0XIH2W+11ER2Y2ZzmfYVo7nSadf3V68DcUdXqQ6/XiZ10Vx66xsUbYr1Q016Y0DqCYnn4k&#10;AjK52ts3wzj14HS0NpZQWG/XiZ60dx5aDvroo7q2qsUruhNUzLM/EZ+9c1W0OrTfsr6PyOqtNoqd&#10;T3n68TNOmd49I6uax1rv1DV831WsmaHH5HqtRUsbiD4xf1N9DVLepykvp5nrorhDM0GORrwexa4F&#10;YjpTj7yM2F1Snyf2OVswd4LzfDke+9HmVGXHoVTJcmmCMlH3MqVB80WRw7SjurTgq7kU58ihbn3q&#10;zOSm6y10ZLgebpjthXoo1LqON1K15PMGlp8CFa0mekZziWtt8Dcfmh9gXlKGFwPbp5vmcopmtHQB&#10;o8l6ReEeEk5PJcWYACquL4lklLGDjfSRvIy1px5jsrsI9I1ZxWDkjj5On2dAnBci170uLDmk93dP&#10;JM5Ld1lvqgMEYyvPdfNHouHMu5O2T1V2JdpY0m+YLS5U4x4sueGsFWt6dwVXe7hhLqKEdRgjp3Ry&#10;x7yKNLqLXSNaSM4KuXHkix1Iw5s+ee7UtJHzTzxxNHi9wH4r1VGpP3EY7vKUeb+x4DVHEToLSLT+&#10;U9SUELhn2GTB7j8mrPhptxP+l/XyNbU1ejB819PMwdrT0hOl6Dnj09aKu8y9myyfmY8+Zz1W3t9C&#10;rTeJL7+RobvaOEF7L9eJgnW3G1uBqhz47fNDZaZxPKKduXjp25j+K6a12ejHjJevA4+72iqVOEX6&#10;8TCN91VetUVD57vdKy4yvOSZpS5o+AyujoadQpP3fovI52re3FVcZfV+Z1RYxwJyAAc4C2SVCiuW&#10;PA17nXm8cX4nstC7Paz3JnEenNPV1yYSAZxFyxN6+MjsNHzKwa+sWlom5zX6+GTZ22j31410VNvv&#10;4peJJzbn0ddfV+rqdb3+OihPV1vtQ9ZJ37OkI5R08g74rjLzayUsxto/N+WTvLLY7lK8n8l5tEqd&#10;uNg9CbVRR/wf0/Tw1bBj6dUD11QffzuyR/NwFxNzf3N281Zt93Ud5aaZaWK/kU0n29fiZCWAbQIA&#10;gCAIAgCAIAgCAIAgCAIAgCAIAgCAIAgCAIAgCAIAgCAIAgCAIAgCAIAgCAIAgCAIAgCAIAgCAIAg&#10;CAIAgCAIAgCAIAgCAIAgCAIAgCA66+6ctWp6F1FeLbSXSkcCDDWQtlZ19zgV6QqTpPeg2n3HlUpU&#10;60d2pFNd/EwFr7gQ241aZZ7Uys0tWPOeahk9ZDn3xvzj+aWrorXaG8t+EmprvOWu9mNPueMVuPu5&#10;eDI7a59H9r2wetmsFXQamgaCRHG/6POQPDlf7Ofg9dfa7WUJcK0d1+K9fI4652MrwbdGSkvB/b9T&#10;Aertt9VaCmfHqLTtxs4b2fU07msd8HY5T8iukpapb3f5c0/n+5yN1o91Zv8AmQa+T8jzQxnLcg+7&#10;p+BWTCNKb44+hrk6tLln6lWPfE/mje+J3fmicWEfMEFUqWNCrwSX08jIhfVqfHefi/M9vpffDXmj&#10;pGutWqa+FgGPVySetaR8HBy1dbQqVRcF9vI2dHW61N8/v5mWdPcem4Vp9VHXQW67sb3dJGYnEfFp&#10;x9y0FbZiL4r19DfUdpakOfr6mTtP+kWpHNYy8aVqYHD60lNK17fv6rUVtmqkfd9fQ39DaiD971/5&#10;GSLDxy7cXgN+kVdRbnEAn6RAcD5rUVNCuIdT8H5G2p7RUJvi19PM9/aOI/bu+MaaXVdtdnwfMGH+&#10;lhYM9KuV/S/B+Rmw1u1l1r6eZ6qg3C09csOpb1Qzg9vV1DXZ+9Yysa8HmUX4PyM6Op20+EZLxXmd&#10;tHeKao6xTxSD3OBXlOjOPOL8D3jeUn/UvFHO2pa79Jo+C81CT4YPb8TT6mi8TN/WB+Cr0bQVxF9Z&#10;X1rf1squ4VdWL6x65ibpb06RUyt803cl3TLmWmZipuMp00S0zMznmGPiq7jKfiY8slj6xjBnmAb7&#10;1Tclngg7mmuckfPNfqOmGZamGMfxngL1jQqz5RfgY7v6EfekvFeZ0lx3R0tagfpl/t9OR+vUsH7V&#10;6qwuHyi/r5GPPVbWPWvp5nkL3xR7b2RrhNqmhkeP0YnF5+4LKhpNzV4KL+vkYk9btocVJfTzMfai&#10;4+NA2pzmUTay5vH+5RcrT8yVtKWztzL0/I11baKlDk19PMxpqL0i1RLlll0qQcHElZUdPjhq2tPZ&#10;io/f9fQ0lfaf2fY9f+RjHUfG/uXfGPbTVVJZ2noPosAJHzflbajs1Tg+Pr6Gkr7R1Zen5mJNSbla&#10;s1e977xqO5VzXnLo3VL2NPyaQFu6ei0aL3sfbyNDU1qvU639fM80AA4u+s7xJJP45W3jaUILkvoY&#10;Lva03xb+vmABnqAc9gFfJ0oR4YXgY8ukqPHFmQ9FbBbhbgujNk0ncJ4XEAVU8Rgh6/x34aftWor6&#10;9aWixKSfw4/Zm7tNn7y84wg8d/BfVGftC+jov1eWTat1HSWqI9TS25n0iX4Fx5Wg/DmXM3O10eVv&#10;Tz3vh9mdfbbFzfG4q4XYuP3RI/b/AIQNstvzHNFY/wAs1rcH6Td3+vOR4hnRg/yVx91rV7dv2p4X&#10;YuH7nZ2egWFnhxhvPtlx/b6GZKamho4GQwRMghYOVkcbQ1rR5ADstI228s6FJRWEcqoVCAIAgCAI&#10;AgCAIAgCAIAgCAIAgCAIAgCAIAgCAIAgCAIAgCAIAgCAIAgCAIAgCAIAgCAIAgCAIAgCAIAgCAIA&#10;gCAIAgCAIAgCAIAgCAIAgCAIAgCAIDjqKeKrhfDPEyaJ4w6ORoc1w8iD3VU2nlFGlJYZi7WXC7tf&#10;rkyPuGkaGCpf3qbeDSyZ8/zZAPzBWzo6neUPcqP58TT3GjWFznpKSz2rh9jCervRy6drTNLpvVFd&#10;bHu6shuELaljfcC3kIH2ro7baq5pP+ZBPxRy9zsda1E+hm4/HD8jDuqeAPcqyF7rWbZqCMDLfo9X&#10;6qQ+4tlDR95XRUdrbafConH5fucxcbG3sMuk1L54/QxJqXYTcXSTSbroq7xRjoZY6V0sY/nMy371&#10;vaWs2Nbiqi8Uvuc/W0PUbf36T8G/seFlgfTvdDNG6GRpw5jm8pB94W0jc0Ki9lr6GplRrU37UX9S&#10;jfZxjw8V5unTkekalRLCB6klwD8eLhzY+1WO1hLqKRuasHzOSKpnh/tU8sQ7/m5HN/AhY0rCk/eX&#10;rwMhahWzwf38ztqHW2o7cG/Q7/c6YY6eprJW5+YcsSel28v6fovIyo6ncR/q+r8zvKHezX1t/ufV&#10;13aB+vUuf/WyvD/JrefBx+i8jJWtV4cd76vzO8p+KfdajHIzWNaWDtzRxO/Fio9Bt31fbyPeO0Fd&#10;df38zsYeLrdiIddUveP+Mgi/+1Y8tBodn28j2W0Nbt+/mczOMndZoOdQhx/5NH+5U/yC3fV9vIr/&#10;ABDW/wCb7+ZR/GLuxJ/7RBnuFPH+4qv8P2/Z9vIfxDWX9X38z5Z+LbdioHKdWTxDvmOCH/7V6LZ+&#10;37Pt5Fktoaz6/v5nwVnExujXtxNrGvI7exyM/Bq9P8jto84/byMWWu3Evdl9X5nn6zd/XFe4+u1Z&#10;eCT35a2Rv4EK5aRbLlH6LyPJ6xcy5y+r8zpKvVV8uORU3m4VHn6yrkcfxWTHTaC/p+i8jxeoVnx3&#10;vq/M618j5D+ccZc/7oeY/es2FlQgvd+i8jDneV5P3vqyjCW/VAHvAC9FQp8orB49PV5t58S0gEnO&#10;fivdblPmys5VJrkfXQWqtvNQ2Gioqmvm/RipYTI77AF4Vb2jBcZJfNeYhbXFXhTi2+5MyVpjhf3S&#10;1UIzSaLucMcnaSuaKVuPP86WrU1tfsaHOom+7j9jd0NndTucfy2vjw+5ljTHo79b3UNferzabHGT&#10;1awvqZcfBoa3+kVpLja6ilijTb+PD9TobfYu4lxrVFH4cf0X3Mz6S9HpoK0ESXy53TUEvTLA8U0X&#10;+S3Lv6S5m42lvK3uYj8MnUW+yVjR41G5eCX08zN2j9j9A6CwbFpO10UoxicwCSbp/wAY/LvvWhrX&#10;11ccKtRv5nS2+m2drxo0op9uOPjzPcLBNkEAQBAEAQBAEAQBAEAQBAEAQBAEAQBAEAQBAEAQBAEA&#10;QBAEAQBAEAQBAEAQBAEAQBAEAQBAEAQBAEAQBAEAQBAEAQBAEAQBAEAQBAEAQBAEAQBAEAQBAEAQ&#10;BAEAQBAEAQHVXrSdj1I0tu1mt90aRgitpWTD+kCvWFWpT4wk18GeNShSq8KkU/ikzHd74Utp78xz&#10;Z9FUFOXeNCX0uPh6tzQtlT1e/pPMar+fH7mqqaJp1TnRXy4fY8BefR+bY3LmNJNe7S89vo9Wx4H/&#10;AEjHH71tae09/T5tP4p/o0airspp1TknH4NfqmeLuno27RKHfk3W9ZTeX0qgbMftD2rPjtbcf100&#10;/m/3NbU2Ltn7lVr5L9jydf6N3UUbnGi1ja6nPjUUskWf8nmWbDa5f10jXVNipf0VvH0zyGoeBHXW&#10;nGl89507LGBkGOafP2GH9qyltTRqcFBr5L+418tjrim8ucX83/aY2vWwmoLK9wnrbY8N7iOST9rF&#10;s6OuU5/0v18zXVdnatP+peP7Hjq7TNbbnObJLCcfqOd+0LYLUYT5L14mrnpM4c368DqpInRZyQcL&#10;0/Grs9eJjvT2uv14F1NSyVLvZLG+8qx36XV68Sq09vr9eB39t0NcboQ2GamaT+u9w/BqtlqsILin&#10;6+ZlQ0ec3wa9fI9rY+GvU19LRT3C0x83QGSWUfhGVq62v0oc4vwXmbSls1WqcpLxfkZHsvo+de3e&#10;Fsz7/p2GE/qyzud/mQtfLauhDlB+C8zZU9jLmXF1I+L/ALT1Vs9G1dpXN/KOuKKBueopre6b+s9q&#10;xJ7XP+il9TYQ2JX9dbwR6+1+jf0xDj8o6uutT5/RKeKD7ObnWHPa26l7tOK8fNGfDYy0Xv1ZPwX6&#10;M9vZuA3ai1lpqKK6XYt/35Xubn4+qDFrKm0eoVOUlH4LzybalsvptLi4uXxflgyBY+G7a/TzmOo9&#10;DWYvZ9V9VTipcPnJzFaypqd7V9+rLxNvT0qwpe7Rj4J/c9/brVRWiAQUFHT0UI/2unibG37AAtdK&#10;UpvMnk2UYRgsQWD6laXhAEAQBAEAQBAEAQBAEAQBAEAQBAEAQBAEAQBAEAQBAEAQBAEAQBAEAQBA&#10;EAQBAEAQBAf/2Q=="/>
  <p:tag name="ISPRING_COMPANY_LOGO" val="ISPRING_PRESENTER_PHOTO_4"/>
  <p:tag name="ISPRING_COMPANY_WEBSITE" val="http://c2quangtrung.chauduc-brvt.edu.vn/"/>
  <p:tag name="FLASHSPRING_PRESENTATION_REFERENCES" val=""/>
  <p:tag name="ISPRING_OUTPUT_FOLDER" val="D:\ELEARNING LOP 6 2021\BAI GIANG _SP1 - HINH CO TRUC DOI XUNG"/>
  <p:tag name="ISPRING_RESOURCE_FOLDER" val="D:\ELEARNING LOP 6 2021\THUMUCNGUON_SP1\THUMUCNGUON-SP1\"/>
  <p:tag name="ISPRING_PRESENTATION_PATH" val="D:\ELEARNING LOP 6 2021\THUMUCNGUON_SP1\THUMUCNGUON-SP1.pptx"/>
  <p:tag name="ISPRING_SCREEN_RECS_UPDATED" val="D:\ELEARNING LOP 6 2021\THUMUCNGUON_SP1\THUMUCNGUON-SP1\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PeltTqPl7FjQFAACBEwAAHQAAAHVuaXZlcnNhbC9jb21tb25fbWVzc2FnZXMubG5nrVjLbttGFN0HyD8MCARogdRJCiQoClsBRY4lwhSpcEZ20qIgxuRYGoTkKHzIcVfpH3Tdoru2667jRRcu+h/ul/TOkFKkPEDSDiAB4lD33Mec+5jZf/o6TdCK54WQ2YHxaO+hgXgWyVhk8wNjRg+/+sZARcmymCUy4wdGJg30dHD3zn7CsnnF5hx+372D0H7KiwIei4F6eveMRHxgTIeh5U+mpvcidP2RHw6dkTGwZLpk2QVy5Vx+8fWTJ68fPX7y5f6DRq4LDJmYrrsLhDTS44cdgDwa+G4IaNgNPfycGgMqrt/+vUTl9eUfUT95f0Zdx8PGoPnRT3oa4GPQnkNEUZn/+9f15a/t+mdBgD0aEtexceiQ0POpjo6LKbaNwQtZoQVbcVRKtBL8HJULDjtbipyjIhGxfhFJWMgq3qbM9iem44UBJjRwLOr4njEgMs8v7mtYVpULmYO6AsWiYKcJj7VOofyB98ucF6CalcAxBJ9yIeCfMmUi22tXfeK5vmmH5nQaTjAh5gjCTDdOAdIO/LkoF/Au5vI+qDjPEslidJZzAPQJYstlIqL6n4Isc2XhNGEXrVYE5onjjULq+y4JsWevV4wBzmJk50w52xMlMAkOACBnBc9vIBtq9mtxZCZJP4SxMxq78KXKhLGYLxL4ln3tmGJgwpRnbVLAVBwA2wk58QNbBQ1UIYaWrCjOZR7vsHR7P9uAHc/yIREsugVOFcYaGPghoJ7lOY/KdjCw0tT8bvIKXAUChlSXB5VSaVWUkDbpMuEl19YK5QqLNKVO+ZmE/Eo4W9XcB+062Vpp7pozzxqHQ+rBzyGGfXVZlUWLjnKQnB/Nj+1sqIAm25xvtalBC4f+c6guxsDz+0j4R1ANj/pIvMAEgoxJm4xnHjsjU+8S1L11UVoXvYipGpNcIBZFIKfYtBKyKmBFhQRKk96RYq+fGoKfzYDFjul+orbWqEAH/TQXKw525DHPWxVB+bewrZLq2cz5Ljw0HRfbH6Eeu0CZLBGLVyyLOJAtYmpPL+BdLGL9TtFe639ViR8RK5tSf6/pEp6Nn9/ra89OY/lERrCy5OmybFOtAtaYfxMrVIp/0oQurt9MP7GwZwaO/3l2phBpldQd6Nb7s7Gs7x61GnHLSHXfrc9tCalbDYaBRTVHmDGS7lJjpXbo+Kojxry7nOMdgsy07lvQ2JzsTHaX9vwGwJPophhkDDHWlhMYdVLoQt1lj8HrHfOPVcPoLn+Ch8Sh0HVO+GkhylbNOp8791edzjdvrFsz606zoQ51wWQPAOfNPFigRKRgf9wBczbB6wjULWLHkxNZJbFO/0S81G0CYlul/MNp+CyXqV5NWLGmf92mnt7Gitq5oFY67TFPbTK48/5sJfDNd4lgM4AxxjI9S80+lsr2pKMQpI8KhUvJenSCPEpZGS2gHZ/JKos7AtWHMRsfmgDW+Ew4y9unsAbgPTPqVdSsftsLRE10UETxBux7T5a8+KE3iHJjg0Hqgx9/XbYCUXO4a4A1vvoFXf3WRa45BK8l//n5+vINmlxf/m61SjvA6M9yzGR1o0tlCkt77XohYRoCmJSa1ngCOUV0Cskqh0GyD8LEDI6gLuojkjGYsPwlFFUqZdILRUffGIwWAkWLq7d9RDfXESr0P6G0y4XGtvztOpvymzrT0LRtfU8D3IFD98u6kcdw6ouaC5tEzjuDWWPTg9L9Hh6PRdkXMMB4c/+ibhb0Kd6VTF15/ffmzzZ53S3XhRFqT/38rvKsPmyem6dCX5btP9i6O/sfUEsDBBQAAgAIAA96W1M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D3pbU0GaZoDhBAAAshcAACcAAAB1bml2ZXJzYWwvZmxhc2hfcHVibGlzaGluZ19zZXR0aW5ncy54bWzlWM1u20YQvuspFixyjCQndv0DSYYsU5AQ/VVkmhhFYazIlbj1cpfhLuUopzxCzy16a3vuuT70kKLv4T5JZ0mblizZXqVW0bQwDJvL+b6Znb8dbuXwbcjQlMSSCl61toplCxHuCZ/ySdV66Taf7llIKsx9zAQnVYsLCx3WCpUoGTEqA4coBaISAQ2XB5GqWoFS0UGpdH5+XqQyivVbwRIF/LLoibAUxUQSrkhcihiewR81i4i0rhgMCOA3FPwKVisUEKpkTF3hJ4wg6oPlnOpNYdZkWAZWKRMbYe9sEouE+w3BRIziyahqfXbU1D/XMhnVMQ0J1z6RNVjUy+oA+z7VVmDm0HcEBYROAjB3d9tC59RXQdV6Xn6maUC8tEyTkmd7x5qmIcAJXF3xh0RhHyucPWYKFXmr5PVCtuTPOA6p58IbpB1QtY7dU6fTPrZPe33Xdk5bbreT2bAGyLVfu2uA3LbbsdeRN6UfDG3H7rn28PSo3V8TYW7UDcbu1tudNTGv7COn7a6rqVfvrgsZtPo9M0zrZGAPO+3ei1O33++47cENChJxIY8qpcVEq0BCiiT2SJ5nFRUk4YhjyqC2b2WfJAq6A8PxhLiiSSH5x5hJYqFvIjL5IsGMqhk0kTI0kTNCorqMiKeGOturlooTYt3QZYRgGJRAXko7+3kp7e4tbL2Uab/Z1korK3lvGQRCiX/Y+q3yTm7+/vb95t9haAUrhb0AmgZsKrWuUppfuhajGoo9RafQkcitfY4TxpwkikSsatruVPv8Ym7FHTSVseALodfPaCSYn7uMhCPi93BI5lqtc0Z5EyS3LDSGJGXgzH5EOHIwh/ZOFTjYywlkMpKKqrStN6+k6zHFDAEfnD8EdZ0lh3sBjuVCVuax1T3Vq33VE4rIrzN/Z0t3ijqMghZdG0bydgjJZiL4iowkVcRE1CEEhSI2km2BtUbqRcJ8NBMJYvQM9icQpFoSwn8BQfPnDxrHIkxX4YhUSKbumFJyTvxDE0UnoCJMAAnnccSIyjS8Seg7NCJj2BViBE/h9IZ1KjP+4lrEEZbyhhRf2/gkO1XavWP79RO9QexPMffWJIeyImGkNsKPZ4gLdY0Dd3g4kSQNik/99J3J3oofH4a8siHOjxSNBX5Jw4Thx6TPHTJHvcGQb0bLOoF/0AJjtQGepoWuizelhhKnEJKME1540JUpT4gpoYc5EpzNEPZgMpC6bUypSCSsZA0io5Yfb2GGhzRNnyZwgoDG2CexEWV569nz7Z3Pd/f2D4qlP9///PRe0NXMNGBYq8uGpsads6wZ6tZE+wDozrnWGLeumffMuMbIFZOuMfb2vGsMXJp6H0DeM/suYZsiDnUP8JfiufozyADe1kbXG277y7Z7soIgTczlsaVS0iPV6gkrHTX/rQOWY9eHjRaCcL3suM6BSbH2BPRF5QVQ7mP96W2C+f3by4v3qHt58WPDRLzR+vAd+vCDiagbY31IxX/8cnnxvWeEoJe//hYhdXnxk5H8ie0YuaVvItV/YSI1zCa8wdx0Z2QCnNiT7ASCM5vREMZW/5Pov0b1+site2Mt7dNoS3/7wy/raxtqSwTHXrCx1P1/HBybDNB/yu3ZU36jtnCFll/tLN7x6jch5TSEYOjRN78Yru1slyul1a8KBWBbvGevFf4CUEsDBBQAAgAIAA96W1N43jEtWwMAAKILAAAhAAAAdW5pdmVyc2FsL2ZsYXNoX3NraW5fc2V0dGluZ3MueG1slVbbbuIwEH0uX4HYd7KlVLRSilR6kapl22rL9t1JBrBw7Mh26PL3O3bs4EC4NBFSfOaMPR6fGROrFeXdNUhFBb/rDXrjzkWcllIC1zPIC0Y0dBOi4CW76z3/nU57kWUIJuQHaE35QiHgkC5FVirygvDNVCxEPyHpaiFFybPe+MezfeLIUneclpsCJKN8hbzrwc3k8QCPUaVfNOT9OUmhLzBwdHi6fBo8Dc5xKCQoBVUwk9Hk6oQPIwkwv8pwNLwZ3p/lsV3mp33OclpTRbWLbTgZHtgPpha5Z+e1EEVZfIMuxcLEvuMxMu8JDyZIhmpA+uOteU/QUVkbs8iJ89bwT59IY1JqLXg/FVyjaPtcyJyw7/m4E57b56iHVVG9xLkOXkHJKEsPJYYsoJn1ZG7eA2zMHsgm//LqZnB7fUw1LplWyKSdqBjNMA4hsyri4WiUBkp0X0HlxyaHUrB3s0KjIxg9JwzGWpYQR35kLGopvt5KjeUO4zlhCs0h5CnvuMl3Uio/RRPzrD/wRXkWUBzg7Z+ClTk8VFEGtCbu2Q8PE3tuYVw1VgcmYe2gILIt6HmvmO89XgB63odJ+htnmz3yrsV4+BKaEHt4RxJ9EQMn+O2z40fWZKafmsajgvUcYAm5yGBs9TCjOZiTiSOLmSCinShiTtZ0QTTeIr8NJ9nY0FUc7RgqDbVKJtZUM9gXkg0Mb5PwTOw4VJmzhTKrKtDtphp0Nd4zd72cyBXImRBM9brOBXsNpsFeb7t0086xTYB84XMRONg1Wz240KDOYopK9GdxidYkXeYYSnvYcbTdchy1ZjN26+1nmZd5AvIJT4aCl0QTM6wlXSwZ/vQnhS/ImvQDRuOnlzgVJ7RWWwDYMwYi06VXYjUweF4yTRmswZduAJhNHthOrFB87Uq611OY61BLDjkpNVflWyk0qz/A99ifGE5j0h3L8X6pSaLsZraV63vlNoKge7ruYzQYNh47tjIJJ0RjS67wQIK8kVKLD02kdtNtx3anZA33nOa2yBEOlm2xGA8mROEyYE0+M3u4X9y0/Xoi5ektlnYH08DGgzYHa2n2rxnW2nguAcLeZcFO3VF/wSYRRGavNaHRYlvMxhd3hleObYPYPvNCx1EA2aOos47f+M983On8B1BLAwQUAAIACAAPeltTqWlmo8wEAABDFwAAJgAAAHVuaXZlcnNhbC9odG1sX3B1Ymxpc2hpbmdfc2V0dGluZ3MueG1s3VjNbuM2EL7nKQgVe9w42U2aH9gOHEeGjfVfLW13g6IIaIm22FCkKlLOek/7CD236K3tuefm0MMWfY/0SToUEyWOnYRexF2kCIJE1HzfDOePI5YP3sUMTUgqqeAVZ3N9w0GEByKkfFxxXvuN57sOkgrzEDPBScXhwkEH1bVykg0ZlZFHlAJRiYCGy/1EVZxIqWS/VDo7O1unMkn1W8EyBfxyPRBxKUmJJFyRtJQwPIU/apoQ6VwyWBDAbyz4Jay6toZQ2TB1RJgxgmgIlnOqN4VZU8XMKRmpIQ5Ox6nIeFgXTKQoHQ8rzheHDf1zJWOYjmhMuHaJrMKiXlb7OAypNgIzj74nKCJ0HIG1O1sOOqOhiirOy40XmgbES/M0ObnZOtY0dQE+4OqSPyYKh1hh82gUKvJOyasFsxROOY5p4MMbpPdfcY78E6/dOnJPuj3f9U6afqdtbFgC5Ltv/SVAfstvu8vI29L3B67ndn13cHLY6i2JsDfqGuN2aq32kpg37qHX8pfV1K11loX0m72uHaZ53HcH7Vb31Ynf67X9Vv8aBYk4k0fl0myilSEhRZYGpMizsoqyeMgxZVDat7JPEgXNgeF0THzRoJD8I8wkcdB3CRl/lWFG1RR6yAb0kFNCkppMSKAGOtsrjkoz4lzTGUIwDEqgKKXtvaKUdnZntl4y2q+3tdDKctFa+pFQ4j+2fnNjuzB/b+t+8+8wtIyVwkEETQM2lVtXLt1cuhKjGooDRSfQkcitfY4yxrwsSUSqqtruXPvNxcKKO2jKI8FnQq+f0VCwsHAZiYck7OIYErDf4A4aQVYy8F4vIRx5mEM7pwo8GhQImQ2loipv441L6VpKMUPQquG8IajjzXk4iHAqZ9KwCKZuokH1m65QRH5rHGyW7hT1GAUtuhis5N0YsstG8A0ZSqqIjahHCIpFaiXbBGut1IuMhWgqMsToKexPIMitLIb/IoJuHjholIo4X2VYKiRzd0woOSPhgY2iY1ARZ4CE8zdhRBkN32f0PRqSEewKMYIncFrDOpWGf30p4gRLeU2Kr2x8Zo6RVvfIfftMbxCHE8yDJcmhjkicqJXw4yniQl3hwB0BziTJgxLSMH9ns7f1Tw9DUcoQ50eKxgy/pHHG8GPSFw65Qb3CkK9GyzKBf9ACa7URnuSFros3p4YSpxASwwkvAmjYlGfEljDAHAnOpggHMApI3TYmVGQSVkyDMNTy0y00eEjT/GkMwzloTEOSWlFubL54ubX95c7u3v566Z8Pvz2/F3Q5JPUZ1urMlFS/c3i1Q90aYR8A3TnIWuOWNfOeodYauWC0tcbeHnCtgXNj7gPIe4bdOWxDpLHuAeFcPBd/91jAW9roWt1vfd3yjxcQ5Ik5P7aUS3qGWjxS5bPlrYlq+PlGKs+tDepNBAF63fa9fZvy7ArohCqIoMBH+uvaBvPXDxfnH1Dn4vyXuo14vfnxR/TxZxtRP8X6WEr//v3i/KfACkEv/vgzQeri/Fcr+WPXs3JLz0aq98pGamBmuv6Nec7KBDijx+bMgVOa0RgG1fBJdFyrCn3kZr2yJvY0GtHCbzt6bycyvWtFjYjgNIhWlqxP+HD4fDH5X3naPBU3YzNXYcUVzexd7Rqsz158V9f+BVBLAwQUAAIACAAPeltTM3jOfbABAAA+BgAAHwAAAHVuaXZlcnNhbC9odG1sX3NraW5fc2V0dGluZ3MuanONlMtuwjAQRfd8BUq3FSoQFOiuCCpVYlGp7KounGQIEY4nsk0KRfx7Y6eFOBke9gZfDncexnPodMvlRV73uXuwn+353T1bDYym5RYeXZ1f0DOje4qnMSzTDHgqwGsgxf9PT/LxTFDGnrCm4f7D2Kqan4fmmxXjqo7nhIUkNEVoBaF9E9qOCvzjVPZXVVVRrc3hVmsUvQiFBqF7AmXGLOM9PNlVL7ABYwGyQld2EeiKReCYXifPjn4YxNGkzkWY5UzsF5hgL2TRJpG4FXFFv9pVp9f7HGR54ZsKGA3G05kD8FTpNw1ZM/C8Px/MB5fJXIJScIo7DaZDEuYsBF4vKPDH/ssV1DFu975BF6lK9TkNf+o7OecsgVaXwpXZLiZKr9vdrDgNO10rhjkEZ3uQLav+cDyYjBwQ821+T0iJielIGw3MJlGOLE5FUnGzidkkZ5I1tpf+G3Zi9EKU8en2/CCInA6fm/F3V84zw8YzWxOvNrs0XO6YDJp83KoRdUHNBU6JVFwktPzalHJy0c1BY86fZdVMbkAuEXk5O7se05pF66wcJ2XyX7fSLE5iFatz/AVQSwMEFAACAAgAgrBXUwBRW/CXTQAA85YAABcAAAB1bml2ZXJzYWwvdW5pdmVyc2FsLnBuZ+y9d1STWxM+KiiKKCIqTRAUC9JRpEkVC0pVAamhKp0Aogk1iFIUBCxIkRJQaVICEoIQmiJEpQRBWkKIgICUEOklQO4bTxOOybnfvX/ctX7Xs9bB48mb/e69Z+Z5ZmbvGe5d1NdiZ9vLtmHDBvYL589c3rBhE2nDho2crJuB/1MooTkF/MHkfVlLc0NBs8AI8JdNjqf0Tm3YUBSzbdmWBfj7Vs/zZt4bNuyopf3LhPHIvrphQ9zdC2dOGflYkQhB7692+4rMrbYVnfZ7fOvAzm/GzNuC3cx3ep6P+8pu+oBwNb+5oDvtqvvTKIWxQjbwY4miQwOkLq/txdsm7n+wO3SN8OkWl5ItYWpTt3BuNibOlPrgIsfuRl3PF9BrXxtZj4Gb3rceFfc8ixWHNyfmviyf7zHMGu0og9+OT4QRDUsnApuHK7N6yapZEyV6cz59g9LuvYt9Me69q8FbTKypywYrqtYuNRs2bpdZ/0Nj40bRO5EqUtfLlr0kVwZUhVZC+hWOVn0x/N7wi8dl6jS+eo94ceECvy/ysECYlTfz2txiWv9D323/9XIfS8ryQOeN+nvK9tqtL6POpP7rMV7T8OD3YwV1T832VUXv6MQuJf7ikSraI5WzI44hEAfcsV8toXDnxoedoMcFUuqgdq2lu78YI54pnaC5y6jaZ2ypro24lPSvR+b4duK2knQDr936xbcTgG+/PXnmo9Q1x198TPvioZF/7+uGjdtk9yMtTMPPtx7+5cdn0wl42LiCfNXndaOmQTd6Mz+OnIc5Tb8Ztu4JmJraxs/BdZGJ6673qeTd/T0yw8mXBXBNvpzYhztk146bHBnMekhnflbSoDJoehGDuCBqpMFi9AUvtnM4TFErNtUkBBKH4X4uejazUsHx5/l46m8eCoEI+U4WFz+L8AgY4E8ysQ68OV0nDSvKRagvPVd/asxhcDnYSnzn8N3W6bQWfSeT+5l7Eud6034WSY0SX8JuXBP7XivY4mCTK6IS5TsQpVC+FLFzytWagut55ZPKdsMs+I8BRJD2axf+fruALJKyQqSuNAlRJ4Wg87OD0kGLYvdngKUvUMX3I2W79rrxrd1+se2spNHTZ9JTsrVZqiqZNdERu72dJ5EKdfA1Q3/D3qK90fNyMDfX0X3SEjFcU2XMmLUisfEdPxX/7alzp/BUUZM34lZLs41r4TqFyJaxyUxJhAwL7uimXrui4WTiZSclmTq3onenM2sp9udHQyCa6Gvn1OZGe8QvnqwyFRT/6s0SvVbONqEN9uqrkzFCNy64wXgsG+yxqlavqJJidBaa3KCLVoZOuKlNJ2IrRH0igzDzBzUiL07099s5ykBJOLl0UOTVenljGy2WEAiXyFBrv7MHTmXNElvgwd5bScIP+JvjGu6Uqy/Xqi+jLkrD2UWQjyVzaryAmVr9cqZftsdjokMhi3lo1jFYHw/M1nt+gpCLWKDaOs0Xq1OKDWBW6BsdU10DYaesSCp0F9Cmi2bFCdvoWE+SkYcgimMTS7NjSdarg9ZVLsrbSf2+pWCC36sUJ37Z2alE38NUaaRyzM4PVoKlf4uV7LG3Qq09a63iphOakhQQmuUzT1ZVl4E3DIKJVSuZO6XgzjwHQIIf3ZPqRJDK4JqB9qVcjZEFO9+8B1guxbVmHLwjHjMkS2p91QUCvsVkJbhaR+XwuH4AOSZ95voZTD4dXfDUlyXNEe7a8eIy0B8zv0sC36VaFwtAeL+ZCfr3yLzPTWEoCsHTaGzghHcSvwJYxYyZP9hKEFfX2m2qmfRWQeGZYszO91apJizamG0N9qEBBTXroC+5b6orQUnB8u1T4jGIz3zX661nzZn5G65NJ0KPNUjdRgfcc/tw3VSW1Cyu8qo0K4feCqRkSS6aJR3YEpW5E+kPTECQvydMJJ7wCXxp8LMUNZzmMR7lj8eTbxk4lY5/f9+bksmcMRA5WKSpZvJlHS42e/qOJ8uQTLGcuJQje6ZeNhQwMqiGaNg4oewfg8psWgtsKz/wuVluzytiQ4HGiI/tr6TI1GCfq46RsvZz9R1/VXvQH/qUjZW0HbXZYp2w2TY64BKdoU/PY3LnrJjSQXX3ypA+uHkFdiv4qOF6aPfjiBEgOovRs+GaKdMGe4PHAz7tXMYaTo6Fcl3H18rJiFdxSBctDZuMTIq3hvnuppJGxjhWv3DIW1OXOk32YBSNuHgBrCnof2dprkLSS1pLMUuyno0tUquNMZ65pQgaLA9sDeMWK3zFFhvNE4dhW7QMXoehip+murwbJaz8RjK8e9wpecwi9IDMczwRImKwiw36pQ2+eqNP9oQJQDDAhonpN2bUtVVVO39fMoL/vJhbLeCgGmHkbo2cmgrg/dK090c87r18FeffVvvzmoevagDgnrT3g6WVFXiCgC4t8x5uHgJgariThC9F4FT9ZpxGM0vGCpkzhk+lpwDAvA6Jv8iSjmgdcsC5y8+TidVs3wpA6CvLNwfqo3I3kCcHMI9dC2yFuHbi+NzYUes4lWtzI1K2DWzCIuyGhq34eV0sleyJJL3brtoHEgruiX2+E2ecnKATmVUpurrWCQr6Adi2LHZmYwCacOzqYN9YkeDLIzuvsoRgoG8iIkdcLQT5g3HpDp0kC33+4gmVJYaKnsPMIajidBwNNvEReb0bN/gmNRGwt6nWECPKambTmGHgx39NKltD4p5koi1Pg2Up4ZR8lfX1WjadaxT2CQAZgM1r/uWsDruaCvr7+iqJFupAb0fNUQQnpx8pN5+z+fbJGjDwzRZ3JNc5gaFMsqRGJD965ExjTZLyQam4nmh39bca0CdcgKmYeAlL650vIXvg1qHvjKOGU6m6hO/KbCdFx/DVwXL/+YnewTzO11FNefziFzddL/Ug9lJOTnrHVAEWZMVKCoH8C8hMBfEmJ49POwnfx88veh+rnXgg+6Vf9vtcZW9tOIej4L0sySJmTeU7+W/i1nlJb28lQnTuK0cXG1Acqs/aQL9hn0Zu8CRGiQl/nv6WxYgz9iPHRA6JKj0qMoN4q9eC3YSEWXsU8AUQ0YmuMcriJANj7xo4zLMtMANYJmk71hzrg1eoJTenKG/LTyCI5dOVO8h5zyctSiD0hurMqy7bOrvE8YJuSJG1YKARQ8Cb5XwQK1hX0JI3K4FGwgFyxPH17Jsa4sm4+WnVk5Eb0/fonmzP5Z6MmyZOPA0OMZN3sY34Eo4JYf/7gk7UvXQ3k1QbmVH5tgpb7Fp5Qr7djsguGs0lIJVv7YcXYgiSs9xP7gthCWgotPk6f9Bcn/n4U2ceyrDXKjBHa3pzXBQR5tLaj8w9mpqlT99iCF+3P0sK00SDy69/2iKMzFU8Fs9t4N82tMa3CF4FnEDuFP8T3UrpoMevcN/SAFYK/SUrScSAbta8ClEunUBznh2HYxZN6IC2TNvEcu3D1oM+C9/7mvkvCYjLWGh6mporkBoA7+aPaQAG+2atwW7YqIl+tf9ZfAd6osdvrCP/uUA/AHjQzeExQupqH9V8HqIY7IgbHtm/HQWbHmrKT++eHetUwLA29d9EsYQrgHsU74x214nSh7ykXeoznUO9lf7KjuWEMu+sESYymvPcWCfYz0Z+NfNvUO9F+q6Vujow4ZtHJOPj45VPoxOYeBQinCbvmgWgHbpLAgjcGLskCl2XECA+3wYFcU8vryLZ15GDxZJxH+odh0hLKpU+ejEwei5ggnOnwfnLfoeOJYFNbnET1W94lpKHdk/6AaB4VHUTiceSMR1LKs4qvi2oc3xP2jZhJ+pKutydUFQ6Vs8zUmLfAdeyZrS71iPn6z6dSeOGuu3bNtFfz+UteMwfLFGofEZG0ZGokuVOHxZxm3mGC2cTLgAz3SnaEvndfXRXRziHEHguEAYS3NVbHUQV+HhVaJv4fkbqyfb4rn6S1nuUBwq0WpyQyAM3gAIutAclYhBlLzs/5V4nr7KUx4BoKLoXxGLEHCr02Cd2fJK6rR4DE6e/xR5Ox4ff2y2OHWAuK3J/d18lpkqcsdJW3XmspMUD91KATN8tugjuxA4UT2fCpHqTA+eTB43SbgQUqVx5P8wmsHZ3bg0WNVyQ564QmfT19q4tc8dG8hu+I7iodlxiSk9502GzLn9w0bZGF31z01HvmOOaKNOP5rt7z5ryFM+rdBj/LfQkeeya7/zgl4L91yY+nfPhkSVn9vLJx72pjzoiJS09XPViOMWXrnsM0N+Q1/tJiLrD+zpddI4twfOcFRs5IJowueQmijhEb+tKY+/am1E4D+Dr6s62A1h9i+cNsdJ/Pu5m2lymGWPXuFOiWLGBvbTC241tsufUnITzHvINOuEGIM/IjXd74Z53+fVje/PeEq5SrhymK02o5/HBb3YQQg82T5x9FBU4RACIMWs8U97xCsONgzpceB8MnV9doRSrlUqpkcGdncn7pSd0xz6ZMNi2P8i4P3On4UZASHtJ0tLSIpXmyEgNmVSFWbl+qRLBFSO6mFkAf/Di6/nMTRCv2rusrZmbb6Kt1NWkpR1a6+bqmVXegC5IS6Hz//J1KUmbEQazoj+PwUqK2xeA7EKLBoMaH+Syj4VR1GYdeIqCBIetg1sn66ZMD8DFPdfhXxwmNUj4+DSroIpPIRRl0RgWKS8p5DVwr4jfGtkbHodxxBNf0vjF4n7anqi5ApWfp62BBcDTwuDdLlnCnOSlqP2SE4f872uNNwAuIHTz3SI4BhdvL0Dea/18psI5M+WBwfv1uJJJ2CsbW3nAbJMT54t908e4e1Ls4NG+y5XVcXR9AfKnD6XR0uBNRWNHdh7LJbXArRVKXnL2gCwtx3tK8aUeBoRYyLbcvyMCya026yICWlKp9ZMN1C5xpKpm4nPDxYOv8fN8UDViAVPEQbdXNyoK6Rir1l2JuOldFDVlsGhwl2mhz3gGumGkcpqwm661TrOfzRxfrLpWpGPh50furUyRZSb3lMkOepaYXWRsDaVpsQM16F1ww9IxcFGRwM17xZ1zgVWEnPhJwdf+5URL+paB5tDt32B/hFCAfYUOoq4Ku+48NVAQGK2BHQigzypQtQPnP6TWS5SD+kwaX1lM2Vt3AcRde5hcHvgPYf8SmJcazZqVFnCleZ1u6OlJc7ps1zV9Qc1h3LnxFX7eDCIr7zuTlez9zWfGTnKGJZQec3A/9TEa76hCF0rNFo+HhaPJxaQ4SCc+omB0KYexeyqtcA+bh5/zhRyjTCQL0ly/xbIAnYppklL7HC/FnL5/an+VW8Q3SitGkLS9fKKnzPtR4FPKM4Bdu3wljiW12HfT9yEsIN8vlUMpatuk4pJT8fadeW8yiEzzPaM9dkGhdHMYAABFvu6/ge+5uTEiScEjFZwlZqXksAVsMcpPjDQLFWzIZ8Bp8Uk3jMbNYhou+JtPWHwqcVw0oquIxY2nURM3PHTs206ZC/unngtlpHvQ1OD3qMoJd2e3k+d0rmLbnOgrG1aWpbu4U1X6IMmr2wO6oVTgAV27FZr8QHNxewv7+mrDHYMeoMHnvIB/5jAdY0wMHSw14ccWpWDSdpKf4lvWYRQLtOhQl30iI//9uGF0RGXERVe8SYCgJUcMZZ7soVqlOGS6d7yogn5KQ1J6vFBLrOX0f9DUaZV+XiMbX0a++dSuHf4vmFOM6eN88Yt3fdk1moxNi/uRZxc717c8Bt44SULQS1Gs8P/EVfmy0BipDAgV2zsHBzP6k7Pph7Ei2icgFeMArSt0FoDQS+VeA/W0fIk3EEM0PdeKiSt5fqfSuSgoh/vwFsFg0GepUMhhbPtcIddf6YzAoLYvszlqa9Q2nWB7JwKXP3jKeJPtJJmVVGBdXfXNzL4oKBzWuJUknBdZ2DYww2i/RnZHPUyELAKxCyxAzn8c8CNMiNHU+lfYBY8QI05w3UEcYA/kDxLFMyvI/M9qqbtlW6cynn+Sb9KPdH+Hmho+i2flNExalgMYo/gmBF+1cm84C9HlcBK1/Do8HXRyqAt8Mq6vqrcqkCKGbBh75BI3F4h3leR+x0dOoBsOvrr8EFTcIIzUOWUmkRi1QayK54Cx+VM/IGgSCTbe5Lx4v9gHvKzCYjJJnKlAvjiB4iLGQHwLuRA81kVNM8snpqVvI316UYdzKHMiqN34SNI7VDiT/czHQu5JsmJmgm/C3EGSCdtQP7G2RcpKZJ+FinS7h5kqkdjL0MCvhR7Ga6JZk6cGszhPssc3nHvPbXtl9W5Q1ndJFGdxK0pV+OtH9cdSq+ocy/2z/YuLB1lu4d+W7Ekj4eF7Tp6zeT1WJImMHGiel2OJduYXjdWhRl88xlwXMGTztOzbES53UjydXF+hCsrd/FLR7PK5PSNhezifDp5qRyXaOctbqj2W8uDpA22ymiSq1Ggj4tWlWVxGZFBNIQ2llZJOAni47WtU/lVgzl3gVV4UHxjaOZbgbhJ8o9+QLpUdObJTy0V+cGgbWhO558wgk2XV+AmHjEH4Yhz2EX8YZJJ8OhyyONyY0Yk3uZJOeNgi58fHMJKT05ZwAEPATjy2lgEQfKxWIzJyEDFpjo+L2VF6zDGT0LUqII6MTAwtioUu8MLAxNhyZ8MrDHzAuAwOLTdVBWTkMLs6WZJICvB1D1AnGAmvBuEdOwaxKXtx7ORzaI+gaC7cWQ0+JsJ3WYodceraW63x/vaKWPr6djy2LB0kcLZc9PSSSlnfPkd7CGjJbJOZKDKCmokuGKKmlKvI4+pQbXPh0AwCSh3DRrIj2gW1glzaJtlPN14T/WbvEcKIPYWYLpyMYH0uvBCJCDhi1nhbh4hVH5ZSlcZlwrFbka3T4dCrhBL1rGy/k2rQKFX9WR368U7y57e52TUR9OPC0n6juvRcjVrGSd4CWxfbNrHC/r9SvL9QO0jdpYjTJsED9AOBCUWmMJNLwSXGDBNc+ZLaXhVinsl0s9mFKnOKOaHAQFz08zTguhzaZMIYgyGo9vPbTGObOkaAF/F8T3gBMyaHfjbKi3k74hmzay6DfD3gnVvE9vsYf1FkxPBel7cBA4kzSHxFGHIBk2H/j8A9LCdULxeQOYOMJZeW6A4QS7Qh/Zh8YBOv1VmWDsbRZCnqaN3kyxovMfoJoa6BF9zAQFcs6b+KK0sMmMze/zg5ZTfclnQFkDmDxIN49GWBcjaBLPqcitkqUxHBlpf/z5mwe+q/zoTB7pciBowBTU6jHzZhLkjSBnpN/1Xi+sbAZE7k3WIY2u7N5JbPB2SuQd8dNRHIULzBpahPPxkVvdvGh4vL1IKFEaoQcM/2YHIBTWbgfMc8NqcN5EX/VVeSXwKTcTJllJJL2I0LnJraxk79XOrMdTHYG6GRfFAbw0ODqDon7YfOZD2ONYeWj4OV0gl1/urIxSl+a/V5yzerubfYTmRrJPP3C1zyE9yD20qK+BQr3NbLf2LNqZbIRm9NtGJVqdpK41BofPXnLwawJCMmLsVOtndKB5rZvZuDNZXTCRKK3oW+0Qoua86Hd2weCoMMe7rNfSLv3zhsTzua2r3+HolRr+qVndfVTt2tajUZtgOgxlNecd3NClYSr6egjY0toJ7bxh54X/AnZYnvXrPxucCudk+0owZOSuOB2aQcSllnILrKm5O3/H2dZDTQKqd0tdV6jZ0BJrK69Jmco6aqtfG/x/gq8NiaMh7BssZWrwLPpPpPjZs2dxbT7jxcWHdpRaYtmmmYaTO3A2DThTse3oJ7MBeQZ/b9NEYgzReOgc1QsoWwhFv/PYbS/J6uVfSjN2vOAMHANMKwhMIVcm3hr4ZQbNFFkyk1d5q2wIO8pu8FLYfmIuTU1KgLsyIYoZKFYI4VlxJEqcrsapOy+nJRLg429SqmHLY66WqC2WVtcnMpY+nk1rEl1rHL6myk7c3tIgYioVX6bEuGQf9QRB6hpicRwlnh44bQ2OQbNJ2Ujhew4OwIXIxCIJ4hpSuWM5oAVTyRq+/tMqbUoEbcRgqB6G9e51o8kSUJP5jqsg5m7bU7Ynfh4kxqDMzu5rWoLxP5BuqGRlmPnrqgx9OkyEIA5nXfW3+T5zgyMq3OvoKZs2dFebfjo7rt6BK1t4YSW7kLUwxqOp4hAONzFFl3pyj4Yws4v681eSAau8S/TVG40LzhURdILmC0jMiX32a6b2W54rQ67W0X1r1Nw0lBJChpJbno2itO0/wVzvSMbsjwvvL2sEwAuYrfrLtcZWObTsi3KJWHkntJ8qURSZDxbSf6m18KJuUqD3VsVk8NqnoDb2n+Mr5p/W2rwpaJT8+1klgn+qs7EdZESzTE3dvL65Nx9GwWNMABj6/2LY7IUKUlH9q3lHoQUytcOYTUKvyao/gV5IFgInW5oqJPRBoTv2vbYLNCLP+YMm0tXxr/9RYpFoVjeClNOBD+qi+S82Ycgw0ilCfA2yTtuHsfCX7awll11lNhlvMAKCT/E5SzokOl5wKKeFHfyfG73MI6P2EPrw8+ZuWcV6WLZmIgNqrb3DnuyrLCKqHBHs8u2i/bEzd392n8Zo/4+PgtY7lwav5wpGp06CkYTPBUWiKERQScjd1YAms1WENn9mk3nXgaLO2Hrpif5KNGX4vnEKzwNXN62vcEl0mdYJuYgnDuHYxJyImHpUoX61GO9zgsrX73nu0nOpeBzV9ZTHf7K8BXa5KYcxa2lz7FVK3oNBjbV09jUOT4jsOo+CXxOLnhmJmVsoakgekVFxX/icVUjlCIpnL18joF1bIUTGJONz3JZ+3bBSH3Vor4GrD5Cx+KHH6BABVXTZHOnI9XFz7/kp0kbNpofXCf1ofhCvaNZdCgmd0er+Yf8qgrKxfz46s70kHmu/jltANjgxAOcV8Bu/gKvRE67JxOYFMGfYRViaKr2qA/vRmp4JkHBIfbS1QuajfY6jg6nTWNdXgzWFxp57+IHWpE6uDfb8w532l3jtiTJPFu2tpnUcfgbfbCOKosRpTSeRKJl8dLsdzzduzO8LtPcO/0TV/x7dsjxw3g/4vZdQsUSXBWsLzy1IGQYXYdYIET/tJv0TPndexLWc4bxgfXtxKuQAv1dK4Sp5vMoN5ChnNk3nSQWrEUqU3mW7L3fWvYwBhMy8QnlRuXX9hm8HCHf5OaYdDKS+t/HGS/Ey3XM0E9wSeawiJvuePzSvcMkZZ00aB0A/PyvQhOKlztoHToTfzt/Jx0EM6habiThCMjz8g7EJoCdburVZD8MH2bJajfSs7NblR1LSzXTC3Zg7oFNmLCAhVv8AyBiI99F9xihPkaJfyzTgq0ajS0SFVvrStIc+LFsau3gSWQkVjDSHetB1wxPjCJeL309uTBIjRY95jC1Qb4/CIG4eESV1+Pyhy3FsQNwjl9aFEvvB16t0UK7s6zIlMh+r7nqZkwumo6mQa4OesA1xRw0E5sRDj4upXLuriJO0xldN/0uhP5tEWqqUP5c16RredsdcX31h6JsVFf2iY22LedepEYVAK/piDx0SLVr5rYzpWCCIWIj46ftvJ9lT97eHnJEv4PS+bVaTQkQtAOoWez4xx6MxLNvNXapEKBoLAzo9sKiDVvmHQHdI999+62g7cN95/l9clOtPfdP7vUSSW+bAF/XH0SAjEce+WapUMBj76pnq4V2o3LP4rhxOVnF3cerzmp73Hk55Amrb6mSBM9A6jgo27kCznN5D3L2+Mx9VOd7jEBZe6w3SGmq3wx7ukgNnSr3hE761b2Y1NJZu+m2463BgT1+0uqDYNd7j4pBRT/UUvBCyn8XImxE80YxJEWl6IPAj8cO7ebp46t9V7y6mjvXHZgdRZ1FdxAKuc8G2Jgnw5aVpEsjTILQGuiF2DmH5V64LaKvLLfp7BBOqS2671Kp/AH4LKooMPpoAugaD5cnSsgolTvIpqIMtZzYr8jbt/x7JOfUXYfXEPMR1yJkGkIZ6wkyev9inhOQ9Hod4B83pLHtJu7NdFPbsyYF9xVap619GrpXHr6z848Ce4A/ESuidgq/YAdVhIxerLT2nDEipfY97cN1rtw+YcagE198dyC3QE1FrVrje/gYJOfDipfvN0yodhn0ZRbMTviuAkq/t4b0OFvX3s3X8QM6B34+QvIE4UdLQVHzkz1DFz5Mhw05gvAxZQA8ONk2aCNA75X4mc/S8MD8J0w7GkV5r4sAM/L/fNsKdPnSR/D9z8bvSQ7K+nj6UNYRRgL7QrzbXSz7L500PC+nuv7i909YteQLOAqoQe2XLQqqmAWClg9CzyWGN1SML1jwmvDTd1e3jUHPjrAs1MbPsjqGwYDzgXsDQhTBjw70OyudLcbpXBhnUOXTnBmPoowtwqGwhbsNdHR3sAcMCn4sQ2jryuUrv7M2XHA2gb7HjomZzLDK5ZvA0Naajl1eg2jBN654ZMOrYk72m+1TJxgijUxDu4V25nuEjD3heaGiFtyAejn8GbkpifEstdnXVBe+u3dZHaNs/h3AAbchwJW6VygZSXp83v63OT6VsRMu8tbN2wGkGsZb5R4zL8OvkIgqueORF9g0bcObp3O/NVwQBg/cy9M9WJwM4OzZt/r/d+Nvpz5O/quPMz075tVItonKvLYblgFt06+pZPAgQjGK6pwKQbSj0f0hcBdG2krY3x0ckzKS1fMc4lB+mLu/8GqnKf/P1xVizCSMmpSXb5YSaRUNulIVyIXZ7LUSTrsvN/eaSzrY8iQ5egY1T/jrn+lhk5YCVLebpN2s/IdfNI0hqhWm4NWwoGwK/kSSz/0JKx0ABowfuDXO4FMcOYpHlMx0mBZyq+JJXoxShB0ehT2vzdKMwaWyqxk0rAuKb6XfyeuJELOzQQYCVDnyXvdXK9WCx6MrMtoZADburJZPFqXxdyYFql5n41a51EXAeFormktxDiNyAbE1PAEHUSVEzli379Ta9VvIg4aBl/hot3itLy0Tguc3IAZi3UUgrhMHViqpp4g3GCDJrBr0xPQasqHTgPqjIGH2lxRjF6vbTpoYHex+NUV0IG2dYkKbQCjUMN7OG1iQ3gft+1gN/4SwuUz+MREnuyDUZYnzgcSS2fHtGBftY6QaJcchyP2rpO//UadbSS1hTccVaK6rwE//IjD5n0UzuIHsGmFoOku6bFZozQzlv75o5plrOP98xLUyggZaQd8HbYfCgYk5hpgJ1W59KxSHLJeNeP24Cq/v91mkn4q5Bp8ZdwRoRlqWg+N0Go8N3UxOFXsAfMkKN1ScLSO3F8VTm9ibCRho7t8YLTgMf6juBcIWzQrpd+RU/EMHlkhtxIUsmtyOqDbFecQcodzT/3BVX7ZR88C3cTdEVkbMEV5CGb1mdPqN0pOQIiN7XuSY5pQu3FyasfQmh1EruPrzm7SPtc80kSztgmbdnGJnUnjsTV/eiwWuzkCfnY/p3qk+xn0fCU50OSD7qbrnJrvpqoXtLE67gPVk9N7huqCBhaLUrrOLbuNOgbmS7Ndfzd8OTihrlx6jwHmWEYK/YW1TlWwNoQ1TIcVfxcOOK/jaB8GWlYODeQsz7iG4jxz5hs3Ndrs5ggnPuaBNNVqyWzTzU9qpNONFZFB/tk1SiY22rw8GAVgfECJy2ZGI+cKuo6ty2yaXnbiCT61yUP0RIM6Vup2BXJGTvP1ApStx47bEtZ2F/lOOtRnMQ+9p/ydfKtuhe3O3Uw2VSoyKIVrYa1KW07OVVLZXiRdHLcQ5K/W4sSRlgjnjXf9WodtAP/c84jlpu2TXMX9woqRiL4U6YNX39+5i2yUt55Q2C4mXHMebqtw3zWseKp/tl7z/upBIS2fCa6jZZx1BUR2mmq/ErdfAfGtV+2hvaYuTvFxIxn8p8afjnCrC8F6LdUMwXhsG6o0VIbzyjuJqmVO+B3oS3RXqv/Fq9R44+ATeClrfUH/hB4tm33WI+ck0HO9usp9KeIu60Axil3iMDKyZT81oMw0dW/xWD8nUah39niJnu3ppxd4+syRegpP7gZ5JB0uJXlP95e06olPFQqjFJbvV147e2zuHEum8X6YgXCIfl9PFXVi20QIJMqg0Rvx1idV3GetrNU3x+3C1TXCVTTuXpS0fhYPPsJJ6ncUjY3MFiaMyK3yE2PkRT83kNmSMHtHHLgW9zkPDNfOFaX0TeGdJ+9eESvsAaRQ+uLw8IfATZ8XyX0FX/R/DUjBGSEQ53tW5jvQkhPn1fl7J+UcOOqw9Wrhrq+bupqrOi3AX+2wRml6ANoe5Zjop5auWG2lAReIb2z4Y0LV5/g19VWdNHOQPxaS//IWW6zRfhYomhndFUdHmTXRjxRPW3BdBNBu4PFUj7hM6vDoOiSMZ0pP2XmOxSgNyeyA2zrxSyA02WvihGAW20+DFMjNPESu/Zo8ikxNjcBGTWWm+2zZGs4AvGsqm3z+Bbw/qefCAbTyA5SHLYMnBUwm1uY1qgD3ZJOMWBpzBj1MTjvrNN+qI+1Oo6pWAQ1/rovBstkay2AMeaHr+QwztuSRSKOS1xM3a3xVgf6IwcqHNSknJ5tmYpV9UF7QbK41QcVvxml3sVdADtPGQL67RNLCPiH/WFoIHYVoiYXcnev9vFYts+QAluWn2PdijQG2Q2iMlIEAccuWrKta2y8LuBjqKl4hYp4R9A6tNdGG7/isDIFR/k4IGyhfA620r6lJMqfdnBVKVdTkUjzLoo01oees7OEL6zQKNqZ/bA02Voq4Yxz8/Kezlv5/n7Xsk6z9rilW+JLBWQvEuO8eMJAhg2OdPV60yaz+x6nEau1urWzmrGwGmW6Dh7Y+elymxgzSz0+eK5pyKZozqqBxSCeoL4okNQ2vkpuGZOE4t9VPHm7yQlRiICD2YZf9sPABqBIsawDq//Y5nQS/xthgkTVl1GGaI8i9eLGE2hS/V6YlKXiBEE2cfBj+6+OZlquZhG0xm+QqWeSiw0d6NJajt5GWkvxAT5Eua/0imZZmjcctzRLKTDEPEB4bJ5WlkK5QO/lvOesX/LhF36YNavM8aNYDUAs+jYp766oMnQAPa9h7PmBu/8ZiwIxwKQnsfi7rTlg8G1smyrJgDgO55L2NbEGNPcrYRH9N5Y13FTjXYTBpu4Ay0n+23UShainvTTFWzT+173GLp1X11l+PDOi8rIbyWRkxpEX3cYv0FKZ3Sazr1B7yo1bhNEuApnI6KHXgSWop4omKbfO93KsUHIr/xucr7muvUjhvHlomKUM634PgrtxwR2j2rfeQOB55NhJtGPhTSL+cRs7utbtUQ8t6T71FeLMfomXC0lNawLLy3xbKFI6sfewELXVOSNfU/FFb8ot0v8D7H1ltpIVZFyQbPVjOWYcUP1iw/1/vE/iRgwceLR3zPjoPs3ZybEmU/eazQ+EX7/vjVcotn69txCKDtVI+31sjP16F/cA8ttJWBzyLTf5Fjelfk5Ucfzce0bbAJSJ3+eCauPGPXPyfwxRkr1uUROM/H3ND7CZWXB4OeJ+NZTCLf1EzrWD1z4/RoSkJIK+91f0vzrm8+/mZSv6dfw/Q0swlt04NQvn+/pjwVr+x0lryekDB3bVQMrD5z6//klB/HLH8te+FgOutP2CS/Pl81LoK2b8H2I0re1a/Lnks88/HFl33yuZzz0ZjuS6tfU3P/7KbkDrn5YjHe3M410Q9YI2/B/gFJ9JOR/76eJvysXlYyfvJMuE1ULn9/v+0mwWKUdZelw/K2f38TC87K+nvDfuXk1DzdvvfH4NtRYZ6EdxKaiZn1tqi1/+ym91cWZPi+i4vzq3BOfQ/+vsLZl+n3j2UdmHMcMTRtZXl/9NuovtPwOouRH1eU+3t9z+pt3+1+dcFS8616F7/v+ymg0lyPUIx5+HeNWku8h/6CzJzml8IWoErxKyGZykY3i4IN1hpfAExRJXk641rjWN7hk1UPYqpl/wmKq5MhSiJFDwiubp+X58RLAlWCqJEL+dXyWr4TCQx1aczC+PNrLoWxouxzWwxUtQsqpf3GHFZ4cgWW+hqbamH1Op49VImghXe7++t+cpn5dF3MauDVuKpj6lUlLslGpLvhC+K6lv9iudddZs4Fi9AbkYBDNGVs0UGgd2/RrkBv7C04vuY5cYPSumgECsFakapGzhgHmqwowfCYuztmHLWxnSX3eApQlceWgkIQ4Km9l9fkE1PuZav5n17nY9s+CcivwUevANfmMytyTsUgGuXd/iScS13ksqZTVjJpU62S1T5RC2YLStXXd4JobgT0WWrIOLN2aXJZFufUpKSrxOPOhYOpVZXTH+V66dOt0iRDHDh7rLLKJLB0/Z4VLwDHzgXX1k92VlN4tVh/vAM5QAoc/s0lySmXmHNKTSOZtvQjy1SoWfCWUlT7i9sxJlRrB3CjRF8gZPkhYigGEmPlKnkvjw064aDd++TOU6jWTkOftFBwN++VjmKR/XIc6yGyc5P2UevRHWex/BSWmemgUBkc6Ehh40V/NQa0O7+8a7odNAmT9EEHVlCWDroaR1Puukmp8nkPt1XgfALCoNKi9MHT0QmXl90ffFA0qGd/XS5u46jKxAVj0x1Sm3VjHToCixONSGFQjZjUrdo/Xo10ekEFL/+9tNo26QT3lIOzzMycuwVHvH6668uI8dvWjjxkFqP9ywf2Wuo+S5HlvSM8H3zPkPydXHk2Mw0h75qjU+gx/W12LP4g9BLQiCiCdpM5pvM7dMJXd5h6YTv3pOXv8SBXx/jjm5vREZ2upQLyDcVyraBV7d22mRA1tmc4Q970tlOsjtiKWFA4L5OMp8r88gEhZiJttCuULVnbvDAj43765uPPg13K8IWEVS+NTh+qMO2NpaCoCkElHptImSRXQLY64yykeKl1uHZqNAQY/VSlQ4N2Ztpn6K51mraD1QvDWmRqp52ZUsOg3+KY860xbsThVD3CiWsTz4NmrNcpqLQmAk/fRimq49gP+A90zr27np3wBAIqYcoGQOXeEnUrnxQ3yatWbY8UbTodW5ngkcQPkrqpeZJWdJHg8LNh+XWoVuCKw2aLDSdoC0yzrxSi/MdfJHtcgptzTWy0C+TKhDeX4HthMFEmFiP+Lb5EMiAiOmdB3vXEVCj3F9gVexA2EraruK9RRBrH06PztHwvepmey9+Xtf94kvCz1yLF/D+Mmne+02GPh3/y1f6TYS/ifD/HRH+3/PzvMkmkQJw8WdrX/P6f9nN317z/2+8ZkWI03yPoXrxZLsju9rsDBbsEKpefeSEckO5+5y6Nra6UztVZvid8atAd8wWjnUaYZOW/5dT1b1ca727l/UZQNM/gnhcajI7bHRt8JuHB6LziVAt5qTUjfyYeijtuQ5VH5/pNOpa8EBtfhoCsaa87IbclnxzBbHZLg7EcEyp1YQgUkNSkwf14Bs9xJuoAfMs0kJKNJG0Naa1qM4RV8YXpmy8boOvbn4aCtm9mt15hsXoxwEInQQU7PRurUzmrH9uJHaqXrOijgX9fFX1xH6k8rW8vhLaSUpsNB+9K+bEF+8e5vwoiqB3rfhBSC04W8Pxnwu4cMO+2VzYT3hiQwC0M+Xw4R1aLNyXg4HV/fK4TMRckNLjjXUPmAXdCf16FmLPRK9aKVqpTYoZbWId2G6SJecz1+3Is5OrOzTjn3L6sdTjCOqs+s+X2vYCJsbJwfWCjRS3K17SXl0bs/3XjVU8fcf/9LKPIi3OmaJiK+nXTFkt3CwIftECFvXqPj53+q+3B+qHdiKWnvwkk5s/7H8H1y7g7ZxxktektTHcdO5xjznwsoPDDiAttC1R91cYdLlo1kVfC7GsJIUyljHNlPwiG+K8VDLsw+gUrJSodEx1XTtksY8cyqB3hQPuZnJyyveWvytxho181lyk4TUt/QOQoW+v5g7ES+2zoHP/OW+wKA4DEYiXHGhh0I0C8Cn5Dph4+B/4K9l40yCxk7r0UxY1WO0PlkL39r+6JmAwkkDvtqsksEQI34crGP8D9NTYkbbEfSKOIion/r7wqsRlVT1q8tODHe5/oFOKTPfoQoYOXSG60pa4D3OtQfEEvbvQyrQlWpx73463+us+PoxgODRbvfpTDJhm8AcmF5S+duPDGJ50oN+ERjIGdO5V+6QVg5Y3jpkgzIfurRx6/6WoIRARXdRJ2Ag9S43DmANLdMMAWr9Dj16yuJm2xDjO67Monr/Otq3nY31XED/j5re2PxhjTFLKon6SPgx10JYY/9DtZgUP3WvYtCV2el2HvD29mzES0Wh26+P8aOvyG270LpjTlujf8np8cgCTpBUjqNfrcIESziGk3zvxaC8bg65CLxMhnJaEMm9Hby8vr9mbtAquwcFBp4k9B6746S8roLxGtXBZOZSHpUL+EyWunZlgyCXSXwZVPSE6vWRN/Sl535JFM6iJ2HQCCV+q4Nxhthy0CUoR5BwFVcMCp7+8uaMXAqL1yFki5wjZv8F7Uqfm7IuBUNTiLUJJROqOKfxOAqwdsfZWC438mtnPp/pPKDVc5pfQUTX6dgWd4ggPhEhF5Q7rba161hTFrwCp0g/xhZJ7K5ciNKRVhcfRwH+3zx/k1T1lHaBeEkMdYrJp/BKpIUn1XVZWbZ1rxdp3EFFaEkl67q1z0/ZR8OFiFvvqafv3p9F9q7qJiabtolwGUqqOS4BSTOuuq5rg/Z4IeVu7uc/W3YnHtr1LF82ab5cJ2uRQqxVireDRG3CcIrWqHnqV83adbtUCNCDju6RkcRT57BcefHNQnLrIqnrV5ZoElBA2iuyxjWSnPg1xroZKxuhh4rGHGk+jsw02BUwud3UUpBUKuyp30a9xkojJT7GNT7Xejau7X8SalilxM8pGXPMVa5fwfZ0DFmxdl0djHXLrqp+TUA88FF2lUQ9vl3TBWbGtBzlwwioNjlOkp4d53YWR/GqQUMgkTpRXF3shHfTyUlX+YekUrr8ukgxu+FXjIcNwyIj3aOYmiK8NFzbylnioHeerOuqwQs75NziUp6tFS9yWwNqdxzyqyY61t6SaUA0eyCJxZIN1EC+uzls4oDEGq6v8JiH3yjo7TaGRHkmfD1cnUYZ8cbO5vNEHxvY1THYgTLZ1Cvs8En72m0IyC4+OwXQixPeB4nYSpOkt/qaA6I3IaxUUTXQfwbNtss4b1YRLMiy1V8maEY7BIsduPBANTQsMMtmytsjGJvWHqhqlg9jGhQ/pwOXi1TykmEsCFp3ZEvspnH4ZWsgLOpbh8Hs8pKmM4mOR7gt3d0qEenySRz0BTxR6yBO+l9jh8Q6VdfJtai9IWfZ6pOkN0lbK1q/41Rsct9ZjWydjCDfneN/0VHUeVRWh3dUu2LEOdV5zhvJfkvhybg9nAHu8X311my7SHX5aIUBfQqnpdMUN7zAkQeWLtkLkXXiGhgwslXxazV/KoWIQL9g7KAdLTeXH8jc/iNRwfb0y43tzERWGj3LPIJ3jTfBQwA1hikhyBvs6Mjp56BPyhBGAd7ukumPk/3aFVipyhkYzwWvc7Kt/QrqeU8lcflzqPH2O3GYqiJ67mDs/wMPQC+gdKG4TgP9dkjTy75Ikmg+gv9tldvUl/aLVHz5Ar2zxYyE4Qx8gRYU4en0Lw2pcIH647AQdbk6hFa+iwkwB6CC8i8f4MuokEoeRuuo7DqAcMVaDUB0U5O3r6ztbuUAFMFdtsaxlQuVtOTKeAfSnuGSCGrPRsJWl9vGyE3ekQiE/eiq4CX+OhNdVh6eDAqQ1Kxe0TxF968wDyfmMCrgAej+ORENIuMdfJIXzWEcvs0Knh5qaKv3nC1ZXFiYHFADzJtOa9m2d7aeyQBvYmOhX5bn6jmvGYc45xatfdorf4jMyvKiLXhhHb+EQVPF1WcYPE7aSknvYv68TLeEHfaINm5CRd53BTjx9Vo3vIqn1Jo0/JFmudCxe3/DzL6v3AN+rIB0Eexxxrc547sgfnazGXEyPPaXXpk35phMP3CBesHawyMs+wr3B3v4KSOLerCmYRRt754eirnc2HHHAGkIDMmnVA6kS3vtg0aCeEOG4ynMPeKBPm9TbpG5X+YDNBfmh6XLTYDOmVAbalJXsXJqX8KFX4NV/de5EKl81umaRw8xIfyEHGuzPWq5c0WDokSyxN+v7XmV4h/CHufC5z1Jw9Lob/mkusLZXoQKJDM1F8tDgqJsCo2otmsPcaWaOelArSrdg8IfDLHUINwpVYOgwFxC/jMdqHWF0Ov8j+Rj76Uo1AsSop6FkDElB0uL9w62M3EmC5uWCZshpxl0bgcgv49o2pWT6tyTNf5jJs3wY9PRv0f0W3f8/RfclpMEe7j9RFoVQc/2eYxD4krjp40O6dc+0pqL91Uuqp1iMvrgxbj3WLL+7aECs8BvDnqFnRbZD9IGx0ug3iFF20re1F0tjDrrMuEnbB1MjDRZzRlwveZwNb8TE9Z5+TknE8RITl9MlhhXJncIFhXpcFxncvtY2Amayl37peIHXddtpscLW/+h6mnEvovZKcD2j7nIDr98OGWvQv8wUIg5snCTjxiLm77hQOcwM6qtN70WwZWsM0O+VIqcv5WbFcsWcsXzyT1zy6hJrec1M38zcBUy6Ktiy6Tcy9TzLYpR2lmERMijy9Vt5YE/otxoTv0QTMoNq8foPoU25Ndr/cdvsyRGxHRaAmBkoXNQAW5IJE33V3l2QfYsNmc2wrN+V06QrE9h/+iXVh8UAIUcxqCpQLCv05TJ1/o/OWa1n6mxzATHTL2BAeVkCeptGvyD9LRdgF9yMqxck+38YIf0mBXlnaEJmUCC+V4RHHsEsns+47P3K02xFN0DMDJp3yEeLA3pL/9qh/utnzGItzxhW8hectbRNEmPU+fNJNiDkE/RbLoAGvgJGbJPxH111tHdzhecDYmbQcqHeC9DbW/TtdKvJD4Rk2Buj5K64myELo74Eu2hCrqev1K7JloAR5yEZ18tYOD/rLzQGxEyvfMRUEK9YAOjtRbp2qtxHw6VIxm1Gub1C3WlXmunePr3yjCZkBl0Woh5vSzIJfvIfvSPE9YwEUICYGdw95cdwyf+47kyPfCx/k89v8vlNPr/J5zf5/Caf3+Tzm3x+k89v8vlNPr/J5zf5/Caf3+Tzm3x+k89v8vlNPr/J5zf5/Caf3+Tzm3x+k89v8vk/mHxOcJD6I+5Iy61rWvGtvaZ6bqDaUsBOftWCSJvOyWyNtpaCGwMACelZriMhmy949hsPRBQ3/dDgo6pQbskYScLruc3e66xFjtdpubSKZkw3gL32Tm9pdjTZY0CRov3Ocue1tZbBO6Y2haf9UCE6v0r2onPaJHGJJvqWU8BuPRHBtTK7kCMOrNuyLb63T19k+oFYRW91lQHhrq/ye7J5LzXfg4bA+4y+HE0nWKT6UYdyhmGO0x8apN3UqAslxUctxh3HPcah40HO6Ujo4P1/oEqjQnp5kei3OhpoF+CbrfFS4zinmgsV9sVtsWDHJ2KDurZ/NrOY5yhbbFW8RKrzfEcWvDtgMQoBX1LMtVKfU49+jjTFzc+fA/29pR2uX/orhU5S5kuMPSJUfa+z9JPDvx8fDnjT/fW4dGZfz6pVI1MXJ7DTdVfSbgiI7iCpLSxHRqouPNoXOXBUMm5uLNAQQZ5V/Qt6Ft5HwiV9Kdmkj+I7rYaStygqGyh6L1FUYj5bAWIQKAYQ9ryXE3SiePyy4zuvWG4dympv3t+sXOPHLjCtV945+pzZu5knUGDxZMwzZHWn2WGtfEC7Lge3Tmt7OZm8ktXxsDCXIHVSMq2IY/5/kWzhzPzLOQ9frgRvQdPeS13Pc7iOksg5+HZ9FiObSkBNEICpkHcamXuSKP61CIPh2ZF0DyfZeQfZOXsrqhcCDKjBneDZ1Q9f3g9fsYmmlCEGfbMQGs5BcFgMKZgtu6ZV/KKfFSduK0lit8OXb5vNiS0Oo00O4+Et6TdaPqfybV46XjijMPfHDHbQm8EmeS0ON+2HLsROofOf4JjX6U2xSU1dMatuStbfAIkcPVbYq84nsNjDFrug7T5cFTecUsWcsRK4pIraAiiMDkJjxPesE/RLy4S1D5ZICMAGTXXKU/tjVhq/yoxbU99UF90bHkyZlyYu3sslLVtQP3FYBq6IUxeJTysqL29y9aBmUXPhfpfHsn17eYKGqn06H6v5jFlTkpLIq3jqSgesqxM8Kh+2Uth0tmIVvoKdcLvJSdmHveDQ/xo1SzJF+0QpdnSRr8hHe51OElVIKhJafe1xrQfSbfdFZbvESlTlioUVy9AyWJp8dPzTZ7bYufnPJJcsZrHCXrbYVJMQyJbtJOFDi6XUKWV56kQ+mTjOphu2b0+flYrjwgrriPDryA2HUbPklcWg6qOsEqGFQ3OfrC+NZXt/Vr2NyNYKsciRNiwslXyPo80xs/xuZ4zNsTkRX50D9uPQTX6TK4qpXfPuK+UIEFtK7VW33CeR9inPMHNEWDJGqN1+5dvw0kNaNzrFDsUvN5dyagRcVwRWlqJfAOplckArD1Avc0C9IlombqWDNh3+xHSszdnFiUf2aWbjM/FuB9HbcqUGsnun9waQg77P5Rbe6FLwrdnbd4WtZK4EP18ceJM4KPwWGcDt2HVBdoN99bT7udfxuue6eI4MvJ4r0TnlJZDUUjAzg0avdJG7UI5WaIh7MWmM9vsUoW5u6suW399s2OgqK0MJGb2Xm1+TTHyYwTPWVxtOKxeSDFQweBUEqMCjlJlngAo4Gv89TTHYhZo45mdF0ZFmhod1wBjU8DBxqdbNQvHJkoeFev19jI/VzNkQO7Qm7jOYKD83+0aKxxk9Usb5bpCS5CGrjmKda3V761SdC1pa3aVJu0juBiaUl5S9ft3VyP6yPllobFzNUX3Hvq66omhSOHybG6+NjfvmHao73iU8aSZOUgXDETWV/vO0tu8pK71pkJih5ejPVUPJw1o7eaxrMQOYGEQVHMY9u73Ym+ja1F16Wi1rlmzpHCQ01eWmA/gmWJpS6Avi2KkyTehrROyOT4EZdU9xMGDbi+GtlxsD8dHdRqL7n5Zz4PQota5gp/hOqLWMgggSP2wHdlLYvhgngKt70puk4FHlHGdWoQSf5qWoJhQ3gSi7hnNBMUqUYyrUpvxTVQb2lL7htmb+0Rf622fsbZoVC8eURJfvTs/TfjVufHz8Y/mg4eaU3G1G6KpmOd3EG99Doy5HDQRqhhhk+TQurqh/helP7uJRa6PcXaAuP6zGRMxzX2qzTTo94THmXkc2W67KGIgaUPr6HFnNsYhDZQD84MiijRXXRO9uRjbES0+Mvk44IJfMZ4z7gCOvDtjdSyeo8VSGQyY3L9dH8Rv0+tRRPZKceTze9ztOhjdWKZDs53TCgn1SbshB8dPmwHNhSMjIR1PV5Qr4fk3rUZ3NmXxH+bbMlURNe8OKMg5t+uDI5p50LfBupHz4yWZ3/L2WQ3OUBxQ+/H3SIP5+ou3kyVIPIuwVvy/aPtTHG1a6w4wqavVMSnRTc+1ANigE0ifnwj+bF+jBieHGE+bVvj3AVLtb+J73zbbXRhjiiPkx7XMAHTdXA7TIlU64p4m+ced24D5u2YJ+2UYIoQiJLC6hzil891Zvk0IMHlBvAzfW9WCROhTluURIDiEnDjPkcWa+cjHmWvGikPykgxc+qfnYtKHB4mS4JoxLIcjK7zFODKnjEdLWGPVUXbt+FBDV6nsTkZt2aUIbDTHBRZDF8Qze59qCx2AZgxHOyl4TBkSddJ1lZQ6bfmpW9FbnC18/dwcVURdh7NbK6lUn9DMC9Qe8Kjo8fR2WzHCQKmpO4LJEqIxXMJh4kMM1s+PZCw9USco0xZrydHFap+LMis7oIxToVbUoMmpe9IObX5O7zo0211jT5Ffqi/61C6onP9PkOluOeg7I1eNPuYZCRjYzo09KsEBGpNInreHOnUMxIQvLr43wrJOtjfULVgFxNmx6bSCT51hhSx3oI0InmIhFza4kRPZdHgEe0TOwC7Mqz7kwbr1a5lOEGJEqptAKRSLNvEXvNiCeeSiDyOUXamW+8SsfmOBng1TWyyS78uEyDl/ydXeJ2xTVXovFJ9t/NgbxmRYEn16+8MBBYl9/v3a5TwnprbGb+u17KtnaB7q+2x9+5r6a6OccZ64S5NMnbq3PS5riIy+avnaHh+E/WivAPzyZk2Z5OqI4fVG6JAaVE+jX1Df+qguTfXoJtlfafsSpCvtp4oHshtqGZOLwaUU8KuqYtOh5Hey+jmNS54eKNduwpe1e+DEOaZdMXBZMj9oMR7vD7YWmIp9PUjP6oJtCF+V3tJMzVggvEe4mgL3D/yABdk10gq8cd+HZDbGase4p3G8+fRdHWeDe4GKo6TtXdp668ll5NQnrpqvgdxc+OBtDHobaEtqlRmn1aqt83pykgwk68pc9eYkG0Ao99Qb2+vnLaaUIEA7eBa4inVbGQT7qeSwPsM9V5b6tPbxzcrNkb4I72k4ZRZRLJ8jkKc/oovsceeuEHLzy5BquYgB1GxjeRivrXzp+kSKiwVYbZlvXQ9LfantZ5iFWM9JLRson43BGjt5enakV3YYj07cORqFH/I911Hu3dgm86UV5yVtJhwYUERagfk173g4iHsNQ0shI83r5g4oRWksC6JmHfJM9FZtzQLD7nEt18wNKeHC9TGlQsxKyQZ1DRolvc5NvdvyoKjK2U8olCcF6Hq93JTME4tvFjeDD68RpU0ZaqmO8l9A34CUmTFym1izaRB020t4QSEZKWqB10IZv2MnVHoiLvsd4axIZlEVebrJVcSTuultUZXrdqdSdKPw6d3E8schvYfE16K9VZmk2veoqk83KbNyvbWvhkhTOJ/ouovCqm4MRW+9c5VBB2jEOUhjPwFwoZHH7m+xLbCzTgefJLKhAxI2wKzmAG11jAYdlzhw+UgrfNZW52nsFM1N5An/cXZp8Z6YSlLv/ukXtPvguXEb7Jnse9yzuwZaGqzoU/1HYz46ApnLxPK9ieXBgOqFL6ODkdALTA2kt3M2PQsoHUi2AeQfpqO12yBOE9ZrwpqvPimwc2OxCvZrgj+kCISx2vf2KPw/dQ7g5P6ti+mEj0tYpXjMZefU43NmkHOucLBjmWZTyqEWKZF913xuPmm8vQMGnh+NXrSpXNnLsWJzywF25Fx8oRDlmGZZczYPvjCmSLQFmMacT0dmv/ypjBcACHBBp5hX/ALyUmqFvwXqil0kY6jfF0r2kbaR6B1zG8BC89FVHi1SBn4eFFNpVvrdMqah6ZWUC8GPLT2wMX/DueyDrr62ZgCTXDt7jBLOr7wabFB7fTgqDS8Y5IMmUroiiREg4GwkVuEpA8dna81BdKAHRfbhOCXbd5ysFZrGLx0eRyXLtEAvr6FAXQOA7VKflRk0BNF7CQWhNRXN+uIEmO3ErOdWzRPfVkeopOLhqWrpqQM96snLBzHmyZB7TYM7upjyYqRBhD43Qwep5NOqXqMiTtHL5L91n11lM+qryWgceWEpadJ0dep3iymdjEx9c5E2KhQtNbfw+HAJZbNrYupqJPYBHqcirZ7rTyt4cdtYryg4e5HPRRC9PW7S9Vtu+GMZ0dTyITWx6W+CIP17zreiKYklT8vSHz+7xKPHJRw6XdqjLKgQBoGrbNg+RVE4F9MKYafHR+FVZyRj24sPQ8n0dYtbBl9D5AXhg63HhtLaveYg/uCakRYq5jHW0aniOwyN18b2WQvVq4jBxZta7eoZDPmiIQh015u9LUd+uHbS1swuGz1GqPj3aZTy17LBnEUQOw+/LJX0+IBx00CcPjdHvLq1wmNwst5qyenE3ToknanHe+xzvgr+hfslj3HaPRycOj+OgTK54xddjDjzOmdYhFpMVAUPWzk7xqfyn9ALqqu35KeChB6m7BwxURFicKQ5OGbckVUXgB+S2E6YuipA6UebbychUXHRlVsLnN2bPlaoVMhDHSgIvOMUH1ds8tY0Hdzy0knaXJmw/RJ0vKJTOy1q9C7s/fIgqelRXoeQ9WTd56TBz5czyssPBw3C9BPJpN3FrbdWSODTuyRyUNOZbBQTP1D8CiHOa6KAJkQn31RxyIOXI7bLAGAwiaPClHjJqOBYSMrfqY/44GFStg+9tZMcP6UDrC15EtyOvnr+rbjrHYhde5T/+ObCBev6DOuKc03Dy8SEils/2i2c6KNl7+tpLTqvGRDmjXW9fTC/LyOhCv9w/ln4CyQ8WjxKnTFiqBeizEQBQwM8pBXrgdcv69LLtglAssrWQIirFIU5vn+s0xBvmMVTRHDsc68dnFaLb1yODjJSRrh4jFyRdfDHMrq5zLLRiUSvxnWvdambg+9rP7uRr9VaylZDl1EGE+qyv4Si/uzYAFZASQwDr/iTbhy0T6NVWDvDqkgE15cMz2CRPkNd01Xylx3Q9v8fC5TtS7AHL1CXLSf6EvnvOndL/V1vnH5fUucfxXi3brrnsx7JyKZnturJ0DvFesiLL21ZdsURHmmjJK81EQQnUEIjyYvZDVjmyQJGbpq4SmYYmIFtO3WsqOl1ZMDXFQEXgEnQQELiQa6/da+eP88/5nuf5nnOe53yf7/v1ej7f2ATZrWR+FPJCUeP7dxMP+IT7we0d9ht0fSdu6DsW4l9EfoZ8pHCZZsnnaLuNvXLp8o9lHeuuJRfctqx/UI3+RQCEHNty/vrs7dVenWEI3CowO2VnieZHQDBMONPiaVZHiyNipnbX2IrJMpM3X1fnhTBVV3kq50ZKMRKCXKRtX8/N/6CsmfVddJ2yPf4WorkRKwHEFF8P3+nlTRA/TWlCunMh0aB1Ly3xD/DUwJ+j0B0WBMwymridtJ08NxFtn1DmUk25Qg9M4bXHzz77DBCCAQNZgtDfzczrIOZ1NbZYhNg6uIzSSym1j+gyRnNg9Ii0b7/ph28EK6Wuj9nAHfbruorABLqFmbvgkYeZTInv2U7ZlhL9Ch5UZVKu4JGuZM6wHiENlhNbBeTJeBzEGvr6UbVtF0Eoq3NOv+b56Vdxi5h9oXjWQzim0DlAvCzK+L7gZHKHwxMksckl4nzlrbRCl5BHRqUxEky4i7KgLsFWjX+YtBvtt33sYuC3CB6boVHx6Ze+svIDG+QQNdaV6Vxsd2U6uPvZLzYkBTh6Go35uPQNWWR8Eb6279dl5+WUIunL2QQ6UT9SNYGfZsY0DuDHYwA5pfac+7a3jvVrw4Psj5UgByxYUtcMs1MpJw03HdqXrLZxklnxBJk8LFKjdNNhDSFyKUY4sDoq/VRuLWLmGcV3mtApwAdZQwQcSlD/iXO0EY8r5ZIhwDDLbplDbxlfLPuNddqYIIRK3lPFXC6LghIV16Bd15lh0eLJHSpIwq6aJskxTZHGGR+MiDdpWFbyKZNqBMj8nE5DWUwNYwz7JMNd09Okfrpnqjj1mb0bWyA2x/8tCY2BaYoWpfRc5IAf7xldettzf1Kl0L0HGnAGWbjG53A6lVcbujzOLfZ46ptRH85FNf9wfT1Nk7qEWXGKroHNzl0GR2cPcrx4Tt+BOzpYZ5dltM8lS/NPUFxTLA0bd1yav08jbXbBgrYvTrukp0vmM8V6XD6mgD6MEwz/B6/Zxshc6/WXceYR+cDq3gabM5KnDuYwj2HC5z2EPeu6Mgv19zBmvjiK7RfDYWvK8PBJ1eRQ7uZqm7jNHZrigpbzMZy0V6izHIK1vN7/Ecx0L/nsqt9cYyPb/5JLZj+1Id5XXk1D+lLzQz1YOZta83RFYRzR3N4paFYTGQMW7DoJ+vdV26TV81Xd8ibFORrBe51PbOhhWoSbkh34kb4g8LBsVEWqAhLdYl8cnf/zAYXEoVGzgqV7ZGvvIK/tK1YxiXRAPXchQqLOnYdAcHTlbFRFwP22xXgKEpncBA5y8Rs9V0Zw+u0fV2kUxWyQPUwcIFZ5o8Q9pZ51jBSKiuOw9/bZBmBlooxfwioQspUyjrK3tfVe+DzTUkNclVKiKIwarnvhTahqmVQ6KGXbs/iXJnbeS+M5X7QgbqN05TzXuuKZBdtvgpu/tnyqhFm1kkZzyWVJgxnrsL8PaJ8qhiQ5T/4q68QfDN9rfW3/ofIPcFYT0t9tlaFFuYA3q/dXCYgu6WOX11RAbT4g4UD35puGGQjpweLuB3vYHx/c3bnl6icdXJTa1VdxDeVL8taYQpzeTKS+RFFJBjUn3y4n6pEU2w1k96k7V7/XhmJbbfw72rcc83RlkelhV55uBtL28GDaz1H1gvUTM3NLngCmZcFUq6qCk7xmhu9e+z136wpV4SO087HWvnfknrOz2Aggs8a4b9pAM3HMY46zhnKq3oelm8VjSYPIgmDKV5b9R0jUxD8JoeOkugyGfuR5BqY+iw1JI0bahb3PzV/uiKSG8ziAqN4+PXqDFs9FRbvhtlG4/wfT35yYrsKAKi3/kHqbVbHk8f8i2TcCWO2uXd1p8cELrvyuLef11G/gFaHqpSUeBl5gsPudtRHf6qDV94o190OPevcselfjYx9GJuVqykH2ss2EEwe2zhR11d89/fMCU1XKxletGcGiuU8W7oB/K9q27qJIK1OyGKYC4+odJ/3Kc4KKebYzhPMLrf8uov00NZ69RtahqFNRvsAFtKDPvaPNF5FLN3EOMQKcqzaFfzCFaAA8d/aHBEyvmzKODaZD4hALbjnaSvtJselmN8gBeoDJQ+78JsS6yHkc+Ac8sn7v8fP/BVBLAQIAABQAAgAIAPNWyUzWo37aRwMAAOEJAAAUAAAAAAAAAAEAAAAAAAAAAAB1bml2ZXJzYWwvcGxheWVyLnhtbFBLAQIAABQAAgAIAA96W1Oo+XsWNAUAAIETAAAdAAAAAAAAAAEAAAAAAHkDAAB1bml2ZXJzYWwvY29tbW9uX21lc3NhZ2VzLmxuZ1BLAQIAABQAAgAIAA96W1MVHmAbowAAAH8BAAAuAAAAAAAAAAEAAAAAAOgIAAB1bml2ZXJzYWwvcGxheWJhY2tfYW5kX25hdmlnYXRpb25fc2V0dGluZ3MueG1sUEsBAgAAFAACAAgAD3pbU0GaZoDhBAAAshcAACcAAAAAAAAAAQAAAAAA1wkAAHVuaXZlcnNhbC9mbGFzaF9wdWJsaXNoaW5nX3NldHRpbmdzLnhtbFBLAQIAABQAAgAIAA96W1N43jEtWwMAAKILAAAhAAAAAAAAAAEAAAAAAP0OAAB1bml2ZXJzYWwvZmxhc2hfc2tpbl9zZXR0aW5ncy54bWxQSwECAAAUAAIACAAPeltTqWlmo8wEAABDFwAAJgAAAAAAAAABAAAAAACXEgAAdW5pdmVyc2FsL2h0bWxfcHVibGlzaGluZ19zZXR0aW5ncy54bWxQSwECAAAUAAIACAAPeltTM3jOfbABAAA+BgAAHwAAAAAAAAABAAAAAACnFwAAdW5pdmVyc2FsL2h0bWxfc2tpbl9zZXR0aW5ncy5qc1BLAQIAABQAAgAIAIKwV1MAUVvwl00AAPOWAAAXAAAAAAAAAAAAAAAAAJQZAAB1bml2ZXJzYWwvdW5pdmVyc2FsLnBuZ1BLBQYAAAAACAAIAHMCAABgZwAAAAA="/>
  <p:tag name="ISPRING_PRESENTATION_INFO_2" val="&lt;?xml version=&quot;1.0&quot; encoding=&quot;UTF-8&quot; standalone=&quot;no&quot; ?&gt;&#10;&lt;presentation2&gt;&#10;&#10;  &lt;slides&gt;&#10;    &lt;slide id=&quot;{173E77B6-58B7-40C5-8121-503C7006C8DE}&quot; pptId=&quot;348&quot;/&gt;&#10;    &lt;slide id=&quot;{6E51AC68-A230-4467-AFA5-F2515A2558D7}&quot; pptId=&quot;352&quot;/&gt;&#10;    &lt;slide id=&quot;{1BBEE34C-CDD9-4CD6-BA0A-BAC329D3A3C6}&quot; pptId=&quot;315&quot;/&gt;&#10;    &lt;slide id=&quot;{3A12122A-4FEE-46F5-A92C-2B6B75979879}&quot; pptId=&quot;316&quot;/&gt;&#10;    &lt;slide id=&quot;{A0F82F70-0B81-4610-AF44-9FD4D8C901BC}&quot; pptId=&quot;328&quot;/&gt;&#10;    &lt;slide id=&quot;{F9CF96FE-E177-4A73-B4A1-53D2EC192208}&quot; pptId=&quot;329&quot;/&gt;&#10;    &lt;slide id=&quot;{2AE1A91F-66DF-4EDC-8983-8053D1C798BE}&quot; pptId=&quot;299&quot;/&gt;&#10;    &lt;slide id=&quot;{430C39D0-7DBC-4B22-809D-F192E2A08316}&quot; pptId=&quot;285&quot;/&gt;&#10;    &lt;slide id=&quot;{C5D6C19B-F65E-4221-B577-DBF19A67A8EF}&quot; pptId=&quot;321&quot;/&gt;&#10;    &lt;slide id=&quot;{16A719EC-6DE9-4CEF-8E57-01CBE079B1BA}&quot; pptId=&quot;350&quot;/&gt;&#10;    &lt;slide id=&quot;{F221C67B-189F-475A-A593-5B03C92C69FF}&quot; pptId=&quot;266&quot;/&gt;&#10;    &lt;slide id=&quot;{1E1E3143-2DA9-45A7-9A58-7005A48943B5}&quot; pptId=&quot;323&quot;/&gt;&#10;    &lt;slide id=&quot;{D8DDBB63-DC34-4250-937F-5B6612490DC0}&quot; pptId=&quot;330&quot;/&gt;&#10;    &lt;slide id=&quot;{BBA7F11E-4E59-4EC4-81D9-282076C84A31}&quot; pptId=&quot;267&quot;/&gt;&#10;    &lt;slide id=&quot;{B5D3B3F2-13A5-4908-B96E-C61DD9A3D57F}&quot; pptId=&quot;331&quot;/&gt;&#10;    &lt;slide id=&quot;{4679E41A-714E-4F40-86B2-05FBF9A2621E}&quot; pptId=&quot;300&quot;/&gt;&#10;    &lt;slide id=&quot;{1E3BF867-4740-467A-9B41-BDEBE38CF89A}&quot; pptId=&quot;332&quot;/&gt;&#10;    &lt;slide id=&quot;{28D09F6D-E7F2-4581-8F38-10BAB7E4982B}&quot; pptId=&quot;290&quot;/&gt;&#10;    &lt;slide id=&quot;{1D0B7023-B79E-49C8-B0AA-C146B8CFEC49}&quot; pptId=&quot;333&quot;/&gt;&#10;    &lt;slide id=&quot;{4A70D453-3946-401A-8529-7958EDC2E78B}&quot; pptId=&quot;334&quot;/&gt;&#10;    &lt;slide id=&quot;{21BDD239-16A1-4418-AC3E-A8FB286DA6BB}&quot; pptId=&quot;335&quot;/&gt;&#10;    &lt;slide id=&quot;{78A77AE1-C55B-41E9-AEA6-F6FDADE46544}&quot; pptId=&quot;304&quot;/&gt;&#10;    &lt;slide id=&quot;{E9E29BF5-7D76-47C8-AC73-CBEB629B45B3}&quot; pptId=&quot;336&quot;/&gt;&#10;    &lt;slide id=&quot;{02538CA8-E948-464E-AD3A-EBD64A735C29}&quot; pptId=&quot;295&quot;/&gt;&#10;    &lt;slide id=&quot;{B2BA8E12-7855-4D14-BA1C-3E2DA8242F1E}&quot; pptId=&quot;351&quot;/&gt;&#10;    &lt;slide id=&quot;{4BC730F7-411A-477A-9AAC-8C1930BBC7E5}&quot; pptId=&quot;270&quot;/&gt;&#10;    &lt;slide id=&quot;{A15B3A7F-5BE1-4338-877A-96C347ACCA97}&quot; pptId=&quot;338&quot;/&gt;&#10;    &lt;slide id=&quot;{E5A06E08-B161-4C9C-9681-025D3DB1320F}&quot; pptId=&quot;317&quot;/&gt;&#10;    &lt;slide id=&quot;{2ED409EB-FAEA-4CDE-9A22-2E91CB1343A9}&quot; pptId=&quot;337&quot;/&gt;&#10;    &lt;slide id=&quot;{3E4BFA49-D704-41B7-AF89-B93DFE7E68B1}&quot; pptId=&quot;318&quot;/&gt;&#10;    &lt;slide id=&quot;{2F876FFF-F6E1-4252-8375-7EF25FC4FA52}&quot; pptId=&quot;339&quot;/&gt;&#10;    &lt;slide id=&quot;{F04A1D9F-C9A7-4498-BD1F-BBFD1FE26F4D}&quot; pptId=&quot;319&quot;/&gt;&#10;    &lt;slide id=&quot;{84C207D1-23BA-4620-B836-1AE11851408F}&quot; pptId=&quot;340&quot;/&gt;&#10;    &lt;slide id=&quot;{64E00133-A88C-4431-9B89-5AB9B458BFAB}&quot; pptId=&quot;320&quot;/&gt;&#10;    &lt;slide id=&quot;{83518B05-AB0A-4102-9B1C-F6017FDA0E1C}&quot; pptId=&quot;275&quot;/&gt;&#10;    &lt;slide id=&quot;{63EED57D-D406-4159-96B2-39366BB589AA}&quot; pptId=&quot;344&quot;/&gt;&#10;    &lt;slide id=&quot;{321B596B-DC18-4CEF-8199-9547AEA8D63A}&quot; pptId=&quot;276&quot;/&gt;&#10;  &lt;/slides&gt;&#10;&#10;  &lt;narration&gt;&#10;    &lt;audioTracks&gt;&#10;      &lt;audioTrack muted=&quot;false&quot; name=&quot;sd2&quot; resource=&quot;c0a3918a&quot; slideId=&quot;{3A12122A-4FEE-46F5-A92C-2B6B75979879}&quot; startTime=&quot;0&quot; stepIndex=&quot;0&quot; volume=&quot;1&quot;&gt;&#10;        &lt;audio channels=&quot;1&quot; format=&quot;s16p&quot; sampleRate=&quot;44100&quot;/&gt;&#10;      &lt;/audioTrack&gt;&#10;      &lt;audioTrack muted=&quot;false&quot; name=&quot;k6&quot; resource=&quot;4cc2386e&quot; slideId=&quot;{2AE1A91F-66DF-4EDC-8983-8053D1C798BE}&quot; startTime=&quot;0&quot; stepIndex=&quot;0&quot; volume=&quot;1&quot;&gt;&#10;        &lt;audio channels=&quot;1&quot; format=&quot;s16p&quot; sampleRate=&quot;44100&quot;/&gt;&#10;      &lt;/audioTrack&gt;&#10;      &lt;audioTrack muted=&quot;false&quot; name=&quot;k7&quot; resource=&quot;060744b0&quot; slideId=&quot;{430C39D0-7DBC-4B22-809D-F192E2A08316}&quot; startTime=&quot;0&quot; stepIndex=&quot;0&quot; volume=&quot;1&quot;&gt;&#10;        &lt;audio channels=&quot;1&quot; format=&quot;s16p&quot; sampleRate=&quot;44100&quot;/&gt;&#10;      &lt;/audioTrack&gt;&#10;      &lt;audioTrack muted=&quot;false&quot; name=&quot;k8&quot; resource=&quot;807e1977&quot; slideId=&quot;{C5D6C19B-F65E-4221-B577-DBF19A67A8EF}&quot; startTime=&quot;0&quot; stepIndex=&quot;0&quot; volume=&quot;1&quot;&gt;&#10;        &lt;audio channels=&quot;1&quot; format=&quot;s16p&quot; sampleRate=&quot;44100&quot;/&gt;&#10;      &lt;/audioTrack&gt;&#10;      &lt;audioTrack muted=&quot;false&quot; name=&quot;k9&quot; resource=&quot;27df33d7&quot; slideId=&quot;{F221C67B-189F-475A-A593-5B03C92C69FF}&quot; startTime=&quot;0&quot; stepIndex=&quot;0&quot; volume=&quot;1&quot;&gt;&#10;        &lt;audio channels=&quot;1&quot; format=&quot;s16p&quot; sampleRate=&quot;44100&quot;/&gt;&#10;      &lt;/audioTrack&gt;&#10;      &lt;audioTrack muted=&quot;false&quot; name=&quot;k10&quot; resource=&quot;4c6b8b8d&quot; slideId=&quot;{1E1E3143-2DA9-45A7-9A58-7005A48943B5}&quot; startTime=&quot;0&quot; stepIndex=&quot;0&quot; volume=&quot;1&quot;&gt;&#10;        &lt;audio channels=&quot;1&quot; format=&quot;s16p&quot; sampleRate=&quot;44100&quot;/&gt;&#10;      &lt;/audioTrack&gt;&#10;      &lt;audioTrack muted=&quot;false&quot; name=&quot;k13&quot; resource=&quot;435ad8b0&quot; slideId=&quot;{BBA7F11E-4E59-4EC4-81D9-282076C84A31}&quot; startTime=&quot;0&quot; stepIndex=&quot;0&quot; volume=&quot;1&quot;&gt;&#10;        &lt;audio channels=&quot;1&quot; format=&quot;s16p&quot; sampleRate=&quot;44100&quot;/&gt;&#10;      &lt;/audioTrack&gt;&#10;      &lt;audioTrack muted=&quot;false&quot; name=&quot;k15&quot; resource=&quot;618d5d71&quot; slideId=&quot;{4679E41A-714E-4F40-86B2-05FBF9A2621E}&quot; startTime=&quot;0&quot; stepIndex=&quot;0&quot; volume=&quot;1&quot;&gt;&#10;        &lt;audio channels=&quot;1&quot; format=&quot;s16p&quot; sampleRate=&quot;44100&quot;/&gt;&#10;      &lt;/audioTrack&gt;&#10;      &lt;audioTrack muted=&quot;false&quot; name=&quot;k17&quot; resource=&quot;a81a75cc&quot; slideId=&quot;{28D09F6D-E7F2-4581-8F38-10BAB7E4982B}&quot; startTime=&quot;0&quot; stepIndex=&quot;0&quot; volume=&quot;1&quot;&gt;&#10;        &lt;audio channels=&quot;1&quot; format=&quot;s16p&quot; sampleRate=&quot;44100&quot;/&gt;&#10;      &lt;/audioTrack&gt;&#10;      &lt;audioTrack muted=&quot;false&quot; name=&quot;k23&quot; resource=&quot;2fa4d03f&quot; slideId=&quot;{78A77AE1-C55B-41E9-AEA6-F6FDADE46544}&quot; startTime=&quot;0&quot; stepIndex=&quot;0&quot; volume=&quot;1&quot;&gt;&#10;        &lt;audio channels=&quot;1&quot; format=&quot;s16p&quot; sampleRate=&quot;44100&quot;/&gt;&#10;      &lt;/audioTrack&gt;&#10;      &lt;audioTrack muted=&quot;false&quot; name=&quot;k25&quot; resource=&quot;82ef150c&quot; slideId=&quot;{02538CA8-E948-464E-AD3A-EBD64A735C29}&quot; startTime=&quot;0&quot; stepIndex=&quot;0&quot; volume=&quot;1&quot;&gt;&#10;        &lt;audio channels=&quot;1&quot; format=&quot;s16p&quot; sampleRate=&quot;44100&quot;/&gt;&#10;      &lt;/audioTrack&gt;&#10;      &lt;audioTrack muted=&quot;false&quot; name=&quot;k26&quot; resource=&quot;7a8f8122&quot; slideId=&quot;{4BC730F7-411A-477A-9AAC-8C1930BBC7E5}&quot; startTime=&quot;0&quot; stepIndex=&quot;0&quot; volume=&quot;1&quot;&gt;&#10;        &lt;audio channels=&quot;1&quot; format=&quot;s16p&quot; sampleRate=&quot;44100&quot;/&gt;&#10;      &lt;/audioTrack&gt;&#10;      &lt;audioTrack muted=&quot;false&quot; name=&quot;k28&quot; resource=&quot;30fd371a&quot; slideId=&quot;{E5A06E08-B161-4C9C-9681-025D3DB1320F}&quot; startTime=&quot;0&quot; stepIndex=&quot;0&quot; volume=&quot;1&quot;&gt;&#10;        &lt;audio channels=&quot;1&quot; format=&quot;s16p&quot; sampleRate=&quot;44100&quot;/&gt;&#10;      &lt;/audioTrack&gt;&#10;      &lt;audioTrack muted=&quot;false&quot; name=&quot;k30&quot; resource=&quot;d735dfe0&quot; slideId=&quot;{3E4BFA49-D704-41B7-AF89-B93DFE7E68B1}&quot; startTime=&quot;0&quot; stepIndex=&quot;0&quot; volume=&quot;1&quot;&gt;&#10;        &lt;audio channels=&quot;1&quot; format=&quot;s16p&quot; sampleRate=&quot;44100&quot;/&gt;&#10;      &lt;/audioTrack&gt;&#10;      &lt;audioTrack muted=&quot;false&quot; name=&quot;k32&quot; resource=&quot;1187a9c8&quot; slideId=&quot;{F04A1D9F-C9A7-4498-BD1F-BBFD1FE26F4D}&quot; startTime=&quot;0&quot; stepIndex=&quot;0&quot; volume=&quot;1&quot;&gt;&#10;        &lt;audio channels=&quot;1&quot; format=&quot;s16p&quot; sampleRate=&quot;44100&quot;/&gt;&#10;      &lt;/audioTrack&gt;&#10;      &lt;audioTrack muted=&quot;false&quot; name=&quot;k34&quot; resource=&quot;1878448e&quot; slideId=&quot;{64E00133-A88C-4431-9B89-5AB9B458BFAB}&quot; startTime=&quot;0&quot; stepIndex=&quot;0&quot; volume=&quot;1&quot;&gt;&#10;        &lt;audio channels=&quot;1&quot; format=&quot;s16p&quot; sampleRate=&quot;44100&quot;/&gt;&#10;      &lt;/audioTrack&gt;&#10;      &lt;audioTrack muted=&quot;false&quot; name=&quot;k35&quot; resource=&quot;f43d5321&quot; slideId=&quot;{83518B05-AB0A-4102-9B1C-F6017FDA0E1C}&quot; startTime=&quot;0&quot; stepIndex=&quot;0&quot; volume=&quot;1&quot;&gt;&#10;        &lt;audio channels=&quot;1&quot; format=&quot;s16p&quot; sampleRate=&quot;44100&quot;/&gt;&#10;      &lt;/audioTrack&gt;&#10;      &lt;audioTrack muted=&quot;false&quot; name=&quot;olympia&quot; resource=&quot;984be614&quot; slideId=&quot;{321B596B-DC18-4CEF-8199-9547AEA8D63A}&quot; startTime=&quot;0&quot; stepIndex=&quot;0&quot; volume=&quot;1&quot;&gt;&#10;        &lt;audio channels=&quot;2&quot; format=&quot;s16p&quot; sampleRate=&quot;44100&quot;/&gt;&#10;      &lt;/audioTrack&gt;&#10;      &lt;audioTrack muted=&quot;false&quot; name=&quot;tong ketbaihoc&quot; resource=&quot;b682a7c6&quot; slideId=&quot;{63EED57D-D406-4159-96B2-39366BB589AA}&quot; startTime=&quot;0&quot; stepIndex=&quot;0&quot; volume=&quot;1&quot;&gt;&#10;        &lt;audio channels=&quot;1&quot; format=&quot;s16p&quot; sampleRate=&quot;44100&quot;/&gt;&#10;      &lt;/audioTrack&gt;&#10;      &lt;audioTrack muted=&quot;false&quot; name=&quot;mucitue&quot; resource=&quot;d9eeb5dd&quot; slideId=&quot;{1BBEE34C-CDD9-4CD6-BA0A-BAC329D3A3C6}&quot; startTime=&quot;0&quot; stepIndex=&quot;0&quot; volume=&quot;1&quot;&gt;&#10;        &lt;audio channels=&quot;1&quot; format=&quot;s16p&quot; sampleRate=&quot;44100&quot;/&gt;&#10;      &lt;/audioTrack&gt;&#10;      &lt;audioTrack muted=&quot;false&quot; name=&quot;BanGiaoHuongDinhMenh-HoaTau-3088989 00_00_00-00_00_50&quot; resource=&quot;a24d9f4d&quot; slideId=&quot;&quot; startTime=&quot;0&quot; volume=&quot;1&quot;&gt;&#10;        &lt;audio channels=&quot;2&quot; format=&quot;s16p&quot; sampleRate=&quot;44100&quot;/&gt;&#10;      &lt;/audioTrack&gt;&#10;      &lt;audioTrack muted=&quot;false&quot; name=&quot;BanGiaoHuongDinhMenh-HoaTau-3088989 00_00_00-00_00_50 (2)&quot; resource=&quot;87e9225c&quot; slideId=&quot;{173E77B6-58B7-40C5-8121-503C7006C8DE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4612</TotalTime>
  <Words>130</Words>
  <Application>Microsoft Office PowerPoint</Application>
  <PresentationFormat>On-screen Show (16:9)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BAIGIANG-SP1</dc:title>
  <dc:creator>Admin</dc:creator>
  <cp:lastModifiedBy>Admin</cp:lastModifiedBy>
  <cp:revision>951</cp:revision>
  <dcterms:created xsi:type="dcterms:W3CDTF">2021-10-10T07:44:00Z</dcterms:created>
  <dcterms:modified xsi:type="dcterms:W3CDTF">2023-10-05T03:01:33Z</dcterms:modified>
</cp:coreProperties>
</file>