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7"/>
  </p:notesMasterIdLst>
  <p:sldIdLst>
    <p:sldId id="382" r:id="rId3"/>
    <p:sldId id="381" r:id="rId4"/>
    <p:sldId id="383" r:id="rId5"/>
    <p:sldId id="384" r:id="rId6"/>
  </p:sldIdLst>
  <p:sldSz cx="9144000" cy="5143500" type="screen16x9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00FF"/>
    <a:srgbClr val="9900CC"/>
    <a:srgbClr val="FFCC00"/>
    <a:srgbClr val="B6C151"/>
    <a:srgbClr val="0077EE"/>
    <a:srgbClr val="87C7D9"/>
    <a:srgbClr val="B6B6CE"/>
    <a:srgbClr val="FFFF2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92" autoAdjust="0"/>
  </p:normalViewPr>
  <p:slideViewPr>
    <p:cSldViewPr>
      <p:cViewPr varScale="1">
        <p:scale>
          <a:sx n="85" d="100"/>
          <a:sy n="85" d="100"/>
        </p:scale>
        <p:origin x="66" y="9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C4FB9D-D28C-4635-8D9D-9F18DAD6BC66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2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01767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73" y="0"/>
            <a:ext cx="64668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组合 13"/>
          <p:cNvGrpSpPr>
            <a:grpSpLocks/>
          </p:cNvGrpSpPr>
          <p:nvPr/>
        </p:nvGrpSpPr>
        <p:grpSpPr bwMode="auto">
          <a:xfrm>
            <a:off x="1802325" y="131292"/>
            <a:ext cx="5733604" cy="1339454"/>
            <a:chOff x="3989878" y="372140"/>
            <a:chExt cx="5955984" cy="1786269"/>
          </a:xfrm>
        </p:grpSpPr>
        <p:pic>
          <p:nvPicPr>
            <p:cNvPr id="7681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6804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" y="-111194"/>
            <a:ext cx="120967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63" y="-19003"/>
            <a:ext cx="1210865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8800" y="124170"/>
            <a:ext cx="6358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图片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397246" y="929449"/>
            <a:ext cx="4659031" cy="31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6781">
            <a:off x="1191817" y="3968354"/>
            <a:ext cx="24110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86929" y="1965688"/>
            <a:ext cx="178219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ĐỀ BÀI: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69126" y="1758939"/>
            <a:ext cx="2321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27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94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87024"/>
              </p:ext>
            </p:extLst>
          </p:nvPr>
        </p:nvGraphicFramePr>
        <p:xfrm>
          <a:off x="1447800" y="535860"/>
          <a:ext cx="62484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(kWh)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/kWh)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– 50 kWh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 – 100 kWh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 – 200 kWh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 – 300 kWh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301 – 400 kWh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6: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401 kWh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6042" y="333375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7147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/kWh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232" y="416228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GTGT (10%)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10%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232" y="462394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GTGT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họp p.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4267200" cy="23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47800" y="285750"/>
            <a:ext cx="7239000" cy="1066800"/>
          </a:xfrm>
          <a:prstGeom prst="wedgeRoundRectCallout">
            <a:avLst>
              <a:gd name="adj1" fmla="val -41277"/>
              <a:gd name="adj2" fmla="val 221522"/>
              <a:gd name="adj3" fmla="val 16667"/>
            </a:avLst>
          </a:prstGeom>
          <a:solidFill>
            <a:srgbClr val="CC99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9/2021,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154 kWh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 descr="JERRY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315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3316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9144000" cy="51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81" y="2114550"/>
            <a:ext cx="63854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8107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175</Words>
  <Application>Microsoft Office PowerPoint</Application>
  <PresentationFormat>On-screen Show (16:9)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Microsoft YaHei UI</vt:lpstr>
      <vt:lpstr>SimSun</vt:lpstr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Windows User</cp:lastModifiedBy>
  <cp:revision>634</cp:revision>
  <dcterms:created xsi:type="dcterms:W3CDTF">2021-10-10T07:44:00Z</dcterms:created>
  <dcterms:modified xsi:type="dcterms:W3CDTF">2022-06-14T10:54:54Z</dcterms:modified>
</cp:coreProperties>
</file>