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390" r:id="rId3"/>
    <p:sldId id="391" r:id="rId4"/>
    <p:sldId id="392" r:id="rId5"/>
    <p:sldId id="393" r:id="rId6"/>
    <p:sldId id="394" r:id="rId7"/>
    <p:sldId id="395" r:id="rId8"/>
    <p:sldId id="396" r:id="rId9"/>
    <p:sldId id="384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CC99FF"/>
    <a:srgbClr val="FFCC00"/>
    <a:srgbClr val="B6C151"/>
    <a:srgbClr val="0077EE"/>
    <a:srgbClr val="87C7D9"/>
    <a:srgbClr val="B6B6CE"/>
    <a:srgbClr val="FFFF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92" autoAdjust="0"/>
  </p:normalViewPr>
  <p:slideViewPr>
    <p:cSldViewPr>
      <p:cViewPr varScale="1">
        <p:scale>
          <a:sx n="99" d="100"/>
          <a:sy n="99" d="100"/>
        </p:scale>
        <p:origin x="78" y="7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70FC4-60F2-4A61-99B8-8C8B6EE226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9C1C7-7D76-4273-ACCD-7531DC98B80E}">
      <dgm:prSet/>
      <dgm:spPr/>
      <dgm:t>
        <a:bodyPr/>
        <a:lstStyle/>
        <a:p>
          <a:r>
            <a:rPr lang="vi-VN" i="1" dirty="0">
              <a:solidFill>
                <a:srgbClr val="FF0000"/>
              </a:solidFill>
            </a:rPr>
            <a:t>Bước 1:</a:t>
          </a:r>
          <a:r>
            <a:rPr lang="vi-VN" i="1" dirty="0"/>
            <a:t> </a:t>
          </a:r>
          <a:r>
            <a:rPr lang="en-US" i="1" dirty="0" err="1" smtClean="0"/>
            <a:t>Nhóm</a:t>
          </a:r>
          <a:r>
            <a:rPr lang="en-US" i="1" dirty="0" smtClean="0"/>
            <a:t> </a:t>
          </a:r>
          <a:r>
            <a:rPr lang="en-US" i="1" dirty="0" err="1" smtClean="0"/>
            <a:t>trưởng</a:t>
          </a:r>
          <a:r>
            <a:rPr lang="en-US" i="1" dirty="0" smtClean="0"/>
            <a:t> </a:t>
          </a:r>
          <a:r>
            <a:rPr lang="en-US" i="1" dirty="0" err="1" smtClean="0"/>
            <a:t>phân</a:t>
          </a:r>
          <a:r>
            <a:rPr lang="en-US" i="1" dirty="0" smtClean="0"/>
            <a:t> </a:t>
          </a:r>
          <a:r>
            <a:rPr lang="en-US" i="1" dirty="0" err="1" smtClean="0"/>
            <a:t>công</a:t>
          </a:r>
          <a:r>
            <a:rPr lang="en-US" i="1" dirty="0" smtClean="0"/>
            <a:t> </a:t>
          </a:r>
          <a:r>
            <a:rPr lang="en-US" i="1" dirty="0" err="1" smtClean="0"/>
            <a:t>các</a:t>
          </a:r>
          <a:r>
            <a:rPr lang="en-US" i="1" dirty="0" smtClean="0"/>
            <a:t> </a:t>
          </a:r>
          <a:r>
            <a:rPr lang="en-US" i="1" dirty="0" err="1" smtClean="0"/>
            <a:t>bạn</a:t>
          </a:r>
          <a:r>
            <a:rPr lang="en-US" i="1" dirty="0" smtClean="0"/>
            <a:t> </a:t>
          </a:r>
          <a:r>
            <a:rPr lang="en-US" i="1" dirty="0" err="1" smtClean="0"/>
            <a:t>cân</a:t>
          </a:r>
          <a:r>
            <a:rPr lang="en-US" i="1" dirty="0" smtClean="0"/>
            <a:t>, </a:t>
          </a:r>
          <a:r>
            <a:rPr lang="en-US" i="1" dirty="0" err="1" smtClean="0"/>
            <a:t>đo</a:t>
          </a:r>
          <a:r>
            <a:rPr lang="en-US" i="1" dirty="0" smtClean="0"/>
            <a:t> </a:t>
          </a:r>
          <a:r>
            <a:rPr lang="en-US" i="1" dirty="0" err="1" smtClean="0"/>
            <a:t>chiều</a:t>
          </a:r>
          <a:r>
            <a:rPr lang="en-US" i="1" dirty="0" smtClean="0"/>
            <a:t> </a:t>
          </a:r>
          <a:r>
            <a:rPr lang="en-US" i="1" dirty="0" err="1" smtClean="0"/>
            <a:t>cao</a:t>
          </a:r>
          <a:r>
            <a:rPr lang="en-US" i="1" dirty="0" smtClean="0"/>
            <a:t> </a:t>
          </a:r>
          <a:r>
            <a:rPr lang="en-US" i="1" dirty="0" err="1" smtClean="0"/>
            <a:t>của</a:t>
          </a:r>
          <a:r>
            <a:rPr lang="en-US" i="1" dirty="0" smtClean="0"/>
            <a:t> </a:t>
          </a:r>
          <a:r>
            <a:rPr lang="en-US" i="1" dirty="0" err="1" smtClean="0"/>
            <a:t>các</a:t>
          </a:r>
          <a:r>
            <a:rPr lang="en-US" i="1" dirty="0" smtClean="0"/>
            <a:t> </a:t>
          </a:r>
          <a:r>
            <a:rPr lang="en-US" i="1" dirty="0" err="1" smtClean="0"/>
            <a:t>bạn</a:t>
          </a:r>
          <a:r>
            <a:rPr lang="en-US" i="1" dirty="0" smtClean="0"/>
            <a:t> </a:t>
          </a:r>
          <a:r>
            <a:rPr lang="en-US" i="1" dirty="0" err="1" smtClean="0"/>
            <a:t>trong</a:t>
          </a:r>
          <a:r>
            <a:rPr lang="en-US" i="1" dirty="0" smtClean="0"/>
            <a:t> </a:t>
          </a:r>
          <a:r>
            <a:rPr lang="en-US" i="1" dirty="0" err="1" smtClean="0"/>
            <a:t>nhóm</a:t>
          </a:r>
          <a:r>
            <a:rPr lang="en-US" i="1" dirty="0" smtClean="0"/>
            <a:t>.</a:t>
          </a:r>
          <a:endParaRPr lang="en-US" dirty="0"/>
        </a:p>
      </dgm:t>
    </dgm:pt>
    <dgm:pt modelId="{76C1CB47-7CD0-4D5A-B20E-1DE31A900A0B}" type="parTrans" cxnId="{C8D6C6E5-DAE2-4E2C-B1BE-315AA46C9551}">
      <dgm:prSet/>
      <dgm:spPr/>
      <dgm:t>
        <a:bodyPr/>
        <a:lstStyle/>
        <a:p>
          <a:endParaRPr lang="en-US"/>
        </a:p>
      </dgm:t>
    </dgm:pt>
    <dgm:pt modelId="{863783B1-DA4E-4DCB-9239-3094D2B9B72B}" type="sibTrans" cxnId="{C8D6C6E5-DAE2-4E2C-B1BE-315AA46C9551}">
      <dgm:prSet/>
      <dgm:spPr/>
      <dgm:t>
        <a:bodyPr/>
        <a:lstStyle/>
        <a:p>
          <a:endParaRPr lang="en-US"/>
        </a:p>
      </dgm:t>
    </dgm:pt>
    <dgm:pt modelId="{D5F4AABE-3FD8-4C3A-A5DC-CDBFEC47013B}">
      <dgm:prSet/>
      <dgm:spPr/>
      <dgm:t>
        <a:bodyPr/>
        <a:lstStyle/>
        <a:p>
          <a:r>
            <a:rPr lang="vi-VN" i="1" dirty="0">
              <a:solidFill>
                <a:srgbClr val="FF0000"/>
              </a:solidFill>
            </a:rPr>
            <a:t>Bước 2:</a:t>
          </a:r>
          <a:r>
            <a:rPr lang="vi-VN" i="1" dirty="0"/>
            <a:t> </a:t>
          </a:r>
          <a:r>
            <a:rPr lang="en-US" i="1" dirty="0" err="1" smtClean="0"/>
            <a:t>Dùng</a:t>
          </a:r>
          <a:r>
            <a:rPr lang="en-US" i="1" dirty="0" smtClean="0"/>
            <a:t> </a:t>
          </a:r>
          <a:r>
            <a:rPr lang="en-US" i="1" dirty="0" err="1" smtClean="0"/>
            <a:t>máy</a:t>
          </a:r>
          <a:r>
            <a:rPr lang="en-US" i="1" dirty="0" smtClean="0"/>
            <a:t> </a:t>
          </a:r>
          <a:r>
            <a:rPr lang="en-US" i="1" dirty="0" err="1" smtClean="0"/>
            <a:t>tính</a:t>
          </a:r>
          <a:r>
            <a:rPr lang="en-US" i="1" dirty="0" smtClean="0"/>
            <a:t> </a:t>
          </a:r>
          <a:r>
            <a:rPr lang="en-US" i="1" dirty="0" err="1" smtClean="0"/>
            <a:t>cầm</a:t>
          </a:r>
          <a:r>
            <a:rPr lang="en-US" i="1" dirty="0" smtClean="0"/>
            <a:t> </a:t>
          </a:r>
          <a:r>
            <a:rPr lang="en-US" i="1" dirty="0" err="1" smtClean="0"/>
            <a:t>tay</a:t>
          </a:r>
          <a:r>
            <a:rPr lang="en-US" i="1" dirty="0" smtClean="0"/>
            <a:t> </a:t>
          </a:r>
          <a:r>
            <a:rPr lang="en-US" i="1" dirty="0" err="1" smtClean="0"/>
            <a:t>để</a:t>
          </a:r>
          <a:r>
            <a:rPr lang="en-US" i="1" dirty="0" smtClean="0"/>
            <a:t> </a:t>
          </a:r>
          <a:r>
            <a:rPr lang="en-US" i="1" dirty="0" err="1" smtClean="0"/>
            <a:t>tính</a:t>
          </a:r>
          <a:r>
            <a:rPr lang="en-US" i="1" dirty="0" smtClean="0"/>
            <a:t> </a:t>
          </a:r>
          <a:r>
            <a:rPr lang="en-US" i="1" dirty="0" err="1" smtClean="0"/>
            <a:t>chỉ</a:t>
          </a:r>
          <a:r>
            <a:rPr lang="en-US" i="1" dirty="0" smtClean="0"/>
            <a:t> </a:t>
          </a:r>
          <a:r>
            <a:rPr lang="en-US" i="1" dirty="0" err="1" smtClean="0"/>
            <a:t>số</a:t>
          </a:r>
          <a:r>
            <a:rPr lang="en-US" i="1" dirty="0" smtClean="0"/>
            <a:t> BMI </a:t>
          </a:r>
          <a:r>
            <a:rPr lang="en-US" i="1" dirty="0" err="1" smtClean="0"/>
            <a:t>của</a:t>
          </a:r>
          <a:r>
            <a:rPr lang="en-US" i="1" dirty="0" smtClean="0"/>
            <a:t> </a:t>
          </a:r>
          <a:r>
            <a:rPr lang="en-US" i="1" dirty="0" err="1" smtClean="0"/>
            <a:t>mỗi</a:t>
          </a:r>
          <a:r>
            <a:rPr lang="en-US" i="1" dirty="0" smtClean="0"/>
            <a:t> </a:t>
          </a:r>
          <a:r>
            <a:rPr lang="en-US" i="1" dirty="0" err="1" smtClean="0"/>
            <a:t>bạn</a:t>
          </a:r>
          <a:endParaRPr lang="en-US" dirty="0"/>
        </a:p>
      </dgm:t>
    </dgm:pt>
    <dgm:pt modelId="{9DA3FE55-9CCD-4D82-9E08-2295F3E39A69}" type="parTrans" cxnId="{9525C87E-CD26-4A07-BE6E-6396F9CE264F}">
      <dgm:prSet/>
      <dgm:spPr/>
      <dgm:t>
        <a:bodyPr/>
        <a:lstStyle/>
        <a:p>
          <a:endParaRPr lang="en-US"/>
        </a:p>
      </dgm:t>
    </dgm:pt>
    <dgm:pt modelId="{A2FE3076-7B2A-45C2-9D2F-423F36594C4A}" type="sibTrans" cxnId="{9525C87E-CD26-4A07-BE6E-6396F9CE264F}">
      <dgm:prSet/>
      <dgm:spPr/>
      <dgm:t>
        <a:bodyPr/>
        <a:lstStyle/>
        <a:p>
          <a:endParaRPr lang="en-US"/>
        </a:p>
      </dgm:t>
    </dgm:pt>
    <dgm:pt modelId="{8C60E041-5842-4DCE-8AE3-03E8ABF3C2A6}">
      <dgm:prSet/>
      <dgm:spPr/>
      <dgm:t>
        <a:bodyPr/>
        <a:lstStyle/>
        <a:p>
          <a:r>
            <a:rPr lang="vi-VN" i="1" dirty="0">
              <a:solidFill>
                <a:srgbClr val="FF0000"/>
              </a:solidFill>
            </a:rPr>
            <a:t>Bước 3:</a:t>
          </a:r>
          <a:r>
            <a:rPr lang="vi-VN" i="1" dirty="0"/>
            <a:t> </a:t>
          </a:r>
          <a:r>
            <a:rPr lang="en-US" i="1" dirty="0" err="1" smtClean="0"/>
            <a:t>Lập</a:t>
          </a:r>
          <a:r>
            <a:rPr lang="en-US" i="1" dirty="0" smtClean="0"/>
            <a:t> </a:t>
          </a:r>
          <a:r>
            <a:rPr lang="en-US" i="1" dirty="0" err="1" smtClean="0"/>
            <a:t>bảng</a:t>
          </a:r>
          <a:r>
            <a:rPr lang="en-US" i="1" dirty="0" smtClean="0"/>
            <a:t> </a:t>
          </a:r>
          <a:r>
            <a:rPr lang="en-US" i="1" dirty="0" err="1" smtClean="0"/>
            <a:t>thống</a:t>
          </a:r>
          <a:r>
            <a:rPr lang="en-US" i="1" dirty="0" smtClean="0"/>
            <a:t> </a:t>
          </a:r>
          <a:r>
            <a:rPr lang="en-US" i="1" dirty="0" err="1" smtClean="0"/>
            <a:t>kê</a:t>
          </a:r>
          <a:r>
            <a:rPr lang="en-US" i="1" dirty="0" smtClean="0"/>
            <a:t> </a:t>
          </a:r>
          <a:r>
            <a:rPr lang="en-US" i="1" dirty="0" err="1" smtClean="0"/>
            <a:t>số</a:t>
          </a:r>
          <a:r>
            <a:rPr lang="en-US" i="1" dirty="0" smtClean="0"/>
            <a:t> </a:t>
          </a:r>
          <a:r>
            <a:rPr lang="en-US" i="1" dirty="0" err="1" smtClean="0"/>
            <a:t>bạn</a:t>
          </a:r>
          <a:r>
            <a:rPr lang="en-US" i="1" dirty="0" smtClean="0"/>
            <a:t> </a:t>
          </a:r>
          <a:r>
            <a:rPr lang="en-US" i="1" dirty="0" err="1" smtClean="0"/>
            <a:t>theo</a:t>
          </a:r>
          <a:r>
            <a:rPr lang="en-US" i="1" dirty="0" smtClean="0"/>
            <a:t> 4 </a:t>
          </a:r>
          <a:r>
            <a:rPr lang="en-US" i="1" dirty="0" err="1" smtClean="0"/>
            <a:t>mức</a:t>
          </a:r>
          <a:r>
            <a:rPr lang="en-US" i="1" dirty="0" smtClean="0"/>
            <a:t>: </a:t>
          </a:r>
          <a:r>
            <a:rPr lang="en-US" i="1" dirty="0" err="1" smtClean="0"/>
            <a:t>gầy</a:t>
          </a:r>
          <a:r>
            <a:rPr lang="en-US" i="1" dirty="0" smtClean="0"/>
            <a:t>, </a:t>
          </a:r>
          <a:r>
            <a:rPr lang="en-US" i="1" dirty="0" err="1" smtClean="0"/>
            <a:t>bình</a:t>
          </a:r>
          <a:r>
            <a:rPr lang="en-US" i="1" dirty="0" smtClean="0"/>
            <a:t> </a:t>
          </a:r>
          <a:r>
            <a:rPr lang="en-US" i="1" dirty="0" err="1" smtClean="0"/>
            <a:t>thường</a:t>
          </a:r>
          <a:r>
            <a:rPr lang="en-US" i="1" dirty="0" smtClean="0"/>
            <a:t>, </a:t>
          </a:r>
          <a:r>
            <a:rPr lang="en-US" i="1" dirty="0" err="1" smtClean="0"/>
            <a:t>có</a:t>
          </a:r>
          <a:r>
            <a:rPr lang="en-US" i="1" dirty="0" smtClean="0"/>
            <a:t> </a:t>
          </a:r>
          <a:r>
            <a:rPr lang="en-US" i="1" dirty="0" err="1" smtClean="0"/>
            <a:t>nguy</a:t>
          </a:r>
          <a:r>
            <a:rPr lang="en-US" i="1" dirty="0" smtClean="0"/>
            <a:t> </a:t>
          </a:r>
          <a:r>
            <a:rPr lang="en-US" i="1" dirty="0" err="1" smtClean="0"/>
            <a:t>cơ</a:t>
          </a:r>
          <a:r>
            <a:rPr lang="en-US" i="1" dirty="0" smtClean="0"/>
            <a:t> </a:t>
          </a:r>
          <a:r>
            <a:rPr lang="en-US" i="1" dirty="0" err="1" smtClean="0"/>
            <a:t>béo</a:t>
          </a:r>
          <a:r>
            <a:rPr lang="en-US" i="1" dirty="0" smtClean="0"/>
            <a:t> </a:t>
          </a:r>
          <a:r>
            <a:rPr lang="en-US" i="1" dirty="0" err="1" smtClean="0"/>
            <a:t>phì</a:t>
          </a:r>
          <a:r>
            <a:rPr lang="en-US" i="1" dirty="0" smtClean="0"/>
            <a:t> </a:t>
          </a:r>
          <a:r>
            <a:rPr lang="en-US" i="1" dirty="0" err="1" smtClean="0"/>
            <a:t>và</a:t>
          </a:r>
          <a:r>
            <a:rPr lang="en-US" i="1" dirty="0" smtClean="0"/>
            <a:t> </a:t>
          </a:r>
          <a:r>
            <a:rPr lang="en-US" i="1" dirty="0" err="1" smtClean="0"/>
            <a:t>béo</a:t>
          </a:r>
          <a:r>
            <a:rPr lang="en-US" i="1" dirty="0" smtClean="0"/>
            <a:t> </a:t>
          </a:r>
          <a:r>
            <a:rPr lang="en-US" i="1" dirty="0" err="1" smtClean="0"/>
            <a:t>phì</a:t>
          </a:r>
          <a:endParaRPr lang="en-US" dirty="0"/>
        </a:p>
      </dgm:t>
    </dgm:pt>
    <dgm:pt modelId="{A2EC2D2C-F63D-4CEA-9EB0-2530CDFC0070}" type="parTrans" cxnId="{CB71A824-B8DC-4716-8F88-3BE6E1D339D0}">
      <dgm:prSet/>
      <dgm:spPr/>
      <dgm:t>
        <a:bodyPr/>
        <a:lstStyle/>
        <a:p>
          <a:endParaRPr lang="en-US"/>
        </a:p>
      </dgm:t>
    </dgm:pt>
    <dgm:pt modelId="{D56D3C17-C22E-4017-821A-8CF6CA8F6255}" type="sibTrans" cxnId="{CB71A824-B8DC-4716-8F88-3BE6E1D339D0}">
      <dgm:prSet/>
      <dgm:spPr/>
      <dgm:t>
        <a:bodyPr/>
        <a:lstStyle/>
        <a:p>
          <a:endParaRPr lang="en-US"/>
        </a:p>
      </dgm:t>
    </dgm:pt>
    <dgm:pt modelId="{FAD93BE3-DD29-4C29-B1D0-CF09146DBC80}">
      <dgm:prSet/>
      <dgm:spPr/>
      <dgm:t>
        <a:bodyPr/>
        <a:lstStyle/>
        <a:p>
          <a:r>
            <a:rPr lang="vi-VN" i="1" dirty="0">
              <a:solidFill>
                <a:srgbClr val="FF0000"/>
              </a:solidFill>
            </a:rPr>
            <a:t>Bước 4:</a:t>
          </a:r>
          <a:r>
            <a:rPr lang="vi-VN" i="1" dirty="0"/>
            <a:t> </a:t>
          </a:r>
          <a:r>
            <a:rPr lang="en-US" i="1" dirty="0" err="1" smtClean="0"/>
            <a:t>Chuẩn</a:t>
          </a:r>
          <a:r>
            <a:rPr lang="en-US" i="1" dirty="0" smtClean="0"/>
            <a:t> </a:t>
          </a:r>
          <a:r>
            <a:rPr lang="en-US" i="1" dirty="0" err="1" smtClean="0"/>
            <a:t>bị</a:t>
          </a:r>
          <a:r>
            <a:rPr lang="en-US" i="1" dirty="0" smtClean="0"/>
            <a:t> </a:t>
          </a:r>
          <a:r>
            <a:rPr lang="en-US" i="1" dirty="0" err="1" smtClean="0"/>
            <a:t>lời</a:t>
          </a:r>
          <a:r>
            <a:rPr lang="en-US" i="1" dirty="0" smtClean="0"/>
            <a:t> </a:t>
          </a:r>
          <a:r>
            <a:rPr lang="en-US" i="1" dirty="0" err="1" smtClean="0"/>
            <a:t>khuyên</a:t>
          </a:r>
          <a:r>
            <a:rPr lang="en-US" i="1" dirty="0" smtClean="0"/>
            <a:t> </a:t>
          </a:r>
          <a:r>
            <a:rPr lang="en-US" i="1" dirty="0" err="1" smtClean="0"/>
            <a:t>về</a:t>
          </a:r>
          <a:r>
            <a:rPr lang="en-US" i="1" dirty="0" smtClean="0"/>
            <a:t> </a:t>
          </a:r>
          <a:r>
            <a:rPr lang="en-US" i="1" dirty="0" err="1" smtClean="0"/>
            <a:t>chế</a:t>
          </a:r>
          <a:r>
            <a:rPr lang="en-US" i="1" dirty="0" smtClean="0"/>
            <a:t> </a:t>
          </a:r>
          <a:r>
            <a:rPr lang="en-US" i="1" dirty="0" err="1" smtClean="0"/>
            <a:t>độ</a:t>
          </a:r>
          <a:r>
            <a:rPr lang="en-US" i="1" dirty="0" smtClean="0"/>
            <a:t> </a:t>
          </a:r>
          <a:r>
            <a:rPr lang="en-US" i="1" dirty="0" err="1" smtClean="0"/>
            <a:t>ăn</a:t>
          </a:r>
          <a:r>
            <a:rPr lang="en-US" i="1" dirty="0" smtClean="0"/>
            <a:t> </a:t>
          </a:r>
          <a:r>
            <a:rPr lang="en-US" i="1" dirty="0" err="1" smtClean="0"/>
            <a:t>uống</a:t>
          </a:r>
          <a:r>
            <a:rPr lang="en-US" i="1" dirty="0" smtClean="0"/>
            <a:t> </a:t>
          </a:r>
          <a:r>
            <a:rPr lang="en-US" i="1" dirty="0" err="1" smtClean="0"/>
            <a:t>và</a:t>
          </a:r>
          <a:r>
            <a:rPr lang="en-US" i="1" dirty="0" smtClean="0"/>
            <a:t> </a:t>
          </a:r>
          <a:r>
            <a:rPr lang="en-US" i="1" dirty="0" err="1" smtClean="0"/>
            <a:t>luyện</a:t>
          </a:r>
          <a:r>
            <a:rPr lang="en-US" i="1" dirty="0" smtClean="0"/>
            <a:t> </a:t>
          </a:r>
          <a:r>
            <a:rPr lang="en-US" i="1" dirty="0" err="1" smtClean="0"/>
            <a:t>tập</a:t>
          </a:r>
          <a:r>
            <a:rPr lang="en-US" i="1" dirty="0" smtClean="0"/>
            <a:t> </a:t>
          </a:r>
          <a:r>
            <a:rPr lang="en-US" i="1" dirty="0" err="1" smtClean="0"/>
            <a:t>thể</a:t>
          </a:r>
          <a:r>
            <a:rPr lang="en-US" i="1" dirty="0" smtClean="0"/>
            <a:t> </a:t>
          </a:r>
          <a:r>
            <a:rPr lang="en-US" i="1" dirty="0" err="1" smtClean="0"/>
            <a:t>dục</a:t>
          </a:r>
          <a:r>
            <a:rPr lang="en-US" i="1" dirty="0" smtClean="0"/>
            <a:t> </a:t>
          </a:r>
          <a:r>
            <a:rPr lang="en-US" i="1" dirty="0" err="1" smtClean="0"/>
            <a:t>thể</a:t>
          </a:r>
          <a:r>
            <a:rPr lang="en-US" i="1" dirty="0" smtClean="0"/>
            <a:t> </a:t>
          </a:r>
          <a:r>
            <a:rPr lang="en-US" i="1" dirty="0" err="1" smtClean="0"/>
            <a:t>thao</a:t>
          </a:r>
          <a:r>
            <a:rPr lang="en-US" i="1" dirty="0" smtClean="0"/>
            <a:t>.</a:t>
          </a:r>
          <a:endParaRPr lang="en-US" dirty="0"/>
        </a:p>
      </dgm:t>
    </dgm:pt>
    <dgm:pt modelId="{2ADF14C2-30FB-4A6E-A2D6-CC76726E72A6}" type="parTrans" cxnId="{7C0A4DDA-F5DA-4634-B824-B88EB35558CB}">
      <dgm:prSet/>
      <dgm:spPr/>
      <dgm:t>
        <a:bodyPr/>
        <a:lstStyle/>
        <a:p>
          <a:endParaRPr lang="en-US"/>
        </a:p>
      </dgm:t>
    </dgm:pt>
    <dgm:pt modelId="{18A6A6F1-C46C-47A3-AABC-7316EC832C37}" type="sibTrans" cxnId="{7C0A4DDA-F5DA-4634-B824-B88EB35558CB}">
      <dgm:prSet/>
      <dgm:spPr/>
      <dgm:t>
        <a:bodyPr/>
        <a:lstStyle/>
        <a:p>
          <a:endParaRPr lang="en-US"/>
        </a:p>
      </dgm:t>
    </dgm:pt>
    <dgm:pt modelId="{E2E58842-0D80-114F-BDA9-397F79516AE4}" type="pres">
      <dgm:prSet presAssocID="{89970FC4-60F2-4A61-99B8-8C8B6EE226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4D18D3-AEA9-FB44-9CEB-641A32BE3D33}" type="pres">
      <dgm:prSet presAssocID="{6829C1C7-7D76-4273-ACCD-7531DC98B80E}" presName="hierRoot1" presStyleCnt="0"/>
      <dgm:spPr/>
    </dgm:pt>
    <dgm:pt modelId="{9CF2C380-5EBF-6543-9DF7-0D94C29125C9}" type="pres">
      <dgm:prSet presAssocID="{6829C1C7-7D76-4273-ACCD-7531DC98B80E}" presName="composite" presStyleCnt="0"/>
      <dgm:spPr/>
    </dgm:pt>
    <dgm:pt modelId="{D7CC9F6A-8F6D-0A45-97BB-DEEABD661CCC}" type="pres">
      <dgm:prSet presAssocID="{6829C1C7-7D76-4273-ACCD-7531DC98B80E}" presName="background" presStyleLbl="node0" presStyleIdx="0" presStyleCnt="4"/>
      <dgm:spPr/>
    </dgm:pt>
    <dgm:pt modelId="{0075C641-7C5D-DC4B-8926-B78D746D3DE2}" type="pres">
      <dgm:prSet presAssocID="{6829C1C7-7D76-4273-ACCD-7531DC98B80E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59326-CCE5-0A42-81D8-C9708ECA48C0}" type="pres">
      <dgm:prSet presAssocID="{6829C1C7-7D76-4273-ACCD-7531DC98B80E}" presName="hierChild2" presStyleCnt="0"/>
      <dgm:spPr/>
    </dgm:pt>
    <dgm:pt modelId="{E0DC380E-1940-D642-8AFA-861269D4B7D6}" type="pres">
      <dgm:prSet presAssocID="{D5F4AABE-3FD8-4C3A-A5DC-CDBFEC47013B}" presName="hierRoot1" presStyleCnt="0"/>
      <dgm:spPr/>
    </dgm:pt>
    <dgm:pt modelId="{9B7DF18F-4702-A140-8773-3D184FD0B6E0}" type="pres">
      <dgm:prSet presAssocID="{D5F4AABE-3FD8-4C3A-A5DC-CDBFEC47013B}" presName="composite" presStyleCnt="0"/>
      <dgm:spPr/>
    </dgm:pt>
    <dgm:pt modelId="{F60DAF6E-6C0F-9C4D-8E14-3F02B231016B}" type="pres">
      <dgm:prSet presAssocID="{D5F4AABE-3FD8-4C3A-A5DC-CDBFEC47013B}" presName="background" presStyleLbl="node0" presStyleIdx="1" presStyleCnt="4"/>
      <dgm:spPr/>
    </dgm:pt>
    <dgm:pt modelId="{0CEF423E-E0EB-DC4A-AEF8-557779A121C5}" type="pres">
      <dgm:prSet presAssocID="{D5F4AABE-3FD8-4C3A-A5DC-CDBFEC47013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67CBF-AC27-5E45-A9F5-2CEE0B010BDD}" type="pres">
      <dgm:prSet presAssocID="{D5F4AABE-3FD8-4C3A-A5DC-CDBFEC47013B}" presName="hierChild2" presStyleCnt="0"/>
      <dgm:spPr/>
    </dgm:pt>
    <dgm:pt modelId="{9CA09145-7CF8-BD4D-B2FD-8639A7E62288}" type="pres">
      <dgm:prSet presAssocID="{8C60E041-5842-4DCE-8AE3-03E8ABF3C2A6}" presName="hierRoot1" presStyleCnt="0"/>
      <dgm:spPr/>
    </dgm:pt>
    <dgm:pt modelId="{15BD1B94-C0D6-2F41-8644-76895E848D51}" type="pres">
      <dgm:prSet presAssocID="{8C60E041-5842-4DCE-8AE3-03E8ABF3C2A6}" presName="composite" presStyleCnt="0"/>
      <dgm:spPr/>
    </dgm:pt>
    <dgm:pt modelId="{594B1254-B3AE-544A-BE8F-B6C11CFDD685}" type="pres">
      <dgm:prSet presAssocID="{8C60E041-5842-4DCE-8AE3-03E8ABF3C2A6}" presName="background" presStyleLbl="node0" presStyleIdx="2" presStyleCnt="4"/>
      <dgm:spPr/>
    </dgm:pt>
    <dgm:pt modelId="{CADED96B-55BE-4B49-8FFA-4156DEAF916A}" type="pres">
      <dgm:prSet presAssocID="{8C60E041-5842-4DCE-8AE3-03E8ABF3C2A6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8AA4A-B024-9F4C-B26F-90984B09D284}" type="pres">
      <dgm:prSet presAssocID="{8C60E041-5842-4DCE-8AE3-03E8ABF3C2A6}" presName="hierChild2" presStyleCnt="0"/>
      <dgm:spPr/>
    </dgm:pt>
    <dgm:pt modelId="{726EDAF1-1E85-014F-9EB9-1930896D0D79}" type="pres">
      <dgm:prSet presAssocID="{FAD93BE3-DD29-4C29-B1D0-CF09146DBC80}" presName="hierRoot1" presStyleCnt="0"/>
      <dgm:spPr/>
    </dgm:pt>
    <dgm:pt modelId="{FDFDAEBF-204B-3641-83EA-AC05DDBD99C5}" type="pres">
      <dgm:prSet presAssocID="{FAD93BE3-DD29-4C29-B1D0-CF09146DBC80}" presName="composite" presStyleCnt="0"/>
      <dgm:spPr/>
    </dgm:pt>
    <dgm:pt modelId="{35E0E708-E984-FB42-9B33-EA36727B352D}" type="pres">
      <dgm:prSet presAssocID="{FAD93BE3-DD29-4C29-B1D0-CF09146DBC80}" presName="background" presStyleLbl="node0" presStyleIdx="3" presStyleCnt="4"/>
      <dgm:spPr/>
    </dgm:pt>
    <dgm:pt modelId="{E96CE46F-0415-7941-97F5-DC8D30BDD7F4}" type="pres">
      <dgm:prSet presAssocID="{FAD93BE3-DD29-4C29-B1D0-CF09146DBC80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5485B-7B6E-0E47-8089-016EFB8036D7}" type="pres">
      <dgm:prSet presAssocID="{FAD93BE3-DD29-4C29-B1D0-CF09146DBC80}" presName="hierChild2" presStyleCnt="0"/>
      <dgm:spPr/>
    </dgm:pt>
  </dgm:ptLst>
  <dgm:cxnLst>
    <dgm:cxn modelId="{54FEBF2B-D5BA-4C55-8DD6-E45704EF3078}" type="presOf" srcId="{6829C1C7-7D76-4273-ACCD-7531DC98B80E}" destId="{0075C641-7C5D-DC4B-8926-B78D746D3DE2}" srcOrd="0" destOrd="0" presId="urn:microsoft.com/office/officeart/2005/8/layout/hierarchy1"/>
    <dgm:cxn modelId="{B3C6CBF1-FE22-48DE-8E8D-F5D9824BE4AF}" type="presOf" srcId="{8C60E041-5842-4DCE-8AE3-03E8ABF3C2A6}" destId="{CADED96B-55BE-4B49-8FFA-4156DEAF916A}" srcOrd="0" destOrd="0" presId="urn:microsoft.com/office/officeart/2005/8/layout/hierarchy1"/>
    <dgm:cxn modelId="{7C0A4DDA-F5DA-4634-B824-B88EB35558CB}" srcId="{89970FC4-60F2-4A61-99B8-8C8B6EE2269B}" destId="{FAD93BE3-DD29-4C29-B1D0-CF09146DBC80}" srcOrd="3" destOrd="0" parTransId="{2ADF14C2-30FB-4A6E-A2D6-CC76726E72A6}" sibTransId="{18A6A6F1-C46C-47A3-AABC-7316EC832C37}"/>
    <dgm:cxn modelId="{9525C87E-CD26-4A07-BE6E-6396F9CE264F}" srcId="{89970FC4-60F2-4A61-99B8-8C8B6EE2269B}" destId="{D5F4AABE-3FD8-4C3A-A5DC-CDBFEC47013B}" srcOrd="1" destOrd="0" parTransId="{9DA3FE55-9CCD-4D82-9E08-2295F3E39A69}" sibTransId="{A2FE3076-7B2A-45C2-9D2F-423F36594C4A}"/>
    <dgm:cxn modelId="{16086948-84D5-4132-855A-05401076913E}" type="presOf" srcId="{89970FC4-60F2-4A61-99B8-8C8B6EE2269B}" destId="{E2E58842-0D80-114F-BDA9-397F79516AE4}" srcOrd="0" destOrd="0" presId="urn:microsoft.com/office/officeart/2005/8/layout/hierarchy1"/>
    <dgm:cxn modelId="{A181B223-6418-4C1C-B68D-D46D1502364E}" type="presOf" srcId="{D5F4AABE-3FD8-4C3A-A5DC-CDBFEC47013B}" destId="{0CEF423E-E0EB-DC4A-AEF8-557779A121C5}" srcOrd="0" destOrd="0" presId="urn:microsoft.com/office/officeart/2005/8/layout/hierarchy1"/>
    <dgm:cxn modelId="{CB71A824-B8DC-4716-8F88-3BE6E1D339D0}" srcId="{89970FC4-60F2-4A61-99B8-8C8B6EE2269B}" destId="{8C60E041-5842-4DCE-8AE3-03E8ABF3C2A6}" srcOrd="2" destOrd="0" parTransId="{A2EC2D2C-F63D-4CEA-9EB0-2530CDFC0070}" sibTransId="{D56D3C17-C22E-4017-821A-8CF6CA8F6255}"/>
    <dgm:cxn modelId="{C8D6C6E5-DAE2-4E2C-B1BE-315AA46C9551}" srcId="{89970FC4-60F2-4A61-99B8-8C8B6EE2269B}" destId="{6829C1C7-7D76-4273-ACCD-7531DC98B80E}" srcOrd="0" destOrd="0" parTransId="{76C1CB47-7CD0-4D5A-B20E-1DE31A900A0B}" sibTransId="{863783B1-DA4E-4DCB-9239-3094D2B9B72B}"/>
    <dgm:cxn modelId="{D7907BB2-C9EE-461C-9423-E2AA3CBDACB0}" type="presOf" srcId="{FAD93BE3-DD29-4C29-B1D0-CF09146DBC80}" destId="{E96CE46F-0415-7941-97F5-DC8D30BDD7F4}" srcOrd="0" destOrd="0" presId="urn:microsoft.com/office/officeart/2005/8/layout/hierarchy1"/>
    <dgm:cxn modelId="{F4236E3E-0B64-43D6-815D-9DB10924274E}" type="presParOf" srcId="{E2E58842-0D80-114F-BDA9-397F79516AE4}" destId="{294D18D3-AEA9-FB44-9CEB-641A32BE3D33}" srcOrd="0" destOrd="0" presId="urn:microsoft.com/office/officeart/2005/8/layout/hierarchy1"/>
    <dgm:cxn modelId="{2A90EE9C-B352-43DF-9DFD-0C2712D5DAF6}" type="presParOf" srcId="{294D18D3-AEA9-FB44-9CEB-641A32BE3D33}" destId="{9CF2C380-5EBF-6543-9DF7-0D94C29125C9}" srcOrd="0" destOrd="0" presId="urn:microsoft.com/office/officeart/2005/8/layout/hierarchy1"/>
    <dgm:cxn modelId="{A95FE4EA-57FC-425C-AEBB-B9E200AF01D6}" type="presParOf" srcId="{9CF2C380-5EBF-6543-9DF7-0D94C29125C9}" destId="{D7CC9F6A-8F6D-0A45-97BB-DEEABD661CCC}" srcOrd="0" destOrd="0" presId="urn:microsoft.com/office/officeart/2005/8/layout/hierarchy1"/>
    <dgm:cxn modelId="{260E08BC-6D8F-40DF-8E93-68134AD04FA6}" type="presParOf" srcId="{9CF2C380-5EBF-6543-9DF7-0D94C29125C9}" destId="{0075C641-7C5D-DC4B-8926-B78D746D3DE2}" srcOrd="1" destOrd="0" presId="urn:microsoft.com/office/officeart/2005/8/layout/hierarchy1"/>
    <dgm:cxn modelId="{7A4075D9-F6A6-42C9-B468-84931DE41BE2}" type="presParOf" srcId="{294D18D3-AEA9-FB44-9CEB-641A32BE3D33}" destId="{76659326-CCE5-0A42-81D8-C9708ECA48C0}" srcOrd="1" destOrd="0" presId="urn:microsoft.com/office/officeart/2005/8/layout/hierarchy1"/>
    <dgm:cxn modelId="{6A06B3F1-C39D-4CAA-80DB-9FE515F258EA}" type="presParOf" srcId="{E2E58842-0D80-114F-BDA9-397F79516AE4}" destId="{E0DC380E-1940-D642-8AFA-861269D4B7D6}" srcOrd="1" destOrd="0" presId="urn:microsoft.com/office/officeart/2005/8/layout/hierarchy1"/>
    <dgm:cxn modelId="{97649F3C-7EE9-40E9-8541-14F981E0BCF6}" type="presParOf" srcId="{E0DC380E-1940-D642-8AFA-861269D4B7D6}" destId="{9B7DF18F-4702-A140-8773-3D184FD0B6E0}" srcOrd="0" destOrd="0" presId="urn:microsoft.com/office/officeart/2005/8/layout/hierarchy1"/>
    <dgm:cxn modelId="{C09F608C-DCF4-4343-95D7-48782D6A65B2}" type="presParOf" srcId="{9B7DF18F-4702-A140-8773-3D184FD0B6E0}" destId="{F60DAF6E-6C0F-9C4D-8E14-3F02B231016B}" srcOrd="0" destOrd="0" presId="urn:microsoft.com/office/officeart/2005/8/layout/hierarchy1"/>
    <dgm:cxn modelId="{155DEEB2-0522-44D6-A423-7B75BB626780}" type="presParOf" srcId="{9B7DF18F-4702-A140-8773-3D184FD0B6E0}" destId="{0CEF423E-E0EB-DC4A-AEF8-557779A121C5}" srcOrd="1" destOrd="0" presId="urn:microsoft.com/office/officeart/2005/8/layout/hierarchy1"/>
    <dgm:cxn modelId="{8D42B64B-1942-4A01-9672-D9B671337904}" type="presParOf" srcId="{E0DC380E-1940-D642-8AFA-861269D4B7D6}" destId="{D3267CBF-AC27-5E45-A9F5-2CEE0B010BDD}" srcOrd="1" destOrd="0" presId="urn:microsoft.com/office/officeart/2005/8/layout/hierarchy1"/>
    <dgm:cxn modelId="{451E50F5-C01F-4542-A0D9-28B82839B96B}" type="presParOf" srcId="{E2E58842-0D80-114F-BDA9-397F79516AE4}" destId="{9CA09145-7CF8-BD4D-B2FD-8639A7E62288}" srcOrd="2" destOrd="0" presId="urn:microsoft.com/office/officeart/2005/8/layout/hierarchy1"/>
    <dgm:cxn modelId="{017EF65F-4031-4C66-A4F1-8906FBAC2AA1}" type="presParOf" srcId="{9CA09145-7CF8-BD4D-B2FD-8639A7E62288}" destId="{15BD1B94-C0D6-2F41-8644-76895E848D51}" srcOrd="0" destOrd="0" presId="urn:microsoft.com/office/officeart/2005/8/layout/hierarchy1"/>
    <dgm:cxn modelId="{F529B45D-FB03-4DC8-9368-6B6B303F4F98}" type="presParOf" srcId="{15BD1B94-C0D6-2F41-8644-76895E848D51}" destId="{594B1254-B3AE-544A-BE8F-B6C11CFDD685}" srcOrd="0" destOrd="0" presId="urn:microsoft.com/office/officeart/2005/8/layout/hierarchy1"/>
    <dgm:cxn modelId="{C8681ACF-3767-43C6-80AB-9DD330E57857}" type="presParOf" srcId="{15BD1B94-C0D6-2F41-8644-76895E848D51}" destId="{CADED96B-55BE-4B49-8FFA-4156DEAF916A}" srcOrd="1" destOrd="0" presId="urn:microsoft.com/office/officeart/2005/8/layout/hierarchy1"/>
    <dgm:cxn modelId="{AF9E2728-BDFB-470D-ABA3-FEA3B6E06DBD}" type="presParOf" srcId="{9CA09145-7CF8-BD4D-B2FD-8639A7E62288}" destId="{52C8AA4A-B024-9F4C-B26F-90984B09D284}" srcOrd="1" destOrd="0" presId="urn:microsoft.com/office/officeart/2005/8/layout/hierarchy1"/>
    <dgm:cxn modelId="{875D2E57-29E4-4CD4-B880-BEC0B282B685}" type="presParOf" srcId="{E2E58842-0D80-114F-BDA9-397F79516AE4}" destId="{726EDAF1-1E85-014F-9EB9-1930896D0D79}" srcOrd="3" destOrd="0" presId="urn:microsoft.com/office/officeart/2005/8/layout/hierarchy1"/>
    <dgm:cxn modelId="{48BF7266-F9A6-4F59-A502-3F797627D02C}" type="presParOf" srcId="{726EDAF1-1E85-014F-9EB9-1930896D0D79}" destId="{FDFDAEBF-204B-3641-83EA-AC05DDBD99C5}" srcOrd="0" destOrd="0" presId="urn:microsoft.com/office/officeart/2005/8/layout/hierarchy1"/>
    <dgm:cxn modelId="{301B1A6F-782E-4A70-BC68-244A20739FBF}" type="presParOf" srcId="{FDFDAEBF-204B-3641-83EA-AC05DDBD99C5}" destId="{35E0E708-E984-FB42-9B33-EA36727B352D}" srcOrd="0" destOrd="0" presId="urn:microsoft.com/office/officeart/2005/8/layout/hierarchy1"/>
    <dgm:cxn modelId="{48F3CA1A-87DE-4517-976B-9A7695EAB53B}" type="presParOf" srcId="{FDFDAEBF-204B-3641-83EA-AC05DDBD99C5}" destId="{E96CE46F-0415-7941-97F5-DC8D30BDD7F4}" srcOrd="1" destOrd="0" presId="urn:microsoft.com/office/officeart/2005/8/layout/hierarchy1"/>
    <dgm:cxn modelId="{99CE3AA1-DCDB-4AD5-87BE-942DAB5C6AB0}" type="presParOf" srcId="{726EDAF1-1E85-014F-9EB9-1930896D0D79}" destId="{6155485B-7B6E-0E47-8089-016EFB8036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C9F6A-8F6D-0A45-97BB-DEEABD661CCC}">
      <dsp:nvSpPr>
        <dsp:cNvPr id="0" name=""/>
        <dsp:cNvSpPr/>
      </dsp:nvSpPr>
      <dsp:spPr>
        <a:xfrm>
          <a:off x="2011" y="264524"/>
          <a:ext cx="1436347" cy="91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5C641-7C5D-DC4B-8926-B78D746D3DE2}">
      <dsp:nvSpPr>
        <dsp:cNvPr id="0" name=""/>
        <dsp:cNvSpPr/>
      </dsp:nvSpPr>
      <dsp:spPr>
        <a:xfrm>
          <a:off x="161605" y="416138"/>
          <a:ext cx="1436347" cy="91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100" i="1" kern="1200" dirty="0">
              <a:solidFill>
                <a:srgbClr val="FF0000"/>
              </a:solidFill>
            </a:rPr>
            <a:t>Bước 1:</a:t>
          </a:r>
          <a:r>
            <a:rPr lang="vi-VN" sz="1100" i="1" kern="1200" dirty="0"/>
            <a:t> </a:t>
          </a:r>
          <a:r>
            <a:rPr lang="en-US" sz="1100" i="1" kern="1200" dirty="0" err="1" smtClean="0"/>
            <a:t>Nhóm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trưởng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phân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công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các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bạn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cân</a:t>
          </a:r>
          <a:r>
            <a:rPr lang="en-US" sz="1100" i="1" kern="1200" dirty="0" smtClean="0"/>
            <a:t>, </a:t>
          </a:r>
          <a:r>
            <a:rPr lang="en-US" sz="1100" i="1" kern="1200" dirty="0" err="1" smtClean="0"/>
            <a:t>đo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chiều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cao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của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các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bạn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trong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nhóm</a:t>
          </a:r>
          <a:r>
            <a:rPr lang="en-US" sz="1100" i="1" kern="1200" dirty="0" smtClean="0"/>
            <a:t>.</a:t>
          </a:r>
          <a:endParaRPr lang="en-US" sz="1100" kern="1200" dirty="0"/>
        </a:p>
      </dsp:txBody>
      <dsp:txXfrm>
        <a:off x="188319" y="442852"/>
        <a:ext cx="1382919" cy="858652"/>
      </dsp:txXfrm>
    </dsp:sp>
    <dsp:sp modelId="{F60DAF6E-6C0F-9C4D-8E14-3F02B231016B}">
      <dsp:nvSpPr>
        <dsp:cNvPr id="0" name=""/>
        <dsp:cNvSpPr/>
      </dsp:nvSpPr>
      <dsp:spPr>
        <a:xfrm>
          <a:off x="1757547" y="264524"/>
          <a:ext cx="1436347" cy="91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F423E-E0EB-DC4A-AEF8-557779A121C5}">
      <dsp:nvSpPr>
        <dsp:cNvPr id="0" name=""/>
        <dsp:cNvSpPr/>
      </dsp:nvSpPr>
      <dsp:spPr>
        <a:xfrm>
          <a:off x="1917141" y="416138"/>
          <a:ext cx="1436347" cy="91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100" i="1" kern="1200" dirty="0">
              <a:solidFill>
                <a:srgbClr val="FF0000"/>
              </a:solidFill>
            </a:rPr>
            <a:t>Bước 2:</a:t>
          </a:r>
          <a:r>
            <a:rPr lang="vi-VN" sz="1100" i="1" kern="1200" dirty="0"/>
            <a:t> </a:t>
          </a:r>
          <a:r>
            <a:rPr lang="en-US" sz="1100" i="1" kern="1200" dirty="0" err="1" smtClean="0"/>
            <a:t>Dùng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máy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tính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cầm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tay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để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tính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chỉ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số</a:t>
          </a:r>
          <a:r>
            <a:rPr lang="en-US" sz="1100" i="1" kern="1200" dirty="0" smtClean="0"/>
            <a:t> BMI </a:t>
          </a:r>
          <a:r>
            <a:rPr lang="en-US" sz="1100" i="1" kern="1200" dirty="0" err="1" smtClean="0"/>
            <a:t>của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mỗi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bạn</a:t>
          </a:r>
          <a:endParaRPr lang="en-US" sz="1100" kern="1200" dirty="0"/>
        </a:p>
      </dsp:txBody>
      <dsp:txXfrm>
        <a:off x="1943855" y="442852"/>
        <a:ext cx="1382919" cy="858652"/>
      </dsp:txXfrm>
    </dsp:sp>
    <dsp:sp modelId="{594B1254-B3AE-544A-BE8F-B6C11CFDD685}">
      <dsp:nvSpPr>
        <dsp:cNvPr id="0" name=""/>
        <dsp:cNvSpPr/>
      </dsp:nvSpPr>
      <dsp:spPr>
        <a:xfrm>
          <a:off x="3513083" y="264524"/>
          <a:ext cx="1436347" cy="91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ED96B-55BE-4B49-8FFA-4156DEAF916A}">
      <dsp:nvSpPr>
        <dsp:cNvPr id="0" name=""/>
        <dsp:cNvSpPr/>
      </dsp:nvSpPr>
      <dsp:spPr>
        <a:xfrm>
          <a:off x="3672677" y="416138"/>
          <a:ext cx="1436347" cy="91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100" i="1" kern="1200" dirty="0">
              <a:solidFill>
                <a:srgbClr val="FF0000"/>
              </a:solidFill>
            </a:rPr>
            <a:t>Bước 3:</a:t>
          </a:r>
          <a:r>
            <a:rPr lang="vi-VN" sz="1100" i="1" kern="1200" dirty="0"/>
            <a:t> </a:t>
          </a:r>
          <a:r>
            <a:rPr lang="en-US" sz="1100" i="1" kern="1200" dirty="0" err="1" smtClean="0"/>
            <a:t>Lập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bảng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thống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kê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số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bạn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theo</a:t>
          </a:r>
          <a:r>
            <a:rPr lang="en-US" sz="1100" i="1" kern="1200" dirty="0" smtClean="0"/>
            <a:t> 4 </a:t>
          </a:r>
          <a:r>
            <a:rPr lang="en-US" sz="1100" i="1" kern="1200" dirty="0" err="1" smtClean="0"/>
            <a:t>mức</a:t>
          </a:r>
          <a:r>
            <a:rPr lang="en-US" sz="1100" i="1" kern="1200" dirty="0" smtClean="0"/>
            <a:t>: </a:t>
          </a:r>
          <a:r>
            <a:rPr lang="en-US" sz="1100" i="1" kern="1200" dirty="0" err="1" smtClean="0"/>
            <a:t>gầy</a:t>
          </a:r>
          <a:r>
            <a:rPr lang="en-US" sz="1100" i="1" kern="1200" dirty="0" smtClean="0"/>
            <a:t>, </a:t>
          </a:r>
          <a:r>
            <a:rPr lang="en-US" sz="1100" i="1" kern="1200" dirty="0" err="1" smtClean="0"/>
            <a:t>bình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thường</a:t>
          </a:r>
          <a:r>
            <a:rPr lang="en-US" sz="1100" i="1" kern="1200" dirty="0" smtClean="0"/>
            <a:t>, </a:t>
          </a:r>
          <a:r>
            <a:rPr lang="en-US" sz="1100" i="1" kern="1200" dirty="0" err="1" smtClean="0"/>
            <a:t>có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nguy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cơ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béo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phì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và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béo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phì</a:t>
          </a:r>
          <a:endParaRPr lang="en-US" sz="1100" kern="1200" dirty="0"/>
        </a:p>
      </dsp:txBody>
      <dsp:txXfrm>
        <a:off x="3699391" y="442852"/>
        <a:ext cx="1382919" cy="858652"/>
      </dsp:txXfrm>
    </dsp:sp>
    <dsp:sp modelId="{35E0E708-E984-FB42-9B33-EA36727B352D}">
      <dsp:nvSpPr>
        <dsp:cNvPr id="0" name=""/>
        <dsp:cNvSpPr/>
      </dsp:nvSpPr>
      <dsp:spPr>
        <a:xfrm>
          <a:off x="5268619" y="264524"/>
          <a:ext cx="1436347" cy="91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E46F-0415-7941-97F5-DC8D30BDD7F4}">
      <dsp:nvSpPr>
        <dsp:cNvPr id="0" name=""/>
        <dsp:cNvSpPr/>
      </dsp:nvSpPr>
      <dsp:spPr>
        <a:xfrm>
          <a:off x="5428213" y="416138"/>
          <a:ext cx="1436347" cy="91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100" i="1" kern="1200" dirty="0">
              <a:solidFill>
                <a:srgbClr val="FF0000"/>
              </a:solidFill>
            </a:rPr>
            <a:t>Bước 4:</a:t>
          </a:r>
          <a:r>
            <a:rPr lang="vi-VN" sz="1100" i="1" kern="1200" dirty="0"/>
            <a:t> </a:t>
          </a:r>
          <a:r>
            <a:rPr lang="en-US" sz="1100" i="1" kern="1200" dirty="0" err="1" smtClean="0"/>
            <a:t>Chuẩn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bị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lời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khuyên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về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chế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độ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ăn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uống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và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luyện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tập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thể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dục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thể</a:t>
          </a:r>
          <a:r>
            <a:rPr lang="en-US" sz="1100" i="1" kern="1200" dirty="0" smtClean="0"/>
            <a:t> </a:t>
          </a:r>
          <a:r>
            <a:rPr lang="en-US" sz="1100" i="1" kern="1200" dirty="0" err="1" smtClean="0"/>
            <a:t>thao</a:t>
          </a:r>
          <a:r>
            <a:rPr lang="en-US" sz="1100" i="1" kern="1200" dirty="0" smtClean="0"/>
            <a:t>.</a:t>
          </a:r>
          <a:endParaRPr lang="en-US" sz="1100" kern="1200" dirty="0"/>
        </a:p>
      </dsp:txBody>
      <dsp:txXfrm>
        <a:off x="5454927" y="442852"/>
        <a:ext cx="1382919" cy="85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C4FB9D-D28C-4635-8D9D-9F18DAD6BC66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4168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94" y="3761755"/>
            <a:ext cx="1333634" cy="146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313087"/>
            <a:ext cx="2486025" cy="3114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144" y="-33859"/>
            <a:ext cx="3861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57783" y="2881836"/>
            <a:ext cx="2438400" cy="879920"/>
          </a:xfrm>
          <a:prstGeom prst="wedgeRoundRectCallout">
            <a:avLst>
              <a:gd name="adj1" fmla="val 79149"/>
              <a:gd name="adj2" fmla="val -5949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1,58m,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48kg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2987802"/>
            <a:ext cx="2438400" cy="879920"/>
          </a:xfrm>
          <a:prstGeom prst="wedgeRoundRectCallout">
            <a:avLst>
              <a:gd name="adj1" fmla="val -80976"/>
              <a:gd name="adj2" fmla="val -4494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m,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 kg.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687" y="3761754"/>
            <a:ext cx="349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38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73" y="0"/>
            <a:ext cx="64668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组合 13"/>
          <p:cNvGrpSpPr>
            <a:grpSpLocks/>
          </p:cNvGrpSpPr>
          <p:nvPr/>
        </p:nvGrpSpPr>
        <p:grpSpPr bwMode="auto">
          <a:xfrm>
            <a:off x="1802325" y="131292"/>
            <a:ext cx="5733604" cy="1339454"/>
            <a:chOff x="3989878" y="372140"/>
            <a:chExt cx="5955984" cy="1786269"/>
          </a:xfrm>
        </p:grpSpPr>
        <p:pic>
          <p:nvPicPr>
            <p:cNvPr id="7681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6804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" y="-111194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63" y="-19003"/>
            <a:ext cx="121086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21064" y="133551"/>
            <a:ext cx="635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397246" y="929449"/>
            <a:ext cx="4659031" cy="31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6781">
            <a:off x="1191817" y="3968354"/>
            <a:ext cx="24110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86929" y="1965688"/>
            <a:ext cx="178219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ĐỀ BÀI: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7790" y="1619439"/>
            <a:ext cx="232171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</a:t>
            </a:r>
            <a:endParaRPr lang="vi-VN" sz="27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7473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 noChangeArrowheads="1"/>
          </p:cNvSpPr>
          <p:nvPr/>
        </p:nvSpPr>
        <p:spPr bwMode="auto">
          <a:xfrm>
            <a:off x="5707289" y="799415"/>
            <a:ext cx="693511" cy="1752600"/>
          </a:xfrm>
          <a:custGeom>
            <a:avLst/>
            <a:gdLst>
              <a:gd name="T0" fmla="*/ 0 w 498"/>
              <a:gd name="T1" fmla="*/ 0 h 994"/>
              <a:gd name="T2" fmla="*/ 2147483646 w 498"/>
              <a:gd name="T3" fmla="*/ 2147483646 h 994"/>
              <a:gd name="T4" fmla="*/ 0 w 498"/>
              <a:gd name="T5" fmla="*/ 2147483646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67055" y="2859087"/>
            <a:ext cx="5535077" cy="830997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1" y="361950"/>
            <a:ext cx="5189311" cy="2497137"/>
          </a:xfrm>
          <a:prstGeom prst="rect">
            <a:avLst/>
          </a:prstGeom>
        </p:spPr>
      </p:pic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6400800" y="1352550"/>
            <a:ext cx="2667000" cy="646331"/>
          </a:xfrm>
          <a:prstGeom prst="rect">
            <a:avLst/>
          </a:prstGeom>
          <a:solidFill>
            <a:srgbClr val="00B050"/>
          </a:solidFill>
          <a:ln w="9525" cmpd="sng">
            <a:solidFill>
              <a:srgbClr val="9900CC"/>
            </a:solidFill>
            <a:bevel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50292"/>
            <a:ext cx="471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260" y="50292"/>
            <a:ext cx="4308089" cy="326784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13793"/>
              </p:ext>
            </p:extLst>
          </p:nvPr>
        </p:nvGraphicFramePr>
        <p:xfrm>
          <a:off x="1295400" y="438150"/>
          <a:ext cx="1712907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660240" imgH="393480" progId="Equation.DSMT4">
                  <p:embed/>
                </p:oleObj>
              </mc:Choice>
              <mc:Fallback>
                <p:oleObj name="Equation" r:id="rId4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438150"/>
                        <a:ext cx="1712907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199" y="1370113"/>
            <a:ext cx="182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22" y="2273349"/>
            <a:ext cx="25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622" y="1821731"/>
            <a:ext cx="432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37" y="2952750"/>
            <a:ext cx="25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&lt;15: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998" y="3472984"/>
                <a:ext cx="5228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BMI &lt; 22: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" y="3472984"/>
                <a:ext cx="522806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4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4998" y="3958620"/>
                <a:ext cx="6862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BMI  &lt; 25: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béo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phì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" y="3958620"/>
                <a:ext cx="686217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86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838" y="4472301"/>
                <a:ext cx="3276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BMI: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Béo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phì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" y="4472301"/>
                <a:ext cx="3276601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391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68" y="1816841"/>
            <a:ext cx="903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kg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1,52 m.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59192"/>
              </p:ext>
            </p:extLst>
          </p:nvPr>
        </p:nvGraphicFramePr>
        <p:xfrm>
          <a:off x="222721" y="-37294"/>
          <a:ext cx="1712907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1" y="-37294"/>
                        <a:ext cx="1712907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5824" y="784830"/>
            <a:ext cx="182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7856" y="1198352"/>
            <a:ext cx="25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7856" y="747710"/>
            <a:ext cx="432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628" y="265350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98" y="3098971"/>
            <a:ext cx="522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98" y="4393612"/>
            <a:ext cx="698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28662"/>
              </p:ext>
            </p:extLst>
          </p:nvPr>
        </p:nvGraphicFramePr>
        <p:xfrm>
          <a:off x="633676" y="3593216"/>
          <a:ext cx="4627723" cy="91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2374560" imgH="469800" progId="Equation.DSMT4">
                  <p:embed/>
                </p:oleObj>
              </mc:Choice>
              <mc:Fallback>
                <p:oleObj name="Equation" r:id="rId5" imgW="2374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676" y="3593216"/>
                        <a:ext cx="4627723" cy="91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148" y="34668"/>
            <a:ext cx="5782781" cy="1815882"/>
          </a:xfrm>
          <a:prstGeom prst="rect">
            <a:avLst/>
          </a:prstGeom>
          <a:noFill/>
          <a:ln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1" y="1772766"/>
            <a:ext cx="6866573" cy="2554605"/>
          </a:xfrm>
          <a:prstGeom prst="rect">
            <a:avLst/>
          </a:prstGeom>
          <a:effectLst>
            <a:outerShdw blurRad="596900" dist="393700" dir="11160000" algn="ctr" rotWithShape="0">
              <a:srgbClr val="000000">
                <a:alpha val="30000"/>
              </a:srgbClr>
            </a:outerShdw>
            <a:reflection endPos="0" dist="50800" dir="5400000" sy="-100000" algn="bl" rotWithShape="0"/>
          </a:effectLst>
        </p:spPr>
      </p:pic>
      <p:graphicFrame>
        <p:nvGraphicFramePr>
          <p:cNvPr id="8" name="TextBox 4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605343"/>
              </p:ext>
            </p:extLst>
          </p:nvPr>
        </p:nvGraphicFramePr>
        <p:xfrm>
          <a:off x="1508761" y="180022"/>
          <a:ext cx="6866573" cy="159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06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857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3482"/>
              </p:ext>
            </p:extLst>
          </p:nvPr>
        </p:nvGraphicFramePr>
        <p:xfrm>
          <a:off x="152400" y="1047750"/>
          <a:ext cx="8563708" cy="316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908"/>
                <a:gridCol w="1905000"/>
                <a:gridCol w="1981200"/>
                <a:gridCol w="1600200"/>
                <a:gridCol w="1676400"/>
              </a:tblGrid>
              <a:tr h="60798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69"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4" name="AutoShape 5" descr="JERRY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315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6164" y="2372983"/>
            <a:ext cx="85590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8107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303</Words>
  <Application>Microsoft Office PowerPoint</Application>
  <PresentationFormat>On-screen Show (16:9)</PresentationFormat>
  <Paragraphs>38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 UI</vt:lpstr>
      <vt:lpstr>宋体</vt:lpstr>
      <vt:lpstr>Arial</vt:lpstr>
      <vt:lpstr>Calibri</vt:lpstr>
      <vt:lpstr>Cambria Math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Windows User</cp:lastModifiedBy>
  <cp:revision>657</cp:revision>
  <dcterms:created xsi:type="dcterms:W3CDTF">2021-10-10T07:44:00Z</dcterms:created>
  <dcterms:modified xsi:type="dcterms:W3CDTF">2022-06-29T12:16:31Z</dcterms:modified>
</cp:coreProperties>
</file>