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443" r:id="rId3"/>
    <p:sldId id="444" r:id="rId4"/>
    <p:sldId id="445" r:id="rId5"/>
    <p:sldId id="446" r:id="rId6"/>
    <p:sldId id="447" r:id="rId7"/>
    <p:sldId id="441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EE"/>
    <a:srgbClr val="CC99FF"/>
    <a:srgbClr val="0000FF"/>
    <a:srgbClr val="FFCC00"/>
    <a:srgbClr val="9900CC"/>
    <a:srgbClr val="FFFF2F"/>
    <a:srgbClr val="FFCCFF"/>
    <a:srgbClr val="B6C151"/>
    <a:srgbClr val="87C7D9"/>
    <a:srgbClr val="B6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16" autoAdjust="0"/>
    <p:restoredTop sz="94692" autoAdjust="0"/>
  </p:normalViewPr>
  <p:slideViewPr>
    <p:cSldViewPr>
      <p:cViewPr varScale="1">
        <p:scale>
          <a:sx n="98" d="100"/>
          <a:sy n="98" d="100"/>
        </p:scale>
        <p:origin x="-330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C4FB9D-D28C-4635-8D9D-9F18DAD6BC66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5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4168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" y="88385"/>
            <a:ext cx="2057400" cy="2032452"/>
          </a:xfrm>
          <a:prstGeom prst="rect">
            <a:avLst/>
          </a:prstGeom>
        </p:spPr>
      </p:pic>
      <p:grpSp>
        <p:nvGrpSpPr>
          <p:cNvPr id="76803" name="组合 13"/>
          <p:cNvGrpSpPr>
            <a:grpSpLocks/>
          </p:cNvGrpSpPr>
          <p:nvPr/>
        </p:nvGrpSpPr>
        <p:grpSpPr bwMode="auto">
          <a:xfrm>
            <a:off x="1802325" y="131292"/>
            <a:ext cx="5733604" cy="1339454"/>
            <a:chOff x="3989878" y="372140"/>
            <a:chExt cx="5955984" cy="1786269"/>
          </a:xfrm>
        </p:grpSpPr>
        <p:pic>
          <p:nvPicPr>
            <p:cNvPr id="7681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57400" y="133551"/>
            <a:ext cx="609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图片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190627" y="895350"/>
            <a:ext cx="5434508" cy="404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429000" y="2120837"/>
            <a:ext cx="22098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Stem :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07881" y="1466134"/>
            <a:ext cx="23217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GIÀN HOA TAM GIÁC ĐỂ TRANG TRÍ LỚP HỌC</a:t>
            </a:r>
            <a:endParaRPr lang="vi-VN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55" y="113807"/>
            <a:ext cx="1295400" cy="1795604"/>
          </a:xfrm>
          <a:prstGeom prst="rect">
            <a:avLst/>
          </a:prstGeom>
        </p:spPr>
      </p:pic>
      <p:pic>
        <p:nvPicPr>
          <p:cNvPr id="1026" name="Picture 2" descr="C:\Users\Admin\Desktop\z5328685801811_230e6b976e1d0ab071898ba08e340dd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20837"/>
            <a:ext cx="3048000" cy="29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398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z5328685801811_230e6b976e1d0ab071898ba08e340d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351"/>
            <a:ext cx="8991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900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4501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: KHỞI 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9535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)</a:t>
            </a:r>
          </a:p>
          <a:p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 smtClean="0">
              <a:solidFill>
                <a:srgbClr val="0077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C:\Users\Admin\Desktop\z5328685801811_230e6b976e1d0ab071898ba08e340d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42950"/>
            <a:ext cx="3276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1468" y="2711232"/>
            <a:ext cx="3164732" cy="1841718"/>
            <a:chOff x="762000" y="2376890"/>
            <a:chExt cx="4114800" cy="2328459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376890"/>
              <a:ext cx="4114800" cy="2328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302797" y="3726418"/>
              <a:ext cx="448526" cy="4280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44767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marL="342900" indent="-342900">
              <a:buAutoNum type="arabi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buAutoNum type="arabi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( CTST 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esktop\z5328685801811_230e6b976e1d0ab071898ba08e340d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350"/>
            <a:ext cx="381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3350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 smtClean="0">
              <a:solidFill>
                <a:srgbClr val="0077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08043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379643"/>
            <a:ext cx="510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 smtClean="0">
              <a:solidFill>
                <a:srgbClr val="0077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dirty="0" smtClean="0">
                <a:solidFill>
                  <a:srgbClr val="0077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z5328685801811_230e6b976e1d0ab071898ba08e340d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350"/>
            <a:ext cx="3810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0475" y="27842"/>
            <a:ext cx="76393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cap="none" spc="0" dirty="0" smtClean="0">
                <a:ln w="0"/>
                <a:solidFill>
                  <a:srgbClr val="FFCC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cap="none" spc="0" dirty="0">
              <a:ln w="0"/>
              <a:solidFill>
                <a:srgbClr val="FFCC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170</Words>
  <Application>Microsoft Office PowerPoint</Application>
  <PresentationFormat>On-screen Show (16:9)</PresentationFormat>
  <Paragraphs>26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Admin</cp:lastModifiedBy>
  <cp:revision>987</cp:revision>
  <dcterms:created xsi:type="dcterms:W3CDTF">2021-10-10T07:44:00Z</dcterms:created>
  <dcterms:modified xsi:type="dcterms:W3CDTF">2024-04-09T04:06:50Z</dcterms:modified>
</cp:coreProperties>
</file>