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9278-D6B8-4F92-ACAC-80DAC8B6B851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26CC-A97C-4088-8EF3-B0135209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r="718" b="2782"/>
          <a:stretch/>
        </p:blipFill>
        <p:spPr bwMode="auto">
          <a:xfrm>
            <a:off x="1332411" y="342257"/>
            <a:ext cx="9313817" cy="6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2856" y="391885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10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" y="199116"/>
            <a:ext cx="6020116" cy="21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5" y="2355713"/>
            <a:ext cx="6052475" cy="21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0" y="4598125"/>
            <a:ext cx="6020116" cy="20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54387" y="1217826"/>
            <a:ext cx="4036425" cy="4577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5"/>
              </a:lnSpc>
            </a:pP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9466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586" y="172990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181" y="186053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586" y="2327976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8537" y="2341039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586" y="4562110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7707" y="4598125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1783" y="366926"/>
            <a:ext cx="10367554" cy="5771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1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Ý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0" y="0"/>
            <a:ext cx="1201783" cy="12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" y="1610498"/>
            <a:ext cx="11430000" cy="5146991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uyện</a:t>
            </a:r>
            <a:r>
              <a:rPr lang="en-US" sz="24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1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50736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xé́t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1186" y="1001043"/>
            <a:ext cx="542962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hè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1075" y="3281158"/>
            <a:ext cx="11430000" cy="609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1075" y="4441371"/>
            <a:ext cx="11430000" cy="217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075" y="5562418"/>
            <a:ext cx="11286308" cy="239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4" y="1617249"/>
            <a:ext cx="282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9832" y="1633430"/>
            <a:ext cx="327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89196" y="1610498"/>
            <a:ext cx="282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1" y="1633430"/>
            <a:ext cx="1854929" cy="542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8865" y="1619665"/>
            <a:ext cx="141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32602"/>
              </p:ext>
            </p:extLst>
          </p:nvPr>
        </p:nvGraphicFramePr>
        <p:xfrm>
          <a:off x="561704" y="2262289"/>
          <a:ext cx="11299371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918">
                  <a:extLst>
                    <a:ext uri="{9D8B030D-6E8A-4147-A177-3AD203B41FA5}">
                      <a16:colId xmlns="" xmlns:a16="http://schemas.microsoft.com/office/drawing/2014/main" val="1488056438"/>
                    </a:ext>
                  </a:extLst>
                </a:gridCol>
                <a:gridCol w="2949465">
                  <a:extLst>
                    <a:ext uri="{9D8B030D-6E8A-4147-A177-3AD203B41FA5}">
                      <a16:colId xmlns="" xmlns:a16="http://schemas.microsoft.com/office/drawing/2014/main" val="3402014998"/>
                    </a:ext>
                  </a:extLst>
                </a:gridCol>
                <a:gridCol w="3894438">
                  <a:extLst>
                    <a:ext uri="{9D8B030D-6E8A-4147-A177-3AD203B41FA5}">
                      <a16:colId xmlns="" xmlns:a16="http://schemas.microsoft.com/office/drawing/2014/main" val="2989390053"/>
                    </a:ext>
                  </a:extLst>
                </a:gridCol>
                <a:gridCol w="3178550">
                  <a:extLst>
                    <a:ext uri="{9D8B030D-6E8A-4147-A177-3AD203B41FA5}">
                      <a16:colId xmlns="" xmlns:a16="http://schemas.microsoft.com/office/drawing/2014/main" val="1480671062"/>
                    </a:ext>
                  </a:extLst>
                </a:gridCol>
              </a:tblGrid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– 7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3558896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52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7368850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–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3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6124274"/>
                  </a:ext>
                </a:extLst>
              </a:tr>
              <a:tr h="25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752749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76473"/>
              </p:ext>
            </p:extLst>
          </p:nvPr>
        </p:nvGraphicFramePr>
        <p:xfrm>
          <a:off x="925792" y="3281158"/>
          <a:ext cx="10909157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2459">
                  <a:extLst>
                    <a:ext uri="{9D8B030D-6E8A-4147-A177-3AD203B41FA5}">
                      <a16:colId xmlns="" xmlns:a16="http://schemas.microsoft.com/office/drawing/2014/main" val="269191417"/>
                    </a:ext>
                  </a:extLst>
                </a:gridCol>
                <a:gridCol w="2883801">
                  <a:extLst>
                    <a:ext uri="{9D8B030D-6E8A-4147-A177-3AD203B41FA5}">
                      <a16:colId xmlns="" xmlns:a16="http://schemas.microsoft.com/office/drawing/2014/main" val="2837403348"/>
                    </a:ext>
                  </a:extLst>
                </a:gridCol>
                <a:gridCol w="3647628">
                  <a:extLst>
                    <a:ext uri="{9D8B030D-6E8A-4147-A177-3AD203B41FA5}">
                      <a16:colId xmlns="" xmlns:a16="http://schemas.microsoft.com/office/drawing/2014/main" val="980610507"/>
                    </a:ext>
                  </a:extLst>
                </a:gridCol>
                <a:gridCol w="2965269">
                  <a:extLst>
                    <a:ext uri="{9D8B030D-6E8A-4147-A177-3AD203B41FA5}">
                      <a16:colId xmlns="" xmlns:a16="http://schemas.microsoft.com/office/drawing/2014/main" val="2937059745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6322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614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0096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374191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99570"/>
              </p:ext>
            </p:extLst>
          </p:nvPr>
        </p:nvGraphicFramePr>
        <p:xfrm>
          <a:off x="698865" y="4523071"/>
          <a:ext cx="11973620" cy="83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862">
                  <a:extLst>
                    <a:ext uri="{9D8B030D-6E8A-4147-A177-3AD203B41FA5}">
                      <a16:colId xmlns="" xmlns:a16="http://schemas.microsoft.com/office/drawing/2014/main" val="704259484"/>
                    </a:ext>
                  </a:extLst>
                </a:gridCol>
                <a:gridCol w="2950437">
                  <a:extLst>
                    <a:ext uri="{9D8B030D-6E8A-4147-A177-3AD203B41FA5}">
                      <a16:colId xmlns="" xmlns:a16="http://schemas.microsoft.com/office/drawing/2014/main" val="2322067486"/>
                    </a:ext>
                  </a:extLst>
                </a:gridCol>
                <a:gridCol w="2723876">
                  <a:extLst>
                    <a:ext uri="{9D8B030D-6E8A-4147-A177-3AD203B41FA5}">
                      <a16:colId xmlns="" xmlns:a16="http://schemas.microsoft.com/office/drawing/2014/main" val="1006254634"/>
                    </a:ext>
                  </a:extLst>
                </a:gridCol>
                <a:gridCol w="4351445">
                  <a:extLst>
                    <a:ext uri="{9D8B030D-6E8A-4147-A177-3AD203B41FA5}">
                      <a16:colId xmlns="" xmlns:a16="http://schemas.microsoft.com/office/drawing/2014/main" val="2344099168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00602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 ngày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7918809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52019"/>
              </p:ext>
            </p:extLst>
          </p:nvPr>
        </p:nvGraphicFramePr>
        <p:xfrm>
          <a:off x="431075" y="5786879"/>
          <a:ext cx="1097279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573">
                  <a:extLst>
                    <a:ext uri="{9D8B030D-6E8A-4147-A177-3AD203B41FA5}">
                      <a16:colId xmlns="" xmlns:a16="http://schemas.microsoft.com/office/drawing/2014/main" val="3014527808"/>
                    </a:ext>
                  </a:extLst>
                </a:gridCol>
                <a:gridCol w="2985718">
                  <a:extLst>
                    <a:ext uri="{9D8B030D-6E8A-4147-A177-3AD203B41FA5}">
                      <a16:colId xmlns="" xmlns:a16="http://schemas.microsoft.com/office/drawing/2014/main" val="2916102876"/>
                    </a:ext>
                  </a:extLst>
                </a:gridCol>
                <a:gridCol w="3665188">
                  <a:extLst>
                    <a:ext uri="{9D8B030D-6E8A-4147-A177-3AD203B41FA5}">
                      <a16:colId xmlns="" xmlns:a16="http://schemas.microsoft.com/office/drawing/2014/main" val="1236096822"/>
                    </a:ext>
                  </a:extLst>
                </a:gridCol>
                <a:gridCol w="2560320">
                  <a:extLst>
                    <a:ext uri="{9D8B030D-6E8A-4147-A177-3AD203B41FA5}">
                      <a16:colId xmlns="" xmlns:a16="http://schemas.microsoft.com/office/drawing/2014/main" val="1752141812"/>
                    </a:ext>
                  </a:extLst>
                </a:gridCol>
              </a:tblGrid>
              <a:tr h="184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Tham gia hoạt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2297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79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phường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8158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879483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57201" y="3307284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1074" y="4467548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1" y="5562418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1" y="1661699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834948" y="1617249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12130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07726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89196" y="1638767"/>
            <a:ext cx="0" cy="5118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1" y="1618797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1" y="6735971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201" y="2163024"/>
            <a:ext cx="11403874" cy="34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19" y="148435"/>
            <a:ext cx="58416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1051" y="742346"/>
            <a:ext cx="12232755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do,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39724"/>
            <a:ext cx="12631647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1051" y="3662492"/>
            <a:ext cx="12682621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8300" marR="25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9" y="5463800"/>
            <a:ext cx="12191999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08" y="196790"/>
            <a:ext cx="11660777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ỷ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tìch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0257"/>
            <a:ext cx="12192000" cy="843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199" y="3176455"/>
            <a:ext cx="47355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hoạ̣ch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79" y="2900349"/>
            <a:ext cx="3212374" cy="35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108" y="4007452"/>
            <a:ext cx="74937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Học Bảng đen Bảng đen đẹp Bảng đen Bảng Vẽ Tay, Bảng đen, Học Bảng  đen, Bảng đen đẹp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3" b="6643"/>
          <a:stretch/>
        </p:blipFill>
        <p:spPr bwMode="auto">
          <a:xfrm>
            <a:off x="1670865" y="205497"/>
            <a:ext cx="8844735" cy="66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5167" y="1145484"/>
            <a:ext cx="6236130" cy="335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"/>
              </a:lnSpc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359410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dự̣ng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biể̉u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90"/>
              </a:lnSpc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363855" algn="l"/>
              </a:tabLst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đoạn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nhở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lâp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mỗi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ngày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3" t="61952" r="9710"/>
          <a:stretch/>
        </p:blipFill>
        <p:spPr bwMode="auto">
          <a:xfrm>
            <a:off x="4219303" y="2870708"/>
            <a:ext cx="3835485" cy="387573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01338" y="229498"/>
            <a:ext cx="13093338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35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475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20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685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áo Dục Tô Bóng Bảng đen Nền Xanh, Taobao, Màu, Văn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994"/>
            <a:ext cx="1219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8335" y="2442753"/>
            <a:ext cx="5917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5: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LẬP</a:t>
            </a:r>
          </a:p>
        </p:txBody>
      </p:sp>
    </p:spTree>
    <p:extLst>
      <p:ext uri="{BB962C8B-B14F-4D97-AF65-F5344CB8AC3E}">
        <p14:creationId xmlns:p14="http://schemas.microsoft.com/office/powerpoint/2010/main" val="2430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101840" cy="73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27016" y="667558"/>
            <a:ext cx="12644844" cy="543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bất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việc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45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79705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95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8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xé́t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việ̣c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25400" indent="180340" algn="just">
              <a:lnSpc>
                <a:spcPct val="10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can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5"/>
              </a:lnSpc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95600" marR="0" algn="just">
              <a:spcBef>
                <a:spcPts val="0"/>
              </a:spcBef>
              <a:spcAft>
                <a:spcPts val="0"/>
              </a:spcAft>
            </a:pP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(Theo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50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1950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NXB Kim </a:t>
            </a:r>
            <a:r>
              <a:rPr lang="en-US" sz="195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19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1980)</a:t>
            </a:r>
            <a:endParaRPr lang="en-US" sz="19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14682"/>
            <a:ext cx="12192000" cy="7335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84505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84505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9" y="153629"/>
            <a:ext cx="11325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1620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1" b="3460"/>
          <a:stretch/>
        </p:blipFill>
        <p:spPr bwMode="auto">
          <a:xfrm>
            <a:off x="2103119" y="850426"/>
            <a:ext cx="8386354" cy="58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125" y="811237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3" t="779" r="1024" b="2105"/>
          <a:stretch/>
        </p:blipFill>
        <p:spPr bwMode="auto">
          <a:xfrm>
            <a:off x="1319347" y="222068"/>
            <a:ext cx="9318609" cy="6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359" y="169816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7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3" b="1787"/>
          <a:stretch/>
        </p:blipFill>
        <p:spPr bwMode="auto">
          <a:xfrm>
            <a:off x="1397724" y="0"/>
            <a:ext cx="9339943" cy="67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107" y="26123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9" r="891" b="2411"/>
          <a:stretch/>
        </p:blipFill>
        <p:spPr bwMode="auto">
          <a:xfrm>
            <a:off x="1358537" y="97275"/>
            <a:ext cx="9535886" cy="66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107" y="143690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98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4" b="1877"/>
          <a:stretch/>
        </p:blipFill>
        <p:spPr bwMode="auto">
          <a:xfrm>
            <a:off x="1270270" y="204225"/>
            <a:ext cx="9258392" cy="65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1415" y="261255"/>
            <a:ext cx="66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414</Words>
  <Application>Microsoft Office PowerPoint</Application>
  <PresentationFormat>Custom</PresentationFormat>
  <Paragraphs>156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ThienIT</cp:lastModifiedBy>
  <cp:revision>32</cp:revision>
  <dcterms:created xsi:type="dcterms:W3CDTF">2021-06-02T06:51:43Z</dcterms:created>
  <dcterms:modified xsi:type="dcterms:W3CDTF">2021-12-29T08:27:20Z</dcterms:modified>
</cp:coreProperties>
</file>