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1" r:id="rId4"/>
    <p:sldId id="259" r:id="rId5"/>
    <p:sldId id="261" r:id="rId6"/>
    <p:sldId id="272" r:id="rId7"/>
    <p:sldId id="264" r:id="rId8"/>
    <p:sldId id="265" r:id="rId9"/>
    <p:sldId id="266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6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7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C1FD4-D5A2-48B3-82D4-0E920B5D0AFF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7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9314" b="2364"/>
          <a:stretch/>
        </p:blipFill>
        <p:spPr bwMode="auto">
          <a:xfrm>
            <a:off x="1528352" y="72754"/>
            <a:ext cx="10415451" cy="66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7938" y="483324"/>
            <a:ext cx="2769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2.Thiết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6728" y="3762104"/>
            <a:ext cx="23251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688" y="3863264"/>
            <a:ext cx="276932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3.Cam </a:t>
            </a:r>
          </a:p>
          <a:p>
            <a:pPr lvl="0" algn="ctr"/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9409" y="164195"/>
            <a:ext cx="3742508" cy="20159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4160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61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1605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hãy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gơi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ý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7532" y="131475"/>
            <a:ext cx="7924800" cy="128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107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1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25"/>
              </a:lnSpc>
            </a:pPr>
            <a:r>
              <a:rPr lang="en-US" sz="2400" dirty="0" smtClean="0">
                <a:solidFill>
                  <a:srgbClr val="FDB305"/>
                </a:solidFill>
                <a:effectLst/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Wingdings 3" panose="05040102010807070707" pitchFamily="18" charset="2"/>
              <a:cs typeface="Times New Roman" panose="02020603050405020304" pitchFamily="18" charset="0"/>
            </a:endParaRPr>
          </a:p>
          <a:p>
            <a:pPr>
              <a:lnSpc>
                <a:spcPts val="625"/>
              </a:lnSpc>
            </a:pPr>
            <a:endParaRPr lang="en-US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25"/>
              </a:lnSpc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25"/>
              </a:lnSpc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7219" r="2733" b="10927"/>
          <a:stretch/>
        </p:blipFill>
        <p:spPr bwMode="auto">
          <a:xfrm>
            <a:off x="6574970" y="1209348"/>
            <a:ext cx="5512526" cy="546934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13954" y="1214844"/>
            <a:ext cx="6723016" cy="4825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marR="0" indent="179705" algn="just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 TIN:</a:t>
            </a:r>
          </a:p>
          <a:p>
            <a:pPr marL="723900" marR="0" indent="179705" algn="just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Hải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vô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vỡ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gương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tờ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điệ̣n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kè̀m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xin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lỗ̃i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3900" marR="0" indent="179705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“Do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vô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đâm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gương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xin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lỗi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ạ.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lạc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điệ̣n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đền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ạ (do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0949...”</a:t>
            </a:r>
          </a:p>
          <a:p>
            <a:pPr marL="723900" marR="0" indent="179705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khống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đền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đem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endParaRPr lang="en-US" sz="22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63285" y="5909255"/>
            <a:ext cx="6087291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2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ắc Thái Quả địa Cầu Giáo Dục Nền Xanh, Màu, Nền Poster, Giáo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2" y="1821051"/>
            <a:ext cx="12088677" cy="503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488" y="992777"/>
            <a:ext cx="839941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</a:t>
            </a: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THẬT.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" y="183337"/>
            <a:ext cx="67622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107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75"/>
              </a:lnSpc>
            </a:pPr>
            <a:r>
              <a:rPr lang="en-US" sz="2000" b="1" dirty="0" smtClean="0">
                <a:solidFill>
                  <a:srgbClr val="00107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rgbClr val="00107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381" y="1235948"/>
            <a:ext cx="7602581" cy="54476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Dagestan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Ta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3639" y="2030712"/>
            <a:ext cx="3285812" cy="32948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2032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20395" algn="l"/>
              </a:tabLs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1.Khi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0"/>
              </a:lnSpc>
            </a:pPr>
            <a:r>
              <a:rPr lang="en-US" sz="2000" b="1" dirty="0" smtClean="0">
                <a:solidFill>
                  <a:srgbClr val="FD66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chấp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90"/>
              </a:lnSpc>
            </a:pPr>
            <a:r>
              <a:rPr lang="en-US" sz="20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Theo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637" y="331317"/>
            <a:ext cx="6050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921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5" y="1270613"/>
            <a:ext cx="5487742" cy="417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36" y="1410789"/>
            <a:ext cx="5738108" cy="387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115623" y="949125"/>
            <a:ext cx="2481943" cy="11533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740727" y="796498"/>
            <a:ext cx="2210317" cy="11533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58784" y="1064152"/>
            <a:ext cx="2129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Tớ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nghĩ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dối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14605" y="1072751"/>
            <a:ext cx="18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Tớ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lo </a:t>
            </a:r>
            <a:r>
              <a:rPr lang="en-US" dirty="0" err="1" smtClean="0"/>
              <a:t>lắng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 </a:t>
            </a:r>
            <a:r>
              <a:rPr lang="en-US" dirty="0" err="1" smtClean="0"/>
              <a:t>hổ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81169" y="1319239"/>
            <a:ext cx="593952" cy="63064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99872" y="1369061"/>
            <a:ext cx="26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387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11733" y="5515834"/>
            <a:ext cx="11376278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1.Em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đổ̉i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38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2.Từ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4" y="118078"/>
            <a:ext cx="12159805" cy="63090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6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6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1397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marR="1397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khuyết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u="sng" dirty="0" smtClean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marR="139700" indent="-1079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Ý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endParaRPr lang="en-US" sz="2800" u="sng" dirty="0" smtClean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marR="139700" indent="-1079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marR="139700" indent="-1079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95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152400" indent="-1079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méo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8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7566" y="198089"/>
            <a:ext cx="12192000" cy="340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2800" b="1" dirty="0" smtClean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2800" b="1" dirty="0" smtClean="0">
              <a:solidFill>
                <a:srgbClr val="001077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2700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5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0700" marR="1270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1kg.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2kg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1”.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04949" y="3564830"/>
            <a:ext cx="1259694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93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Tú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7566" y="4173070"/>
            <a:ext cx="12192000" cy="137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marR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35215"/>
            <a:ext cx="12192000" cy="8752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2068" y="5716272"/>
            <a:ext cx="79873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1.Em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2068" y="6157524"/>
            <a:ext cx="3514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2.Nếu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0792"/>
            <a:ext cx="1180882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marR="127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02496"/>
            <a:ext cx="13223966" cy="9079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7305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1.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xét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3370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tỏ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57553" y="180172"/>
            <a:ext cx="52405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25"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04950" algn="l"/>
              </a:tabLst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04950" algn="l"/>
              </a:tabLst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04950" algn="l"/>
              </a:tabLst>
            </a:pPr>
            <a:r>
              <a:rPr lang="en-US" altLang="en-US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04950" algn="l"/>
              </a:tabLst>
            </a:pP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tin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37367" y="1814164"/>
            <a:ext cx="50994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Của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phi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nghĩa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có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giàu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Ở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ngay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thẳng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giàu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mới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bền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(Ca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53" y="3025591"/>
            <a:ext cx="1184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hò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đáp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vè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 descr="Tranh Đông Hồ - Tre 3D Việt Nam vector ~ MrPixelVn - Chia sẻ Đồ họa vector  pixel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74" y="3635589"/>
            <a:ext cx="5538296" cy="29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35132" y="180172"/>
            <a:ext cx="236988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55905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 DỤNG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614</Words>
  <Application>Microsoft Office PowerPoint</Application>
  <PresentationFormat>Custom</PresentationFormat>
  <Paragraphs>85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ThienIT</cp:lastModifiedBy>
  <cp:revision>35</cp:revision>
  <dcterms:created xsi:type="dcterms:W3CDTF">2021-06-01T03:47:40Z</dcterms:created>
  <dcterms:modified xsi:type="dcterms:W3CDTF">2021-12-08T01:56:39Z</dcterms:modified>
</cp:coreProperties>
</file>