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8" r:id="rId4"/>
    <p:sldId id="259" r:id="rId5"/>
    <p:sldId id="276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4" r:id="rId18"/>
    <p:sldId id="269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663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2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F4668-781F-4C37-A1AB-E2DC1722CA2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2129-9666-4F87-9FAB-B9475F709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247467" y="6492684"/>
            <a:ext cx="3085683" cy="831299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69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05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4"/>
          <a:stretch/>
        </p:blipFill>
        <p:spPr bwMode="auto">
          <a:xfrm>
            <a:off x="1753598" y="-54323"/>
            <a:ext cx="8422367" cy="691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787" y="91441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485" y="1068202"/>
            <a:ext cx="6096000" cy="9977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018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Dạ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26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0185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ạ!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64182" y="219682"/>
            <a:ext cx="6096000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có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cần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giúp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9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9"/>
          <a:stretch/>
        </p:blipFill>
        <p:spPr bwMode="auto">
          <a:xfrm>
            <a:off x="1791955" y="0"/>
            <a:ext cx="8634549" cy="68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3960" y="1768230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8995" y="222069"/>
            <a:ext cx="3633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0057" y="195944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69" y="-24375"/>
            <a:ext cx="8641261" cy="688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7806" y="91441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275911" y="2054392"/>
            <a:ext cx="6096000" cy="84382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81000" algn="ctr"/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65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381000" algn="ctr"/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8" y="0"/>
            <a:ext cx="8848132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59145"/>
              </p:ext>
            </p:extLst>
          </p:nvPr>
        </p:nvGraphicFramePr>
        <p:xfrm>
          <a:off x="6309360" y="670265"/>
          <a:ext cx="2847703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47703">
                  <a:extLst>
                    <a:ext uri="{9D8B030D-6E8A-4147-A177-3AD203B41FA5}">
                      <a16:colId xmlns="" xmlns:a16="http://schemas.microsoft.com/office/drawing/2014/main" val="47102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604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4953026"/>
                  </a:ext>
                </a:extLst>
              </a:tr>
              <a:tr h="153035">
                <a:tc>
                  <a:txBody>
                    <a:bodyPr/>
                    <a:lstStyle/>
                    <a:p>
                      <a:pPr marL="647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thuỷ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447295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1861" y="117567"/>
            <a:ext cx="28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1073" y="228600"/>
            <a:ext cx="11011990" cy="13849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Theo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 descr="Giỏi Văn - Bài văn: Bình luận về đức tính siêng năng cần c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947" y="1842195"/>
            <a:ext cx="7521662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1535959"/>
            <a:ext cx="10920548" cy="32756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200150" marR="0" indent="-5143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endParaRPr lang="en-US" sz="3200" b="1" dirty="0" smtClean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marR="1778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Ý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siêng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kiên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5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1778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200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vượt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5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7788" y="1535960"/>
            <a:ext cx="1018965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800100" marR="1778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800100" marR="1778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1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315"/>
            <a:ext cx="12017828" cy="732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3200" b="1" dirty="0" smtClean="0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1077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2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spcBef>
                <a:spcPts val="0"/>
              </a:spcBef>
              <a:spcAft>
                <a:spcPts val="0"/>
              </a:spcAft>
            </a:pP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8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308100" algn="just">
              <a:lnSpc>
                <a:spcPct val="14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2: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8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2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3: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4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0" marR="0" indent="179705" algn="just">
              <a:lnSpc>
                <a:spcPct val="14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do,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marL="546100" indent="179705" algn="just">
              <a:lnSpc>
                <a:spcPct val="147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46100" marR="0" indent="179705" algn="just">
              <a:lnSpc>
                <a:spcPct val="14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98671"/>
            <a:ext cx="117661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4:</a:t>
            </a:r>
            <a:endParaRPr kumimoji="0" lang="en-US" altLang="en-US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vậ̣y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91249" y="2098203"/>
            <a:ext cx="1194867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9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Mai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5:</a:t>
            </a:r>
            <a:endParaRPr kumimoji="0" lang="en-US" altLang="en-US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Minh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ở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992630"/>
            <a:ext cx="12235543" cy="17608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117475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9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5575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12700" indent="-10795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từng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3915" y="166802"/>
            <a:ext cx="12840788" cy="2361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6223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005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30"/>
              </a:lnSpc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indent="180340">
              <a:lnSpc>
                <a:spcPct val="12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ục Ngữ, Ca Dao, Dân Ca Việt Nam (Tái Bản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3" b="10309"/>
          <a:stretch/>
        </p:blipFill>
        <p:spPr bwMode="auto">
          <a:xfrm>
            <a:off x="4223027" y="2579804"/>
            <a:ext cx="4187125" cy="427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3" y="78378"/>
            <a:ext cx="7781109" cy="658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DỤNG</a:t>
            </a:r>
            <a:endParaRPr lang="en-US" sz="2800" dirty="0">
              <a:solidFill>
                <a:srgbClr val="0066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0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9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975" marR="0" indent="-144145" algn="just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7975" marR="0" indent="-144145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nó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5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17475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50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indent="-10795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 marR="0" indent="-107950" algn="just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dõi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hạ̣t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ách gieo hạt giống rau lên vùn vụt - Hydro 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9"/>
          <a:stretch/>
        </p:blipFill>
        <p:spPr bwMode="auto">
          <a:xfrm>
            <a:off x="7916091" y="2194559"/>
            <a:ext cx="4098327" cy="27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4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àu Xanh Lá Cây Bảng Đen Phấn - Miễn Phí vector hình ảnh trê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11"/>
            <a:ext cx="12192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457" y="1685108"/>
            <a:ext cx="113385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 NĂNG, KIÊN TRÌ.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134065"/>
            <a:ext cx="9009017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60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5"/>
              </a:lnSpc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0263" y="1130253"/>
            <a:ext cx="12662263" cy="470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nhất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clip.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65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Huỳnh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23" y="5891703"/>
            <a:ext cx="10550434" cy="7822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5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9" y="1767314"/>
            <a:ext cx="10920548" cy="2762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sunh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8580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15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1778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miệt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mài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65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3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485" y="134065"/>
            <a:ext cx="9009017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marR="0">
              <a:spcBef>
                <a:spcPts val="0"/>
              </a:spcBef>
              <a:spcAft>
                <a:spcPts val="0"/>
              </a:spcAft>
            </a:pPr>
            <a:r>
              <a:rPr lang="en-US" sz="26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600" u="sng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55"/>
              </a:lnSpc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08000" algn="l"/>
              </a:tabLst>
            </a:pP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đọc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6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6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70263" y="1130253"/>
            <a:ext cx="12662263" cy="4709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nhất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luyệ̣n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clip.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1200" marR="1778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củ̉a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0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657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0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Huỳnh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623" y="5891703"/>
            <a:ext cx="10550434" cy="7822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khen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200" b="1" dirty="0">
                <a:solidFill>
                  <a:srgbClr val="FD660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787400" algn="l"/>
              </a:tabLst>
            </a:pP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 </a:t>
            </a:r>
            <a:r>
              <a:rPr lang="en-US" sz="22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Cừ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3325" y="1567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2070" y="44049"/>
            <a:ext cx="119699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kẻ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lười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en-US" altLang="en-US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ỗ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Tấn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</a:tabLst>
            </a:pPr>
            <a:r>
              <a:rPr lang="en-US" altLang="en-US" sz="32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(Benjamin Franklin)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6979" y="2801378"/>
            <a:ext cx="3543582" cy="3470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24485" marR="8890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School Books ,color Pencil ,pen On Desk,can Creative Infographics.. Stock  Photo, Picture And Royalty Free Image. Image 9362857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95" y="3432645"/>
            <a:ext cx="5546769" cy="31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30" y="340553"/>
            <a:ext cx="11808822" cy="949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122555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biể̉u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trì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trì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67"/>
          <a:stretch/>
        </p:blipFill>
        <p:spPr bwMode="auto">
          <a:xfrm>
            <a:off x="2903129" y="1355102"/>
            <a:ext cx="6690599" cy="53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857494"/>
              </p:ext>
            </p:extLst>
          </p:nvPr>
        </p:nvGraphicFramePr>
        <p:xfrm>
          <a:off x="5591084" y="1698170"/>
          <a:ext cx="1619613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613">
                  <a:extLst>
                    <a:ext uri="{9D8B030D-6E8A-4147-A177-3AD203B41FA5}">
                      <a16:colId xmlns="" xmlns:a16="http://schemas.microsoft.com/office/drawing/2014/main" val="3597374816"/>
                    </a:ext>
                  </a:extLst>
                </a:gridCol>
              </a:tblGrid>
              <a:tr h="496389">
                <a:tc>
                  <a:txBody>
                    <a:bodyPr/>
                    <a:lstStyle/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107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quá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569309890"/>
                  </a:ext>
                </a:extLst>
              </a:tr>
              <a:tr h="248194">
                <a:tc>
                  <a:txBody>
                    <a:bodyPr/>
                    <a:lstStyle/>
                    <a:p>
                      <a:pPr marL="0" marR="1206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qua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99164723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2835" y="1400776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5"/>
          <a:stretch/>
        </p:blipFill>
        <p:spPr bwMode="auto">
          <a:xfrm>
            <a:off x="1875756" y="0"/>
            <a:ext cx="8705158" cy="68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0058" y="94489"/>
            <a:ext cx="87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27388"/>
              </p:ext>
            </p:extLst>
          </p:nvPr>
        </p:nvGraphicFramePr>
        <p:xfrm>
          <a:off x="4794068" y="733302"/>
          <a:ext cx="3291839" cy="85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1839">
                  <a:extLst>
                    <a:ext uri="{9D8B030D-6E8A-4147-A177-3AD203B41FA5}">
                      <a16:colId xmlns="" xmlns:a16="http://schemas.microsoft.com/office/drawing/2014/main" val="1999462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luyện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356832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9845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439152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6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565</Words>
  <Application>Microsoft Office PowerPoint</Application>
  <PresentationFormat>Custom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ThienIT</cp:lastModifiedBy>
  <cp:revision>38</cp:revision>
  <dcterms:created xsi:type="dcterms:W3CDTF">2021-05-31T11:08:47Z</dcterms:created>
  <dcterms:modified xsi:type="dcterms:W3CDTF">2021-11-15T01:02:46Z</dcterms:modified>
</cp:coreProperties>
</file>