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6" d="100"/>
          <a:sy n="76" d="100"/>
        </p:scale>
        <p:origin x="30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F333-ABFB-A914-F03D-FAD16BC5C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575CEB-9EEE-9671-448B-DF498EA06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B56318-239C-0619-5F11-062AA338301B}"/>
              </a:ext>
            </a:extLst>
          </p:cNvPr>
          <p:cNvSpPr>
            <a:spLocks noGrp="1"/>
          </p:cNvSpPr>
          <p:nvPr>
            <p:ph type="dt" sz="half" idx="10"/>
          </p:nvPr>
        </p:nvSpPr>
        <p:spPr/>
        <p:txBody>
          <a:bodyPr/>
          <a:lstStyle/>
          <a:p>
            <a:fld id="{8343C0CA-143F-4B19-B0D4-16CC96783017}" type="datetimeFigureOut">
              <a:rPr lang="en-US" smtClean="0"/>
              <a:t>18/03/2025</a:t>
            </a:fld>
            <a:endParaRPr lang="en-US"/>
          </a:p>
        </p:txBody>
      </p:sp>
      <p:sp>
        <p:nvSpPr>
          <p:cNvPr id="5" name="Footer Placeholder 4">
            <a:extLst>
              <a:ext uri="{FF2B5EF4-FFF2-40B4-BE49-F238E27FC236}">
                <a16:creationId xmlns:a16="http://schemas.microsoft.com/office/drawing/2014/main" id="{5E6CC79B-2073-43E2-3AB5-C9DABA9789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46510-A3BC-9353-DC4B-33E1EEE98BE0}"/>
              </a:ext>
            </a:extLst>
          </p:cNvPr>
          <p:cNvSpPr>
            <a:spLocks noGrp="1"/>
          </p:cNvSpPr>
          <p:nvPr>
            <p:ph type="sldNum" sz="quarter" idx="12"/>
          </p:nvPr>
        </p:nvSpPr>
        <p:spPr/>
        <p:txBody>
          <a:bodyPr/>
          <a:lstStyle/>
          <a:p>
            <a:fld id="{8EB00871-F2C6-45D5-9940-C0893BE4DD26}" type="slidenum">
              <a:rPr lang="en-US" smtClean="0"/>
              <a:t>‹#›</a:t>
            </a:fld>
            <a:endParaRPr lang="en-US"/>
          </a:p>
        </p:txBody>
      </p:sp>
    </p:spTree>
    <p:extLst>
      <p:ext uri="{BB962C8B-B14F-4D97-AF65-F5344CB8AC3E}">
        <p14:creationId xmlns:p14="http://schemas.microsoft.com/office/powerpoint/2010/main" val="2217936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CA923-F4B1-C997-4147-9AD4E1FE4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95FB31-A136-78CA-F1F0-CFFD54D304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A955E-64AF-6A23-AAD1-A7A278E91E65}"/>
              </a:ext>
            </a:extLst>
          </p:cNvPr>
          <p:cNvSpPr>
            <a:spLocks noGrp="1"/>
          </p:cNvSpPr>
          <p:nvPr>
            <p:ph type="dt" sz="half" idx="10"/>
          </p:nvPr>
        </p:nvSpPr>
        <p:spPr/>
        <p:txBody>
          <a:bodyPr/>
          <a:lstStyle/>
          <a:p>
            <a:fld id="{8343C0CA-143F-4B19-B0D4-16CC96783017}" type="datetimeFigureOut">
              <a:rPr lang="en-US" smtClean="0"/>
              <a:t>18/03/2025</a:t>
            </a:fld>
            <a:endParaRPr lang="en-US"/>
          </a:p>
        </p:txBody>
      </p:sp>
      <p:sp>
        <p:nvSpPr>
          <p:cNvPr id="5" name="Footer Placeholder 4">
            <a:extLst>
              <a:ext uri="{FF2B5EF4-FFF2-40B4-BE49-F238E27FC236}">
                <a16:creationId xmlns:a16="http://schemas.microsoft.com/office/drawing/2014/main" id="{C865B32E-CE45-6466-F07D-CBF842824E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68D391-FA53-64B2-71AE-C483929EAB1C}"/>
              </a:ext>
            </a:extLst>
          </p:cNvPr>
          <p:cNvSpPr>
            <a:spLocks noGrp="1"/>
          </p:cNvSpPr>
          <p:nvPr>
            <p:ph type="sldNum" sz="quarter" idx="12"/>
          </p:nvPr>
        </p:nvSpPr>
        <p:spPr/>
        <p:txBody>
          <a:bodyPr/>
          <a:lstStyle/>
          <a:p>
            <a:fld id="{8EB00871-F2C6-45D5-9940-C0893BE4DD26}" type="slidenum">
              <a:rPr lang="en-US" smtClean="0"/>
              <a:t>‹#›</a:t>
            </a:fld>
            <a:endParaRPr lang="en-US"/>
          </a:p>
        </p:txBody>
      </p:sp>
    </p:spTree>
    <p:extLst>
      <p:ext uri="{BB962C8B-B14F-4D97-AF65-F5344CB8AC3E}">
        <p14:creationId xmlns:p14="http://schemas.microsoft.com/office/powerpoint/2010/main" val="16337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78B5ED-0576-F7DE-8E84-9ED84DDE5E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E64AF1-F3CE-23AC-5D99-01208F991B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34ED0-D75E-B491-A3E6-DD625A0A3E6E}"/>
              </a:ext>
            </a:extLst>
          </p:cNvPr>
          <p:cNvSpPr>
            <a:spLocks noGrp="1"/>
          </p:cNvSpPr>
          <p:nvPr>
            <p:ph type="dt" sz="half" idx="10"/>
          </p:nvPr>
        </p:nvSpPr>
        <p:spPr/>
        <p:txBody>
          <a:bodyPr/>
          <a:lstStyle/>
          <a:p>
            <a:fld id="{8343C0CA-143F-4B19-B0D4-16CC96783017}" type="datetimeFigureOut">
              <a:rPr lang="en-US" smtClean="0"/>
              <a:t>18/03/2025</a:t>
            </a:fld>
            <a:endParaRPr lang="en-US"/>
          </a:p>
        </p:txBody>
      </p:sp>
      <p:sp>
        <p:nvSpPr>
          <p:cNvPr id="5" name="Footer Placeholder 4">
            <a:extLst>
              <a:ext uri="{FF2B5EF4-FFF2-40B4-BE49-F238E27FC236}">
                <a16:creationId xmlns:a16="http://schemas.microsoft.com/office/drawing/2014/main" id="{29C96004-A346-0D4C-9CC3-02E86FB1A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A41A43-D31A-1DE4-1031-F823EE621F29}"/>
              </a:ext>
            </a:extLst>
          </p:cNvPr>
          <p:cNvSpPr>
            <a:spLocks noGrp="1"/>
          </p:cNvSpPr>
          <p:nvPr>
            <p:ph type="sldNum" sz="quarter" idx="12"/>
          </p:nvPr>
        </p:nvSpPr>
        <p:spPr/>
        <p:txBody>
          <a:bodyPr/>
          <a:lstStyle/>
          <a:p>
            <a:fld id="{8EB00871-F2C6-45D5-9940-C0893BE4DD26}" type="slidenum">
              <a:rPr lang="en-US" smtClean="0"/>
              <a:t>‹#›</a:t>
            </a:fld>
            <a:endParaRPr lang="en-US"/>
          </a:p>
        </p:txBody>
      </p:sp>
    </p:spTree>
    <p:extLst>
      <p:ext uri="{BB962C8B-B14F-4D97-AF65-F5344CB8AC3E}">
        <p14:creationId xmlns:p14="http://schemas.microsoft.com/office/powerpoint/2010/main" val="64480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39D24-518B-B743-C325-5EC5E46ED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9EF9C4-495F-1530-E043-C5F3035CA1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F6F02-E484-7B62-D812-12862196C459}"/>
              </a:ext>
            </a:extLst>
          </p:cNvPr>
          <p:cNvSpPr>
            <a:spLocks noGrp="1"/>
          </p:cNvSpPr>
          <p:nvPr>
            <p:ph type="dt" sz="half" idx="10"/>
          </p:nvPr>
        </p:nvSpPr>
        <p:spPr/>
        <p:txBody>
          <a:bodyPr/>
          <a:lstStyle/>
          <a:p>
            <a:fld id="{8343C0CA-143F-4B19-B0D4-16CC96783017}" type="datetimeFigureOut">
              <a:rPr lang="en-US" smtClean="0"/>
              <a:t>18/03/2025</a:t>
            </a:fld>
            <a:endParaRPr lang="en-US"/>
          </a:p>
        </p:txBody>
      </p:sp>
      <p:sp>
        <p:nvSpPr>
          <p:cNvPr id="5" name="Footer Placeholder 4">
            <a:extLst>
              <a:ext uri="{FF2B5EF4-FFF2-40B4-BE49-F238E27FC236}">
                <a16:creationId xmlns:a16="http://schemas.microsoft.com/office/drawing/2014/main" id="{15091BB7-5A91-DCDC-EF89-BC0C0E8ECF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87778-5FF4-2280-9F86-8248AA73014B}"/>
              </a:ext>
            </a:extLst>
          </p:cNvPr>
          <p:cNvSpPr>
            <a:spLocks noGrp="1"/>
          </p:cNvSpPr>
          <p:nvPr>
            <p:ph type="sldNum" sz="quarter" idx="12"/>
          </p:nvPr>
        </p:nvSpPr>
        <p:spPr/>
        <p:txBody>
          <a:bodyPr/>
          <a:lstStyle/>
          <a:p>
            <a:fld id="{8EB00871-F2C6-45D5-9940-C0893BE4DD26}" type="slidenum">
              <a:rPr lang="en-US" smtClean="0"/>
              <a:t>‹#›</a:t>
            </a:fld>
            <a:endParaRPr lang="en-US"/>
          </a:p>
        </p:txBody>
      </p:sp>
    </p:spTree>
    <p:extLst>
      <p:ext uri="{BB962C8B-B14F-4D97-AF65-F5344CB8AC3E}">
        <p14:creationId xmlns:p14="http://schemas.microsoft.com/office/powerpoint/2010/main" val="191924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8F12-C519-D9FA-80A3-6E3A06F407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B52B69-FA14-AC87-E8CD-E5FEFF76E6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04CFBE-09EA-5B64-BAEF-24D2076A4208}"/>
              </a:ext>
            </a:extLst>
          </p:cNvPr>
          <p:cNvSpPr>
            <a:spLocks noGrp="1"/>
          </p:cNvSpPr>
          <p:nvPr>
            <p:ph type="dt" sz="half" idx="10"/>
          </p:nvPr>
        </p:nvSpPr>
        <p:spPr/>
        <p:txBody>
          <a:bodyPr/>
          <a:lstStyle/>
          <a:p>
            <a:fld id="{8343C0CA-143F-4B19-B0D4-16CC96783017}" type="datetimeFigureOut">
              <a:rPr lang="en-US" smtClean="0"/>
              <a:t>18/03/2025</a:t>
            </a:fld>
            <a:endParaRPr lang="en-US"/>
          </a:p>
        </p:txBody>
      </p:sp>
      <p:sp>
        <p:nvSpPr>
          <p:cNvPr id="5" name="Footer Placeholder 4">
            <a:extLst>
              <a:ext uri="{FF2B5EF4-FFF2-40B4-BE49-F238E27FC236}">
                <a16:creationId xmlns:a16="http://schemas.microsoft.com/office/drawing/2014/main" id="{D8EA5452-C1D4-9923-7117-5450BD5C2E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EC360-B223-88AA-224B-8DD75750E890}"/>
              </a:ext>
            </a:extLst>
          </p:cNvPr>
          <p:cNvSpPr>
            <a:spLocks noGrp="1"/>
          </p:cNvSpPr>
          <p:nvPr>
            <p:ph type="sldNum" sz="quarter" idx="12"/>
          </p:nvPr>
        </p:nvSpPr>
        <p:spPr/>
        <p:txBody>
          <a:bodyPr/>
          <a:lstStyle/>
          <a:p>
            <a:fld id="{8EB00871-F2C6-45D5-9940-C0893BE4DD26}" type="slidenum">
              <a:rPr lang="en-US" smtClean="0"/>
              <a:t>‹#›</a:t>
            </a:fld>
            <a:endParaRPr lang="en-US"/>
          </a:p>
        </p:txBody>
      </p:sp>
    </p:spTree>
    <p:extLst>
      <p:ext uri="{BB962C8B-B14F-4D97-AF65-F5344CB8AC3E}">
        <p14:creationId xmlns:p14="http://schemas.microsoft.com/office/powerpoint/2010/main" val="3081180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689B-A2B4-279C-A0A4-AEC0BA56D1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33D80B-8062-7016-1304-D7F51E7B1C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37CBE7-BC8B-141E-935E-C8ED43DCD5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9E96FC-5877-C37B-45DC-522E328F8B90}"/>
              </a:ext>
            </a:extLst>
          </p:cNvPr>
          <p:cNvSpPr>
            <a:spLocks noGrp="1"/>
          </p:cNvSpPr>
          <p:nvPr>
            <p:ph type="dt" sz="half" idx="10"/>
          </p:nvPr>
        </p:nvSpPr>
        <p:spPr/>
        <p:txBody>
          <a:bodyPr/>
          <a:lstStyle/>
          <a:p>
            <a:fld id="{8343C0CA-143F-4B19-B0D4-16CC96783017}" type="datetimeFigureOut">
              <a:rPr lang="en-US" smtClean="0"/>
              <a:t>18/03/2025</a:t>
            </a:fld>
            <a:endParaRPr lang="en-US"/>
          </a:p>
        </p:txBody>
      </p:sp>
      <p:sp>
        <p:nvSpPr>
          <p:cNvPr id="6" name="Footer Placeholder 5">
            <a:extLst>
              <a:ext uri="{FF2B5EF4-FFF2-40B4-BE49-F238E27FC236}">
                <a16:creationId xmlns:a16="http://schemas.microsoft.com/office/drawing/2014/main" id="{94597809-E4A9-ED2F-0B15-132ADB8425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609674-6DC3-1224-9F14-F75498BD5261}"/>
              </a:ext>
            </a:extLst>
          </p:cNvPr>
          <p:cNvSpPr>
            <a:spLocks noGrp="1"/>
          </p:cNvSpPr>
          <p:nvPr>
            <p:ph type="sldNum" sz="quarter" idx="12"/>
          </p:nvPr>
        </p:nvSpPr>
        <p:spPr/>
        <p:txBody>
          <a:bodyPr/>
          <a:lstStyle/>
          <a:p>
            <a:fld id="{8EB00871-F2C6-45D5-9940-C0893BE4DD26}" type="slidenum">
              <a:rPr lang="en-US" smtClean="0"/>
              <a:t>‹#›</a:t>
            </a:fld>
            <a:endParaRPr lang="en-US"/>
          </a:p>
        </p:txBody>
      </p:sp>
    </p:spTree>
    <p:extLst>
      <p:ext uri="{BB962C8B-B14F-4D97-AF65-F5344CB8AC3E}">
        <p14:creationId xmlns:p14="http://schemas.microsoft.com/office/powerpoint/2010/main" val="76773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ECAF-70B7-453B-FD77-0C9C7285E8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14D488-EBDD-CADF-EBEC-4B922E2020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64F87-505C-F815-F9BE-9BCE41AD8C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A9F8E0-7E5F-9B45-A508-6C063F587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67C601-B3A7-EEF6-18F9-2DB5574118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A9799-7BC0-66B8-137A-2C21AC21AB2F}"/>
              </a:ext>
            </a:extLst>
          </p:cNvPr>
          <p:cNvSpPr>
            <a:spLocks noGrp="1"/>
          </p:cNvSpPr>
          <p:nvPr>
            <p:ph type="dt" sz="half" idx="10"/>
          </p:nvPr>
        </p:nvSpPr>
        <p:spPr/>
        <p:txBody>
          <a:bodyPr/>
          <a:lstStyle/>
          <a:p>
            <a:fld id="{8343C0CA-143F-4B19-B0D4-16CC96783017}" type="datetimeFigureOut">
              <a:rPr lang="en-US" smtClean="0"/>
              <a:t>18/03/2025</a:t>
            </a:fld>
            <a:endParaRPr lang="en-US"/>
          </a:p>
        </p:txBody>
      </p:sp>
      <p:sp>
        <p:nvSpPr>
          <p:cNvPr id="8" name="Footer Placeholder 7">
            <a:extLst>
              <a:ext uri="{FF2B5EF4-FFF2-40B4-BE49-F238E27FC236}">
                <a16:creationId xmlns:a16="http://schemas.microsoft.com/office/drawing/2014/main" id="{1E5990A0-EB28-A2E7-3288-CC44DB51DE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1A9DF1-E946-06CA-ED93-683E675D80DF}"/>
              </a:ext>
            </a:extLst>
          </p:cNvPr>
          <p:cNvSpPr>
            <a:spLocks noGrp="1"/>
          </p:cNvSpPr>
          <p:nvPr>
            <p:ph type="sldNum" sz="quarter" idx="12"/>
          </p:nvPr>
        </p:nvSpPr>
        <p:spPr/>
        <p:txBody>
          <a:bodyPr/>
          <a:lstStyle/>
          <a:p>
            <a:fld id="{8EB00871-F2C6-45D5-9940-C0893BE4DD26}" type="slidenum">
              <a:rPr lang="en-US" smtClean="0"/>
              <a:t>‹#›</a:t>
            </a:fld>
            <a:endParaRPr lang="en-US"/>
          </a:p>
        </p:txBody>
      </p:sp>
    </p:spTree>
    <p:extLst>
      <p:ext uri="{BB962C8B-B14F-4D97-AF65-F5344CB8AC3E}">
        <p14:creationId xmlns:p14="http://schemas.microsoft.com/office/powerpoint/2010/main" val="3497527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9E66A-A155-A85E-FE15-D5B905BA56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A8B33F-A0A0-863E-9EB4-AF40CF151D40}"/>
              </a:ext>
            </a:extLst>
          </p:cNvPr>
          <p:cNvSpPr>
            <a:spLocks noGrp="1"/>
          </p:cNvSpPr>
          <p:nvPr>
            <p:ph type="dt" sz="half" idx="10"/>
          </p:nvPr>
        </p:nvSpPr>
        <p:spPr/>
        <p:txBody>
          <a:bodyPr/>
          <a:lstStyle/>
          <a:p>
            <a:fld id="{8343C0CA-143F-4B19-B0D4-16CC96783017}" type="datetimeFigureOut">
              <a:rPr lang="en-US" smtClean="0"/>
              <a:t>18/03/2025</a:t>
            </a:fld>
            <a:endParaRPr lang="en-US"/>
          </a:p>
        </p:txBody>
      </p:sp>
      <p:sp>
        <p:nvSpPr>
          <p:cNvPr id="4" name="Footer Placeholder 3">
            <a:extLst>
              <a:ext uri="{FF2B5EF4-FFF2-40B4-BE49-F238E27FC236}">
                <a16:creationId xmlns:a16="http://schemas.microsoft.com/office/drawing/2014/main" id="{FA92C608-E8D3-3B3C-783F-17B8A0B519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FE058D-E078-391F-D9AB-475CCBDA6288}"/>
              </a:ext>
            </a:extLst>
          </p:cNvPr>
          <p:cNvSpPr>
            <a:spLocks noGrp="1"/>
          </p:cNvSpPr>
          <p:nvPr>
            <p:ph type="sldNum" sz="quarter" idx="12"/>
          </p:nvPr>
        </p:nvSpPr>
        <p:spPr/>
        <p:txBody>
          <a:bodyPr/>
          <a:lstStyle/>
          <a:p>
            <a:fld id="{8EB00871-F2C6-45D5-9940-C0893BE4DD26}" type="slidenum">
              <a:rPr lang="en-US" smtClean="0"/>
              <a:t>‹#›</a:t>
            </a:fld>
            <a:endParaRPr lang="en-US"/>
          </a:p>
        </p:txBody>
      </p:sp>
    </p:spTree>
    <p:extLst>
      <p:ext uri="{BB962C8B-B14F-4D97-AF65-F5344CB8AC3E}">
        <p14:creationId xmlns:p14="http://schemas.microsoft.com/office/powerpoint/2010/main" val="130111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7CAEE-CF90-C12B-FFDA-1D8C419DC573}"/>
              </a:ext>
            </a:extLst>
          </p:cNvPr>
          <p:cNvSpPr>
            <a:spLocks noGrp="1"/>
          </p:cNvSpPr>
          <p:nvPr>
            <p:ph type="dt" sz="half" idx="10"/>
          </p:nvPr>
        </p:nvSpPr>
        <p:spPr/>
        <p:txBody>
          <a:bodyPr/>
          <a:lstStyle/>
          <a:p>
            <a:fld id="{8343C0CA-143F-4B19-B0D4-16CC96783017}" type="datetimeFigureOut">
              <a:rPr lang="en-US" smtClean="0"/>
              <a:t>18/03/2025</a:t>
            </a:fld>
            <a:endParaRPr lang="en-US"/>
          </a:p>
        </p:txBody>
      </p:sp>
      <p:sp>
        <p:nvSpPr>
          <p:cNvPr id="3" name="Footer Placeholder 2">
            <a:extLst>
              <a:ext uri="{FF2B5EF4-FFF2-40B4-BE49-F238E27FC236}">
                <a16:creationId xmlns:a16="http://schemas.microsoft.com/office/drawing/2014/main" id="{E63EBF43-581F-1FF5-0307-BE4EDA3E63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1B6B29-91A0-32D6-9542-BD83AC2B4DA7}"/>
              </a:ext>
            </a:extLst>
          </p:cNvPr>
          <p:cNvSpPr>
            <a:spLocks noGrp="1"/>
          </p:cNvSpPr>
          <p:nvPr>
            <p:ph type="sldNum" sz="quarter" idx="12"/>
          </p:nvPr>
        </p:nvSpPr>
        <p:spPr/>
        <p:txBody>
          <a:bodyPr/>
          <a:lstStyle/>
          <a:p>
            <a:fld id="{8EB00871-F2C6-45D5-9940-C0893BE4DD26}" type="slidenum">
              <a:rPr lang="en-US" smtClean="0"/>
              <a:t>‹#›</a:t>
            </a:fld>
            <a:endParaRPr lang="en-US"/>
          </a:p>
        </p:txBody>
      </p:sp>
    </p:spTree>
    <p:extLst>
      <p:ext uri="{BB962C8B-B14F-4D97-AF65-F5344CB8AC3E}">
        <p14:creationId xmlns:p14="http://schemas.microsoft.com/office/powerpoint/2010/main" val="139101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D3A65-4F3B-FEF7-8B32-3B4F355699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BBA44E-0A2B-36B1-B20A-7DC29FCA3C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8A36C-A6FF-C190-E0D2-7A4FF93410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1674A9-7279-9BE8-2634-A033CDEA77A6}"/>
              </a:ext>
            </a:extLst>
          </p:cNvPr>
          <p:cNvSpPr>
            <a:spLocks noGrp="1"/>
          </p:cNvSpPr>
          <p:nvPr>
            <p:ph type="dt" sz="half" idx="10"/>
          </p:nvPr>
        </p:nvSpPr>
        <p:spPr/>
        <p:txBody>
          <a:bodyPr/>
          <a:lstStyle/>
          <a:p>
            <a:fld id="{8343C0CA-143F-4B19-B0D4-16CC96783017}" type="datetimeFigureOut">
              <a:rPr lang="en-US" smtClean="0"/>
              <a:t>18/03/2025</a:t>
            </a:fld>
            <a:endParaRPr lang="en-US"/>
          </a:p>
        </p:txBody>
      </p:sp>
      <p:sp>
        <p:nvSpPr>
          <p:cNvPr id="6" name="Footer Placeholder 5">
            <a:extLst>
              <a:ext uri="{FF2B5EF4-FFF2-40B4-BE49-F238E27FC236}">
                <a16:creationId xmlns:a16="http://schemas.microsoft.com/office/drawing/2014/main" id="{93B57FC7-8D32-5443-7531-B6C0CB5BA2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4F5BD7-E1F1-AD14-BF1C-077CBE05DCF8}"/>
              </a:ext>
            </a:extLst>
          </p:cNvPr>
          <p:cNvSpPr>
            <a:spLocks noGrp="1"/>
          </p:cNvSpPr>
          <p:nvPr>
            <p:ph type="sldNum" sz="quarter" idx="12"/>
          </p:nvPr>
        </p:nvSpPr>
        <p:spPr/>
        <p:txBody>
          <a:bodyPr/>
          <a:lstStyle/>
          <a:p>
            <a:fld id="{8EB00871-F2C6-45D5-9940-C0893BE4DD26}" type="slidenum">
              <a:rPr lang="en-US" smtClean="0"/>
              <a:t>‹#›</a:t>
            </a:fld>
            <a:endParaRPr lang="en-US"/>
          </a:p>
        </p:txBody>
      </p:sp>
    </p:spTree>
    <p:extLst>
      <p:ext uri="{BB962C8B-B14F-4D97-AF65-F5344CB8AC3E}">
        <p14:creationId xmlns:p14="http://schemas.microsoft.com/office/powerpoint/2010/main" val="60434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ADF94-F210-EF29-4C7F-A56E709A96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25ED34-2622-2F22-55FE-AFFF30BE64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F322A5-0140-CA6C-8379-4A8AFFB0B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77B77C-DA25-913A-CDCB-D7009E83D7CF}"/>
              </a:ext>
            </a:extLst>
          </p:cNvPr>
          <p:cNvSpPr>
            <a:spLocks noGrp="1"/>
          </p:cNvSpPr>
          <p:nvPr>
            <p:ph type="dt" sz="half" idx="10"/>
          </p:nvPr>
        </p:nvSpPr>
        <p:spPr/>
        <p:txBody>
          <a:bodyPr/>
          <a:lstStyle/>
          <a:p>
            <a:fld id="{8343C0CA-143F-4B19-B0D4-16CC96783017}" type="datetimeFigureOut">
              <a:rPr lang="en-US" smtClean="0"/>
              <a:t>18/03/2025</a:t>
            </a:fld>
            <a:endParaRPr lang="en-US"/>
          </a:p>
        </p:txBody>
      </p:sp>
      <p:sp>
        <p:nvSpPr>
          <p:cNvPr id="6" name="Footer Placeholder 5">
            <a:extLst>
              <a:ext uri="{FF2B5EF4-FFF2-40B4-BE49-F238E27FC236}">
                <a16:creationId xmlns:a16="http://schemas.microsoft.com/office/drawing/2014/main" id="{7BB8552F-C820-ABA6-4362-9AA7193065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F75E8-2A6F-EDE2-DF38-0DB2C602999D}"/>
              </a:ext>
            </a:extLst>
          </p:cNvPr>
          <p:cNvSpPr>
            <a:spLocks noGrp="1"/>
          </p:cNvSpPr>
          <p:nvPr>
            <p:ph type="sldNum" sz="quarter" idx="12"/>
          </p:nvPr>
        </p:nvSpPr>
        <p:spPr/>
        <p:txBody>
          <a:bodyPr/>
          <a:lstStyle/>
          <a:p>
            <a:fld id="{8EB00871-F2C6-45D5-9940-C0893BE4DD26}" type="slidenum">
              <a:rPr lang="en-US" smtClean="0"/>
              <a:t>‹#›</a:t>
            </a:fld>
            <a:endParaRPr lang="en-US"/>
          </a:p>
        </p:txBody>
      </p:sp>
    </p:spTree>
    <p:extLst>
      <p:ext uri="{BB962C8B-B14F-4D97-AF65-F5344CB8AC3E}">
        <p14:creationId xmlns:p14="http://schemas.microsoft.com/office/powerpoint/2010/main" val="360753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AC3E83-1FAF-8C5D-8D2B-7971E04801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01B52-0494-5467-7749-DE0B33B36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62C09-D685-0699-FDE9-8D975C9AF4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43C0CA-143F-4B19-B0D4-16CC96783017}" type="datetimeFigureOut">
              <a:rPr lang="en-US" smtClean="0"/>
              <a:t>18/03/2025</a:t>
            </a:fld>
            <a:endParaRPr lang="en-US"/>
          </a:p>
        </p:txBody>
      </p:sp>
      <p:sp>
        <p:nvSpPr>
          <p:cNvPr id="5" name="Footer Placeholder 4">
            <a:extLst>
              <a:ext uri="{FF2B5EF4-FFF2-40B4-BE49-F238E27FC236}">
                <a16:creationId xmlns:a16="http://schemas.microsoft.com/office/drawing/2014/main" id="{40061D46-46AA-673A-7379-E2C3D20927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D6DA86-3D5E-0F06-D4C1-8DAC7C7A8F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00871-F2C6-45D5-9940-C0893BE4DD26}" type="slidenum">
              <a:rPr lang="en-US" smtClean="0"/>
              <a:t>‹#›</a:t>
            </a:fld>
            <a:endParaRPr lang="en-US"/>
          </a:p>
        </p:txBody>
      </p:sp>
    </p:spTree>
    <p:extLst>
      <p:ext uri="{BB962C8B-B14F-4D97-AF65-F5344CB8AC3E}">
        <p14:creationId xmlns:p14="http://schemas.microsoft.com/office/powerpoint/2010/main" val="1371410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4.jp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audio" Target="../media/audio1.wav"/><Relationship Id="rId9"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6.jpg"/><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7.jpg"/><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8.jpg"/><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image" Target="../media/image19.jpg"/><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5A5C-BD6B-EF15-E766-0D01775FB5D0}"/>
              </a:ext>
            </a:extLst>
          </p:cNvPr>
          <p:cNvSpPr>
            <a:spLocks noGrp="1"/>
          </p:cNvSpPr>
          <p:nvPr>
            <p:ph type="ctrTitle"/>
          </p:nvPr>
        </p:nvSpPr>
        <p:spPr>
          <a:xfrm>
            <a:off x="1710812" y="1456660"/>
            <a:ext cx="9851923" cy="2387600"/>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CHÀO MỪNG QUÝ THẦY CÔ ĐẾN DỰ GIỜ THĂM LỚP</a:t>
            </a:r>
          </a:p>
        </p:txBody>
      </p:sp>
      <p:sp>
        <p:nvSpPr>
          <p:cNvPr id="4" name="TextBox 3">
            <a:extLst>
              <a:ext uri="{FF2B5EF4-FFF2-40B4-BE49-F238E27FC236}">
                <a16:creationId xmlns:a16="http://schemas.microsoft.com/office/drawing/2014/main" id="{546B369F-8291-F68C-2C5A-6C30CA686743}"/>
              </a:ext>
            </a:extLst>
          </p:cNvPr>
          <p:cNvSpPr txBox="1"/>
          <p:nvPr/>
        </p:nvSpPr>
        <p:spPr>
          <a:xfrm>
            <a:off x="4882383" y="4336026"/>
            <a:ext cx="5314147" cy="954107"/>
          </a:xfrm>
          <a:prstGeom prst="rect">
            <a:avLst/>
          </a:prstGeom>
          <a:noFill/>
        </p:spPr>
        <p:txBody>
          <a:bodyPr wrap="none" rtlCol="0">
            <a:spAutoFit/>
          </a:bodyPr>
          <a:lstStyle/>
          <a:p>
            <a:r>
              <a:rPr lang="en-US" sz="2800" b="1" dirty="0">
                <a:solidFill>
                  <a:srgbClr val="0000FF"/>
                </a:solidFill>
                <a:latin typeface="Times New Roman" panose="02020603050405020304" pitchFamily="18" charset="0"/>
                <a:cs typeface="Times New Roman" panose="02020603050405020304" pitchFamily="18" charset="0"/>
              </a:rPr>
              <a:t>GV </a:t>
            </a:r>
            <a:r>
              <a:rPr lang="en-US" sz="2800" b="1" dirty="0" err="1">
                <a:solidFill>
                  <a:srgbClr val="0000FF"/>
                </a:solidFill>
                <a:latin typeface="Times New Roman" panose="02020603050405020304" pitchFamily="18" charset="0"/>
                <a:cs typeface="Times New Roman" panose="02020603050405020304" pitchFamily="18" charset="0"/>
              </a:rPr>
              <a:t>dạy</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Huỳnh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Thị</a:t>
            </a:r>
            <a:r>
              <a:rPr lang="en-US" sz="2800" b="1" dirty="0">
                <a:solidFill>
                  <a:srgbClr val="0000FF"/>
                </a:solidFill>
                <a:latin typeface="Times New Roman" panose="02020603050405020304" pitchFamily="18" charset="0"/>
                <a:cs typeface="Times New Roman" panose="02020603050405020304" pitchFamily="18" charset="0"/>
              </a:rPr>
              <a:t> Hoàng Oanh</a:t>
            </a:r>
          </a:p>
          <a:p>
            <a:r>
              <a:rPr lang="en-US" sz="2800" b="1" dirty="0" err="1">
                <a:solidFill>
                  <a:srgbClr val="0000FF"/>
                </a:solidFill>
                <a:latin typeface="Times New Roman" panose="02020603050405020304" pitchFamily="18" charset="0"/>
                <a:cs typeface="Times New Roman" panose="02020603050405020304" pitchFamily="18" charset="0"/>
              </a:rPr>
              <a:t>Lớp</a:t>
            </a:r>
            <a:r>
              <a:rPr lang="en-US" sz="2800" b="1" dirty="0">
                <a:solidFill>
                  <a:srgbClr val="0000FF"/>
                </a:solidFill>
                <a:latin typeface="Times New Roman" panose="02020603050405020304" pitchFamily="18" charset="0"/>
                <a:cs typeface="Times New Roman" panose="02020603050405020304" pitchFamily="18" charset="0"/>
              </a:rPr>
              <a:t>: 7A5</a:t>
            </a:r>
          </a:p>
        </p:txBody>
      </p:sp>
    </p:spTree>
    <p:extLst>
      <p:ext uri="{BB962C8B-B14F-4D97-AF65-F5344CB8AC3E}">
        <p14:creationId xmlns:p14="http://schemas.microsoft.com/office/powerpoint/2010/main" val="54005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repeatCount="indefinite" fill="hold" grpId="0" nodeType="withEffect">
                                  <p:stCondLst>
                                    <p:cond delay="0"/>
                                  </p:stCondLst>
                                  <p:iterate type="lt">
                                    <p:tmPct val="4000"/>
                                  </p:iterate>
                                  <p:childTnLst>
                                    <p:set>
                                      <p:cBhvr override="childStyle">
                                        <p:cTn id="6" dur="500" fill="hold"/>
                                        <p:tgtEl>
                                          <p:spTgt spid="2"/>
                                        </p:tgtEl>
                                        <p:attrNameLst>
                                          <p:attrName>style.color</p:attrName>
                                        </p:attrNameLst>
                                      </p:cBhvr>
                                      <p:to>
                                        <p:clrVal>
                                          <a:srgbClr val="00B050"/>
                                        </p:clrVal>
                                      </p:to>
                                    </p:set>
                                    <p:set>
                                      <p:cBhvr>
                                        <p:cTn id="7" dur="500" fill="hold"/>
                                        <p:tgtEl>
                                          <p:spTgt spid="2"/>
                                        </p:tgtEl>
                                        <p:attrNameLst>
                                          <p:attrName>fillcolor</p:attrName>
                                        </p:attrNameLst>
                                      </p:cBhvr>
                                      <p:to>
                                        <p:clrVal>
                                          <a:srgbClr val="00B050"/>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5000"/>
          </a:stretch>
        </a:blipFill>
        <a:effectLst/>
      </p:bgPr>
    </p:bg>
    <p:spTree>
      <p:nvGrpSpPr>
        <p:cNvPr id="1" name="">
          <a:extLst>
            <a:ext uri="{FF2B5EF4-FFF2-40B4-BE49-F238E27FC236}">
              <a16:creationId xmlns:a16="http://schemas.microsoft.com/office/drawing/2014/main" id="{0BA69512-B43A-A990-08D8-F6471DA5587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D652A6-CD83-AFD4-3BC3-408F9E66BA5F}"/>
              </a:ext>
            </a:extLst>
          </p:cNvPr>
          <p:cNvSpPr>
            <a:spLocks noGrp="1"/>
          </p:cNvSpPr>
          <p:nvPr>
            <p:ph idx="1"/>
          </p:nvPr>
        </p:nvSpPr>
        <p:spPr>
          <a:xfrm>
            <a:off x="1023676" y="1640341"/>
            <a:ext cx="10144648" cy="4451420"/>
          </a:xfrm>
        </p:spPr>
        <p:txBody>
          <a:bodyPr>
            <a:normAutofit/>
          </a:bodyPr>
          <a:lstStyle/>
          <a:p>
            <a:pPr marL="0" indent="0">
              <a:buNone/>
            </a:pPr>
            <a:r>
              <a:rPr lang="en-US" b="1" dirty="0" err="1">
                <a:latin typeface="Times New Roman" panose="02020603050405020304" pitchFamily="18" charset="0"/>
                <a:cs typeface="Times New Roman" panose="02020603050405020304" pitchFamily="18" charset="0"/>
                <a:sym typeface="Symbol" panose="05050102010706020507" pitchFamily="18" charset="2"/>
              </a:rPr>
              <a:t>Ví</a:t>
            </a:r>
            <a:r>
              <a:rPr lang="en-US" b="1" dirty="0">
                <a:latin typeface="Times New Roman" panose="02020603050405020304" pitchFamily="18" charset="0"/>
                <a:cs typeface="Times New Roman" panose="02020603050405020304" pitchFamily="18" charset="0"/>
                <a:sym typeface="Symbol" panose="05050102010706020507" pitchFamily="18" charset="2"/>
              </a:rPr>
              <a:t> </a:t>
            </a:r>
            <a:r>
              <a:rPr lang="en-US" b="1" dirty="0" err="1">
                <a:latin typeface="Times New Roman" panose="02020603050405020304" pitchFamily="18" charset="0"/>
                <a:cs typeface="Times New Roman" panose="02020603050405020304" pitchFamily="18" charset="0"/>
                <a:sym typeface="Symbol" panose="05050102010706020507" pitchFamily="18" charset="2"/>
              </a:rPr>
              <a:t>dụ</a:t>
            </a:r>
            <a:r>
              <a:rPr lang="en-US" b="1" dirty="0">
                <a:latin typeface="Times New Roman" panose="02020603050405020304" pitchFamily="18" charset="0"/>
                <a:cs typeface="Times New Roman" panose="02020603050405020304" pitchFamily="18" charset="0"/>
                <a:sym typeface="Symbol" panose="05050102010706020507" pitchFamily="18" charset="2"/>
              </a:rPr>
              <a:t> 4</a:t>
            </a:r>
            <a:r>
              <a:rPr lang="en-US" dirty="0">
                <a:latin typeface="Times New Roman" panose="02020603050405020304" pitchFamily="18" charset="0"/>
                <a:cs typeface="Times New Roman" panose="02020603050405020304" pitchFamily="18" charset="0"/>
                <a:sym typeface="Symbol" panose="05050102010706020507" pitchFamily="18" charset="2"/>
              </a:rPr>
              <a:t>: </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a) </a:t>
            </a:r>
            <a:r>
              <a:rPr lang="en-US" dirty="0" err="1">
                <a:latin typeface="Times New Roman" panose="02020603050405020304" pitchFamily="18" charset="0"/>
                <a:cs typeface="Times New Roman" panose="02020603050405020304" pitchFamily="18" charset="0"/>
                <a:sym typeface="Symbol" panose="05050102010706020507" pitchFamily="18" charset="2"/>
              </a:rPr>
              <a:t>Viết</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biểu</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thức</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biểu</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thị</a:t>
            </a:r>
            <a:r>
              <a:rPr lang="en-US" dirty="0">
                <a:latin typeface="Times New Roman" panose="02020603050405020304" pitchFamily="18" charset="0"/>
                <a:cs typeface="Times New Roman" panose="02020603050405020304" pitchFamily="18" charset="0"/>
                <a:sym typeface="Symbol" panose="05050102010706020507" pitchFamily="18" charset="2"/>
              </a:rPr>
              <a:t> chu vi </a:t>
            </a:r>
            <a:r>
              <a:rPr lang="en-US" dirty="0" err="1">
                <a:latin typeface="Times New Roman" panose="02020603050405020304" pitchFamily="18" charset="0"/>
                <a:cs typeface="Times New Roman" panose="02020603050405020304" pitchFamily="18" charset="0"/>
                <a:sym typeface="Symbol" panose="05050102010706020507" pitchFamily="18" charset="2"/>
              </a:rPr>
              <a:t>của</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hình</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chữ</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nhật</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có</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chiều</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dài</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là</a:t>
            </a:r>
            <a:r>
              <a:rPr lang="en-US" dirty="0">
                <a:latin typeface="Times New Roman" panose="02020603050405020304" pitchFamily="18" charset="0"/>
                <a:cs typeface="Times New Roman" panose="02020603050405020304" pitchFamily="18" charset="0"/>
                <a:sym typeface="Symbol" panose="05050102010706020507" pitchFamily="18" charset="2"/>
              </a:rPr>
              <a:t> 5 cm, </a:t>
            </a:r>
            <a:r>
              <a:rPr lang="en-US" dirty="0" err="1">
                <a:latin typeface="Times New Roman" panose="02020603050405020304" pitchFamily="18" charset="0"/>
                <a:cs typeface="Times New Roman" panose="02020603050405020304" pitchFamily="18" charset="0"/>
                <a:sym typeface="Symbol" panose="05050102010706020507" pitchFamily="18" charset="2"/>
              </a:rPr>
              <a:t>chiều</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rộng</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là</a:t>
            </a:r>
            <a:r>
              <a:rPr lang="en-US" dirty="0">
                <a:latin typeface="Times New Roman" panose="02020603050405020304" pitchFamily="18" charset="0"/>
                <a:cs typeface="Times New Roman" panose="02020603050405020304" pitchFamily="18" charset="0"/>
                <a:sym typeface="Symbol" panose="05050102010706020507" pitchFamily="18" charset="2"/>
              </a:rPr>
              <a:t> x cm</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(5 + x).2</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b) </a:t>
            </a:r>
            <a:r>
              <a:rPr lang="en-US" dirty="0" err="1">
                <a:latin typeface="Times New Roman" panose="02020603050405020304" pitchFamily="18" charset="0"/>
                <a:cs typeface="Times New Roman" panose="02020603050405020304" pitchFamily="18" charset="0"/>
                <a:sym typeface="Symbol" panose="05050102010706020507" pitchFamily="18" charset="2"/>
              </a:rPr>
              <a:t>Viết</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biểu</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thức</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biểu</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thị</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diện</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tích</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hình</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chữ</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nhật</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có</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chiều</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dài</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hơn</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chiều</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rộng</a:t>
            </a:r>
            <a:r>
              <a:rPr lang="en-US" dirty="0">
                <a:latin typeface="Times New Roman" panose="02020603050405020304" pitchFamily="18" charset="0"/>
                <a:cs typeface="Times New Roman" panose="02020603050405020304" pitchFamily="18" charset="0"/>
                <a:sym typeface="Symbol" panose="05050102010706020507" pitchFamily="18" charset="2"/>
              </a:rPr>
              <a:t> 2cm</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Gọi</a:t>
            </a:r>
            <a:r>
              <a:rPr lang="en-US" dirty="0">
                <a:latin typeface="Times New Roman" panose="02020603050405020304" pitchFamily="18" charset="0"/>
                <a:cs typeface="Times New Roman" panose="02020603050405020304" pitchFamily="18" charset="0"/>
                <a:sym typeface="Symbol" panose="05050102010706020507" pitchFamily="18" charset="2"/>
              </a:rPr>
              <a:t> x(cm) </a:t>
            </a:r>
            <a:r>
              <a:rPr lang="en-US" dirty="0" err="1">
                <a:latin typeface="Times New Roman" panose="02020603050405020304" pitchFamily="18" charset="0"/>
                <a:cs typeface="Times New Roman" panose="02020603050405020304" pitchFamily="18" charset="0"/>
                <a:sym typeface="Symbol" panose="05050102010706020507" pitchFamily="18" charset="2"/>
              </a:rPr>
              <a:t>là</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chiều</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rộng</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hình</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chữ</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nhật</a:t>
            </a: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dirty="0" err="1">
                <a:latin typeface="Times New Roman" panose="02020603050405020304" pitchFamily="18" charset="0"/>
                <a:cs typeface="Times New Roman" panose="02020603050405020304" pitchFamily="18" charset="0"/>
                <a:sym typeface="Symbol" panose="05050102010706020507" pitchFamily="18" charset="2"/>
              </a:rPr>
              <a:t>Suy</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ra</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chiều</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dài</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hình</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chữ</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nhật</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là</a:t>
            </a:r>
            <a:r>
              <a:rPr lang="en-US" dirty="0">
                <a:latin typeface="Times New Roman" panose="02020603050405020304" pitchFamily="18" charset="0"/>
                <a:cs typeface="Times New Roman" panose="02020603050405020304" pitchFamily="18" charset="0"/>
                <a:sym typeface="Symbol" panose="05050102010706020507" pitchFamily="18" charset="2"/>
              </a:rPr>
              <a:t> x + 2 (cm)</a:t>
            </a:r>
          </a:p>
          <a:p>
            <a:pPr marL="0" indent="0">
              <a:buNone/>
            </a:pPr>
            <a:r>
              <a:rPr lang="en-US" dirty="0" err="1">
                <a:latin typeface="Times New Roman" panose="02020603050405020304" pitchFamily="18" charset="0"/>
                <a:cs typeface="Times New Roman" panose="02020603050405020304" pitchFamily="18" charset="0"/>
                <a:sym typeface="Symbol" panose="05050102010706020507" pitchFamily="18" charset="2"/>
              </a:rPr>
              <a:t>Diện</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tích</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hình</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chữ</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nhật</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là</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(x + 2).x</a:t>
            </a:r>
          </a:p>
        </p:txBody>
      </p:sp>
      <p:sp>
        <p:nvSpPr>
          <p:cNvPr id="4" name="Title 1">
            <a:extLst>
              <a:ext uri="{FF2B5EF4-FFF2-40B4-BE49-F238E27FC236}">
                <a16:creationId xmlns:a16="http://schemas.microsoft.com/office/drawing/2014/main" id="{1AD5227D-944B-F90C-4C70-EF33C675A92B}"/>
              </a:ext>
            </a:extLst>
          </p:cNvPr>
          <p:cNvSpPr>
            <a:spLocks noGrp="1"/>
          </p:cNvSpPr>
          <p:nvPr>
            <p:ph type="title"/>
          </p:nvPr>
        </p:nvSpPr>
        <p:spPr>
          <a:xfrm>
            <a:off x="1451149" y="224395"/>
            <a:ext cx="8798170" cy="539279"/>
          </a:xfrm>
        </p:spPr>
        <p:txBody>
          <a:bodyP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1. BIỂU THỨC SỐ, BIỂU THỨC ĐẠI SỐ</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E5F58FC-C228-412C-D507-E6FF7729EB18}"/>
              </a:ext>
            </a:extLst>
          </p:cNvPr>
          <p:cNvSpPr txBox="1"/>
          <p:nvPr/>
        </p:nvSpPr>
        <p:spPr>
          <a:xfrm>
            <a:off x="1590152" y="766239"/>
            <a:ext cx="3092380" cy="661207"/>
          </a:xfrm>
          <a:prstGeom prst="rect">
            <a:avLst/>
          </a:prstGeom>
          <a:noFill/>
        </p:spPr>
        <p:txBody>
          <a:bodyPr wrap="square">
            <a:spAutoFit/>
          </a:bodyPr>
          <a:lstStyle/>
          <a:p>
            <a:pP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2C8128F-5E27-AE11-DF25-4C80DED49427}"/>
              </a:ext>
            </a:extLst>
          </p:cNvPr>
          <p:cNvSpPr txBox="1"/>
          <p:nvPr/>
        </p:nvSpPr>
        <p:spPr>
          <a:xfrm>
            <a:off x="6380704" y="5446207"/>
            <a:ext cx="1755609" cy="523220"/>
          </a:xfrm>
          <a:prstGeom prst="rect">
            <a:avLst/>
          </a:prstGeom>
          <a:noFill/>
        </p:spPr>
        <p:txBody>
          <a:bodyPr wrap="non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x.x</a:t>
            </a:r>
            <a:r>
              <a:rPr lang="en-US" sz="2800" dirty="0">
                <a:solidFill>
                  <a:srgbClr val="0000FF"/>
                </a:solidFill>
                <a:latin typeface="Times New Roman" panose="02020603050405020304" pitchFamily="18" charset="0"/>
                <a:cs typeface="Times New Roman" panose="02020603050405020304" pitchFamily="18" charset="0"/>
              </a:rPr>
              <a:t> + 2.x</a:t>
            </a:r>
          </a:p>
        </p:txBody>
      </p:sp>
      <p:sp>
        <p:nvSpPr>
          <p:cNvPr id="9" name="TextBox 8">
            <a:extLst>
              <a:ext uri="{FF2B5EF4-FFF2-40B4-BE49-F238E27FC236}">
                <a16:creationId xmlns:a16="http://schemas.microsoft.com/office/drawing/2014/main" id="{281F5770-26FD-6F0F-3C1B-4623B0DF19B4}"/>
              </a:ext>
            </a:extLst>
          </p:cNvPr>
          <p:cNvSpPr txBox="1"/>
          <p:nvPr/>
        </p:nvSpPr>
        <p:spPr>
          <a:xfrm>
            <a:off x="8136313" y="5446207"/>
            <a:ext cx="1516762" cy="523220"/>
          </a:xfrm>
          <a:prstGeom prst="rect">
            <a:avLst/>
          </a:prstGeom>
          <a:noFill/>
        </p:spPr>
        <p:txBody>
          <a:bodyPr wrap="non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 x</a:t>
            </a:r>
            <a:r>
              <a:rPr lang="en-US" sz="2800" baseline="30000" dirty="0">
                <a:solidFill>
                  <a:srgbClr val="0000FF"/>
                </a:solidFill>
                <a:latin typeface="Times New Roman" panose="02020603050405020304" pitchFamily="18" charset="0"/>
                <a:cs typeface="Times New Roman" panose="02020603050405020304" pitchFamily="18" charset="0"/>
              </a:rPr>
              <a:t>2</a:t>
            </a:r>
            <a:r>
              <a:rPr lang="en-US" sz="2800" dirty="0">
                <a:solidFill>
                  <a:srgbClr val="0000FF"/>
                </a:solidFill>
                <a:latin typeface="Times New Roman" panose="02020603050405020304" pitchFamily="18" charset="0"/>
                <a:cs typeface="Times New Roman" panose="02020603050405020304" pitchFamily="18" charset="0"/>
              </a:rPr>
              <a:t> + 2x</a:t>
            </a:r>
          </a:p>
        </p:txBody>
      </p:sp>
    </p:spTree>
    <p:extLst>
      <p:ext uri="{BB962C8B-B14F-4D97-AF65-F5344CB8AC3E}">
        <p14:creationId xmlns:p14="http://schemas.microsoft.com/office/powerpoint/2010/main" val="204280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990277C-94B3-9AB1-905C-6FEA77F96A92}"/>
              </a:ext>
            </a:extLst>
          </p:cNvPr>
          <p:cNvSpPr/>
          <p:nvPr/>
        </p:nvSpPr>
        <p:spPr>
          <a:xfrm>
            <a:off x="2318203" y="153796"/>
            <a:ext cx="8118313"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Trò</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chơi</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Rung </a:t>
            </a:r>
            <a:r>
              <a:rPr lang="en-US" sz="54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chuông</a:t>
            </a:r>
            <a:r>
              <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vàng</a:t>
            </a:r>
            <a:endParaRPr lang="en-US"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endParaRPr>
          </a:p>
        </p:txBody>
      </p:sp>
      <p:sp>
        <p:nvSpPr>
          <p:cNvPr id="2" name="TextBox 1">
            <a:extLst>
              <a:ext uri="{FF2B5EF4-FFF2-40B4-BE49-F238E27FC236}">
                <a16:creationId xmlns:a16="http://schemas.microsoft.com/office/drawing/2014/main" id="{F8FBAF86-D8CB-801F-329B-0D646598EE43}"/>
              </a:ext>
            </a:extLst>
          </p:cNvPr>
          <p:cNvSpPr txBox="1"/>
          <p:nvPr/>
        </p:nvSpPr>
        <p:spPr>
          <a:xfrm>
            <a:off x="1071829" y="1306287"/>
            <a:ext cx="10611059" cy="3231654"/>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Thể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10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thắng</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41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56C2B-BC49-9AE7-B777-47948C7A7637}"/>
              </a:ext>
            </a:extLst>
          </p:cNvPr>
          <p:cNvSpPr>
            <a:spLocks noGrp="1"/>
          </p:cNvSpPr>
          <p:nvPr>
            <p:ph type="title"/>
          </p:nvPr>
        </p:nvSpPr>
        <p:spPr>
          <a:xfrm>
            <a:off x="2740038" y="1738979"/>
            <a:ext cx="6711924" cy="753014"/>
          </a:xfrm>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1</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A0C9413-E73A-7BBD-B8B3-3E1D0EB02D73}"/>
              </a:ext>
            </a:extLst>
          </p:cNvPr>
          <p:cNvSpPr>
            <a:spLocks noGrp="1"/>
          </p:cNvSpPr>
          <p:nvPr>
            <p:ph idx="1"/>
          </p:nvPr>
        </p:nvSpPr>
        <p:spPr>
          <a:xfrm>
            <a:off x="3693541" y="2919163"/>
            <a:ext cx="2108609" cy="2119970"/>
          </a:xfrm>
        </p:spPr>
        <p:txBody>
          <a:bodyPr>
            <a:noAutofit/>
          </a:bodyPr>
          <a:lstStyle/>
          <a:p>
            <a:pPr marL="514350" indent="-514350">
              <a:buAutoNum type="alphaUcPeriod"/>
            </a:pPr>
            <a:r>
              <a:rPr lang="en-US" sz="3200" dirty="0">
                <a:latin typeface="Times New Roman" panose="02020603050405020304" pitchFamily="18" charset="0"/>
                <a:cs typeface="Times New Roman" panose="02020603050405020304" pitchFamily="18" charset="0"/>
              </a:rPr>
              <a:t>2x + 1</a:t>
            </a:r>
          </a:p>
          <a:p>
            <a:pPr marL="514350" indent="-514350">
              <a:buAutoNum type="alphaUcPeriod"/>
            </a:pPr>
            <a:r>
              <a:rPr lang="en-US" sz="3200" dirty="0">
                <a:latin typeface="Times New Roman" panose="02020603050405020304" pitchFamily="18" charset="0"/>
                <a:cs typeface="Times New Roman" panose="02020603050405020304" pitchFamily="18" charset="0"/>
              </a:rPr>
              <a:t>4 – 5</a:t>
            </a:r>
            <a:r>
              <a:rPr lang="en-US" sz="3200" baseline="30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p>
            <a:pPr marL="514350" indent="-514350">
              <a:buAutoNum type="alphaUcPeriod"/>
            </a:pPr>
            <a:r>
              <a:rPr lang="en-US" sz="3200" dirty="0">
                <a:latin typeface="Times New Roman" panose="02020603050405020304" pitchFamily="18" charset="0"/>
                <a:cs typeface="Times New Roman" panose="02020603050405020304" pitchFamily="18" charset="0"/>
              </a:rPr>
              <a:t>3x</a:t>
            </a:r>
            <a:r>
              <a:rPr lang="en-US" sz="3200" baseline="30000" dirty="0">
                <a:latin typeface="Times New Roman" panose="02020603050405020304" pitchFamily="18" charset="0"/>
                <a:cs typeface="Times New Roman" panose="02020603050405020304" pitchFamily="18" charset="0"/>
              </a:rPr>
              <a:t>2</a:t>
            </a:r>
          </a:p>
          <a:p>
            <a:pPr marL="514350" indent="-514350">
              <a:buAutoNum type="alphaUcPeriod"/>
            </a:pPr>
            <a:r>
              <a:rPr lang="en-US" sz="3200" dirty="0">
                <a:latin typeface="Times New Roman" panose="02020603050405020304" pitchFamily="18" charset="0"/>
                <a:cs typeface="Times New Roman" panose="02020603050405020304" pitchFamily="18" charset="0"/>
              </a:rPr>
              <a:t>2.3 + x</a:t>
            </a:r>
          </a:p>
        </p:txBody>
      </p:sp>
      <p:pic>
        <p:nvPicPr>
          <p:cNvPr id="4" name="Picture 3">
            <a:extLst>
              <a:ext uri="{FF2B5EF4-FFF2-40B4-BE49-F238E27FC236}">
                <a16:creationId xmlns:a16="http://schemas.microsoft.com/office/drawing/2014/main" id="{C4937B67-C562-F94C-88AF-07248B86A89D}"/>
              </a:ext>
            </a:extLst>
          </p:cNvPr>
          <p:cNvPicPr>
            <a:picLocks noChangeAspect="1"/>
          </p:cNvPicPr>
          <p:nvPr/>
        </p:nvPicPr>
        <p:blipFill>
          <a:blip r:embed="rId6"/>
          <a:stretch>
            <a:fillRect/>
          </a:stretch>
        </p:blipFill>
        <p:spPr>
          <a:xfrm>
            <a:off x="5325396" y="5365589"/>
            <a:ext cx="633277" cy="633277"/>
          </a:xfrm>
          <a:prstGeom prst="rect">
            <a:avLst/>
          </a:prstGeom>
        </p:spPr>
      </p:pic>
      <p:sp>
        <p:nvSpPr>
          <p:cNvPr id="5" name="Oval 4">
            <a:extLst>
              <a:ext uri="{FF2B5EF4-FFF2-40B4-BE49-F238E27FC236}">
                <a16:creationId xmlns:a16="http://schemas.microsoft.com/office/drawing/2014/main" id="{B92B4BF7-8C18-A4C5-7554-CA67D4AFF690}"/>
              </a:ext>
            </a:extLst>
          </p:cNvPr>
          <p:cNvSpPr/>
          <p:nvPr/>
        </p:nvSpPr>
        <p:spPr>
          <a:xfrm>
            <a:off x="3603106" y="3429000"/>
            <a:ext cx="577008" cy="58280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5515EA1E-0DA4-EE80-D7F0-06E40D215130}"/>
              </a:ext>
            </a:extLst>
          </p:cNvPr>
          <p:cNvSpPr/>
          <p:nvPr/>
        </p:nvSpPr>
        <p:spPr>
          <a:xfrm>
            <a:off x="9889251" y="56270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0</a:t>
            </a:r>
          </a:p>
        </p:txBody>
      </p:sp>
      <p:sp>
        <p:nvSpPr>
          <p:cNvPr id="8" name="Oval 7">
            <a:extLst>
              <a:ext uri="{FF2B5EF4-FFF2-40B4-BE49-F238E27FC236}">
                <a16:creationId xmlns:a16="http://schemas.microsoft.com/office/drawing/2014/main" id="{E63BACBC-3724-1337-756B-28534DB54281}"/>
              </a:ext>
            </a:extLst>
          </p:cNvPr>
          <p:cNvSpPr/>
          <p:nvPr/>
        </p:nvSpPr>
        <p:spPr>
          <a:xfrm>
            <a:off x="9887577" y="562707"/>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1</a:t>
            </a:r>
          </a:p>
        </p:txBody>
      </p:sp>
      <p:sp>
        <p:nvSpPr>
          <p:cNvPr id="9" name="Oval 8">
            <a:extLst>
              <a:ext uri="{FF2B5EF4-FFF2-40B4-BE49-F238E27FC236}">
                <a16:creationId xmlns:a16="http://schemas.microsoft.com/office/drawing/2014/main" id="{7E13A650-316F-3E1A-0E60-293EEE69E081}"/>
              </a:ext>
            </a:extLst>
          </p:cNvPr>
          <p:cNvSpPr/>
          <p:nvPr/>
        </p:nvSpPr>
        <p:spPr>
          <a:xfrm>
            <a:off x="9887577" y="56438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2</a:t>
            </a:r>
          </a:p>
        </p:txBody>
      </p:sp>
      <p:sp>
        <p:nvSpPr>
          <p:cNvPr id="10" name="Oval 9">
            <a:extLst>
              <a:ext uri="{FF2B5EF4-FFF2-40B4-BE49-F238E27FC236}">
                <a16:creationId xmlns:a16="http://schemas.microsoft.com/office/drawing/2014/main" id="{1393F1BF-AEA1-0AFF-2AD3-C92B16123E4B}"/>
              </a:ext>
            </a:extLst>
          </p:cNvPr>
          <p:cNvSpPr/>
          <p:nvPr/>
        </p:nvSpPr>
        <p:spPr>
          <a:xfrm>
            <a:off x="9876691" y="563544"/>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3</a:t>
            </a:r>
          </a:p>
        </p:txBody>
      </p:sp>
      <p:sp>
        <p:nvSpPr>
          <p:cNvPr id="11" name="Oval 10">
            <a:extLst>
              <a:ext uri="{FF2B5EF4-FFF2-40B4-BE49-F238E27FC236}">
                <a16:creationId xmlns:a16="http://schemas.microsoft.com/office/drawing/2014/main" id="{C636BF3C-5F79-6F46-7087-2CA021C45E47}"/>
              </a:ext>
            </a:extLst>
          </p:cNvPr>
          <p:cNvSpPr/>
          <p:nvPr/>
        </p:nvSpPr>
        <p:spPr>
          <a:xfrm>
            <a:off x="988757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4</a:t>
            </a:r>
          </a:p>
        </p:txBody>
      </p:sp>
      <p:sp>
        <p:nvSpPr>
          <p:cNvPr id="12" name="Oval 11">
            <a:extLst>
              <a:ext uri="{FF2B5EF4-FFF2-40B4-BE49-F238E27FC236}">
                <a16:creationId xmlns:a16="http://schemas.microsoft.com/office/drawing/2014/main" id="{4F6DFC01-1FBC-DFA1-B8C8-70C9C0AC7494}"/>
              </a:ext>
            </a:extLst>
          </p:cNvPr>
          <p:cNvSpPr/>
          <p:nvPr/>
        </p:nvSpPr>
        <p:spPr>
          <a:xfrm>
            <a:off x="9885903" y="57191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5</a:t>
            </a:r>
          </a:p>
        </p:txBody>
      </p:sp>
      <p:sp>
        <p:nvSpPr>
          <p:cNvPr id="13" name="Oval 12">
            <a:extLst>
              <a:ext uri="{FF2B5EF4-FFF2-40B4-BE49-F238E27FC236}">
                <a16:creationId xmlns:a16="http://schemas.microsoft.com/office/drawing/2014/main" id="{D2B5E1AE-71DF-9F10-512E-891998DB08C2}"/>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6</a:t>
            </a:r>
          </a:p>
        </p:txBody>
      </p:sp>
      <p:sp>
        <p:nvSpPr>
          <p:cNvPr id="14" name="Oval 13">
            <a:extLst>
              <a:ext uri="{FF2B5EF4-FFF2-40B4-BE49-F238E27FC236}">
                <a16:creationId xmlns:a16="http://schemas.microsoft.com/office/drawing/2014/main" id="{31E2C03F-458B-010E-1D2D-7D0E7CF5525B}"/>
              </a:ext>
            </a:extLst>
          </p:cNvPr>
          <p:cNvSpPr/>
          <p:nvPr/>
        </p:nvSpPr>
        <p:spPr>
          <a:xfrm>
            <a:off x="9898463" y="56773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7</a:t>
            </a:r>
          </a:p>
        </p:txBody>
      </p:sp>
      <p:sp>
        <p:nvSpPr>
          <p:cNvPr id="15" name="Oval 14">
            <a:extLst>
              <a:ext uri="{FF2B5EF4-FFF2-40B4-BE49-F238E27FC236}">
                <a16:creationId xmlns:a16="http://schemas.microsoft.com/office/drawing/2014/main" id="{BE0F4491-2A07-CDF7-A157-7313B2B20C2D}"/>
              </a:ext>
            </a:extLst>
          </p:cNvPr>
          <p:cNvSpPr/>
          <p:nvPr/>
        </p:nvSpPr>
        <p:spPr>
          <a:xfrm>
            <a:off x="9882134" y="574429"/>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8</a:t>
            </a:r>
          </a:p>
        </p:txBody>
      </p:sp>
      <p:sp>
        <p:nvSpPr>
          <p:cNvPr id="16" name="Oval 15">
            <a:extLst>
              <a:ext uri="{FF2B5EF4-FFF2-40B4-BE49-F238E27FC236}">
                <a16:creationId xmlns:a16="http://schemas.microsoft.com/office/drawing/2014/main" id="{A40327A5-4272-6377-8B6D-E94D9FC15096}"/>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9</a:t>
            </a:r>
          </a:p>
        </p:txBody>
      </p:sp>
      <p:sp>
        <p:nvSpPr>
          <p:cNvPr id="17" name="Oval 16">
            <a:extLst>
              <a:ext uri="{FF2B5EF4-FFF2-40B4-BE49-F238E27FC236}">
                <a16:creationId xmlns:a16="http://schemas.microsoft.com/office/drawing/2014/main" id="{B79CC68A-32FE-AE68-3FE9-B065FB29D419}"/>
              </a:ext>
            </a:extLst>
          </p:cNvPr>
          <p:cNvSpPr/>
          <p:nvPr/>
        </p:nvSpPr>
        <p:spPr>
          <a:xfrm>
            <a:off x="9896789" y="553912"/>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0000"/>
                </a:solidFill>
                <a:latin typeface=".VnCooper" panose="020B7200000000000000" pitchFamily="34" charset="0"/>
              </a:rPr>
              <a:t>10</a:t>
            </a:r>
          </a:p>
        </p:txBody>
      </p:sp>
      <p:pic>
        <p:nvPicPr>
          <p:cNvPr id="18" name="het gio">
            <a:hlinkClick r:id="" action="ppaction://media"/>
            <a:extLst>
              <a:ext uri="{FF2B5EF4-FFF2-40B4-BE49-F238E27FC236}">
                <a16:creationId xmlns:a16="http://schemas.microsoft.com/office/drawing/2014/main" id="{6F4D0E62-121E-4175-57BC-FB83C559EC0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76539" y="679920"/>
            <a:ext cx="487363" cy="487363"/>
          </a:xfrm>
          <a:prstGeom prst="rect">
            <a:avLst/>
          </a:prstGeom>
        </p:spPr>
      </p:pic>
      <p:pic>
        <p:nvPicPr>
          <p:cNvPr id="19" name="Picture 2" descr="Bắt đầu-biểu Tượng-miễn Phí Biểu Tượng Miễn Phí Tải Về">
            <a:extLst>
              <a:ext uri="{FF2B5EF4-FFF2-40B4-BE49-F238E27FC236}">
                <a16:creationId xmlns:a16="http://schemas.microsoft.com/office/drawing/2014/main" id="{E02A8995-044E-4892-D608-34DAAF731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32995" y="1797818"/>
            <a:ext cx="487363" cy="48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8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0" nodeType="clickEffect">
                                  <p:stCondLst>
                                    <p:cond delay="1000"/>
                                  </p:stCondLst>
                                  <p:childTnLst>
                                    <p:set>
                                      <p:cBhvr>
                                        <p:cTn id="32" dur="1" fill="hold">
                                          <p:stCondLst>
                                            <p:cond delay="0"/>
                                          </p:stCondLst>
                                        </p:cTn>
                                        <p:tgtEl>
                                          <p:spTgt spid="1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par>
                                <p:cTn id="33" presetID="1" presetClass="exit" presetSubtype="0" fill="hold" grpId="0" nodeType="withEffect">
                                  <p:stCondLst>
                                    <p:cond delay="2000"/>
                                  </p:stCondLst>
                                  <p:childTnLst>
                                    <p:set>
                                      <p:cBhvr>
                                        <p:cTn id="34"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ashreg.wav"/>
                                        </p:tgtEl>
                                      </p:cMediaNode>
                                    </p:audio>
                                  </p:subTnLst>
                                </p:cTn>
                              </p:par>
                              <p:par>
                                <p:cTn id="35" presetID="1" presetClass="exit" presetSubtype="0" fill="hold" grpId="0" nodeType="withEffect">
                                  <p:stCondLst>
                                    <p:cond delay="3000"/>
                                  </p:stCondLst>
                                  <p:childTnLst>
                                    <p:set>
                                      <p:cBhvr>
                                        <p:cTn id="36"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par>
                                <p:cTn id="37" presetID="1" presetClass="exit" presetSubtype="0" fill="hold" grpId="0" nodeType="withEffect">
                                  <p:stCondLst>
                                    <p:cond delay="4000"/>
                                  </p:stCondLst>
                                  <p:childTnLst>
                                    <p:set>
                                      <p:cBhvr>
                                        <p:cTn id="38"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ashreg.wav"/>
                                        </p:tgtEl>
                                      </p:cMediaNode>
                                    </p:audio>
                                  </p:subTnLst>
                                </p:cTn>
                              </p:par>
                              <p:par>
                                <p:cTn id="39" presetID="1" presetClass="exit" presetSubtype="0" fill="hold" grpId="0" nodeType="withEffect">
                                  <p:stCondLst>
                                    <p:cond delay="5000"/>
                                  </p:stCondLst>
                                  <p:childTnLst>
                                    <p:set>
                                      <p:cBhvr>
                                        <p:cTn id="40"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cashreg.wav"/>
                                        </p:tgtEl>
                                      </p:cMediaNode>
                                    </p:audio>
                                  </p:subTnLst>
                                </p:cTn>
                              </p:par>
                              <p:par>
                                <p:cTn id="41" presetID="1" presetClass="exit" presetSubtype="0" fill="hold" grpId="0" nodeType="withEffect">
                                  <p:stCondLst>
                                    <p:cond delay="6000"/>
                                  </p:stCondLst>
                                  <p:childTnLst>
                                    <p:set>
                                      <p:cBhvr>
                                        <p:cTn id="42"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par>
                                <p:cTn id="43" presetID="1" presetClass="exit" presetSubtype="0" fill="hold" grpId="0" nodeType="withEffect">
                                  <p:stCondLst>
                                    <p:cond delay="7000"/>
                                  </p:stCondLst>
                                  <p:childTnLst>
                                    <p:set>
                                      <p:cBhvr>
                                        <p:cTn id="44"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cashreg.wav"/>
                                        </p:tgtEl>
                                      </p:cMediaNode>
                                    </p:audio>
                                  </p:subTnLst>
                                </p:cTn>
                              </p:par>
                              <p:par>
                                <p:cTn id="45" presetID="1" presetClass="exit" presetSubtype="0" fill="hold" grpId="0" nodeType="withEffect">
                                  <p:stCondLst>
                                    <p:cond delay="8000"/>
                                  </p:stCondLst>
                                  <p:childTnLst>
                                    <p:set>
                                      <p:cBhvr>
                                        <p:cTn id="46"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ashreg.wav"/>
                                        </p:tgtEl>
                                      </p:cMediaNode>
                                    </p:audio>
                                  </p:subTnLst>
                                </p:cTn>
                              </p:par>
                              <p:par>
                                <p:cTn id="47" presetID="1" presetClass="exit" presetSubtype="0" fill="hold" grpId="0" nodeType="withEffect">
                                  <p:stCondLst>
                                    <p:cond delay="9000"/>
                                  </p:stCondLst>
                                  <p:childTnLst>
                                    <p:set>
                                      <p:cBhvr>
                                        <p:cTn id="48"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cashreg.wav"/>
                                        </p:tgtEl>
                                      </p:cMediaNode>
                                    </p:audio>
                                  </p:subTnLst>
                                </p:cTn>
                              </p:par>
                              <p:par>
                                <p:cTn id="49" presetID="1" presetClass="exit" presetSubtype="0" fill="hold" grpId="0" nodeType="withEffect">
                                  <p:stCondLst>
                                    <p:cond delay="1000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mediacall" presetSubtype="0" fill="hold" nodeType="withEffect">
                                  <p:stCondLst>
                                    <p:cond delay="10000"/>
                                  </p:stCondLst>
                                  <p:childTnLst>
                                    <p:cmd type="call" cmd="playFrom(0.0)">
                                      <p:cBhvr>
                                        <p:cTn id="52" dur="5250" fill="hold"/>
                                        <p:tgtEl>
                                          <p:spTgt spid="18"/>
                                        </p:tgtEl>
                                      </p:cBhvr>
                                    </p:cmd>
                                  </p:childTnLst>
                                </p:cTn>
                              </p:par>
                            </p:childTnLst>
                          </p:cTn>
                        </p:par>
                      </p:childTnLst>
                    </p:cTn>
                  </p:par>
                </p:childTnLst>
              </p:cTn>
              <p:nextCondLst>
                <p:cond evt="onClick" delay="0">
                  <p:tgtEl>
                    <p:spTgt spid="19"/>
                  </p:tgtEl>
                </p:cond>
              </p:nextCondLst>
            </p:seq>
            <p:audio>
              <p:cMediaNode vol="80000">
                <p:cTn id="53" fill="hold" display="0">
                  <p:stCondLst>
                    <p:cond delay="indefinite"/>
                  </p:stCondLst>
                  <p:endCondLst>
                    <p:cond evt="onStopAudio" delay="0">
                      <p:tgtEl>
                        <p:sldTgt/>
                      </p:tgtEl>
                    </p:cond>
                  </p:endCondLst>
                </p:cTn>
                <p:tgtEl>
                  <p:spTgt spid="18"/>
                </p:tgtEl>
              </p:cMediaNode>
            </p:audio>
          </p:childTnLst>
        </p:cTn>
      </p:par>
    </p:tnLst>
    <p:bldLst>
      <p:bldP spid="2" grpId="0"/>
      <p:bldP spid="3" grpId="0" uiExpand="1" build="p"/>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20D11853-4B4B-1A4F-E78C-65B94DCB8F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986AEE-FCB9-E37E-5A14-A5EA0E167E1B}"/>
              </a:ext>
            </a:extLst>
          </p:cNvPr>
          <p:cNvSpPr>
            <a:spLocks noGrp="1"/>
          </p:cNvSpPr>
          <p:nvPr>
            <p:ph type="title"/>
          </p:nvPr>
        </p:nvSpPr>
        <p:spPr>
          <a:xfrm>
            <a:off x="1830328" y="1974811"/>
            <a:ext cx="8242810" cy="753014"/>
          </a:xfrm>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241D99F-B3B1-A5D7-E946-CC8BBB8AA5E3}"/>
              </a:ext>
            </a:extLst>
          </p:cNvPr>
          <p:cNvSpPr>
            <a:spLocks noGrp="1"/>
          </p:cNvSpPr>
          <p:nvPr>
            <p:ph idx="1"/>
          </p:nvPr>
        </p:nvSpPr>
        <p:spPr>
          <a:xfrm>
            <a:off x="3488323" y="2903976"/>
            <a:ext cx="2108609" cy="2119970"/>
          </a:xfrm>
        </p:spPr>
        <p:txBody>
          <a:bodyPr>
            <a:noAutofit/>
          </a:bodyPr>
          <a:lstStyle/>
          <a:p>
            <a:pPr marL="514350" indent="-514350">
              <a:buAutoNum type="alphaUcPeriod"/>
            </a:pPr>
            <a:r>
              <a:rPr lang="en-US" sz="3200" dirty="0">
                <a:latin typeface="Times New Roman" panose="02020603050405020304" pitchFamily="18" charset="0"/>
                <a:cs typeface="Times New Roman" panose="02020603050405020304" pitchFamily="18" charset="0"/>
              </a:rPr>
              <a:t>2.5 + 1</a:t>
            </a:r>
          </a:p>
          <a:p>
            <a:pPr marL="514350" indent="-514350">
              <a:buAutoNum type="alphaUcPeriod"/>
            </a:pPr>
            <a:r>
              <a:rPr lang="en-US" sz="3200" dirty="0">
                <a:latin typeface="Times New Roman" panose="02020603050405020304" pitchFamily="18" charset="0"/>
                <a:cs typeface="Times New Roman" panose="02020603050405020304" pitchFamily="18" charset="0"/>
              </a:rPr>
              <a:t>7 – 5</a:t>
            </a:r>
            <a:r>
              <a:rPr lang="en-US" sz="3200" baseline="30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a:p>
            <a:pPr marL="514350" indent="-514350">
              <a:buAutoNum type="alphaUcPeriod"/>
            </a:pPr>
            <a:r>
              <a:rPr lang="en-US" sz="3200" dirty="0">
                <a:latin typeface="Times New Roman" panose="02020603050405020304" pitchFamily="18" charset="0"/>
                <a:cs typeface="Times New Roman" panose="02020603050405020304" pitchFamily="18" charset="0"/>
              </a:rPr>
              <a:t>3x</a:t>
            </a:r>
            <a:r>
              <a:rPr lang="en-US" sz="3200" baseline="30000" dirty="0">
                <a:latin typeface="Times New Roman" panose="02020603050405020304" pitchFamily="18" charset="0"/>
                <a:cs typeface="Times New Roman" panose="02020603050405020304" pitchFamily="18" charset="0"/>
              </a:rPr>
              <a:t>2</a:t>
            </a:r>
          </a:p>
          <a:p>
            <a:pPr marL="514350" indent="-514350">
              <a:buAutoNum type="alphaUcPeriod"/>
            </a:pPr>
            <a:r>
              <a:rPr lang="en-US" sz="3200" dirty="0">
                <a:latin typeface="Times New Roman" panose="02020603050405020304" pitchFamily="18" charset="0"/>
                <a:cs typeface="Times New Roman" panose="02020603050405020304" pitchFamily="18" charset="0"/>
              </a:rPr>
              <a:t>2.3 + 9</a:t>
            </a:r>
          </a:p>
        </p:txBody>
      </p:sp>
      <p:pic>
        <p:nvPicPr>
          <p:cNvPr id="4" name="Picture 3">
            <a:extLst>
              <a:ext uri="{FF2B5EF4-FFF2-40B4-BE49-F238E27FC236}">
                <a16:creationId xmlns:a16="http://schemas.microsoft.com/office/drawing/2014/main" id="{606FC8CE-0664-A0B3-5959-C1E2F15ACCE3}"/>
              </a:ext>
            </a:extLst>
          </p:cNvPr>
          <p:cNvPicPr>
            <a:picLocks noChangeAspect="1"/>
          </p:cNvPicPr>
          <p:nvPr/>
        </p:nvPicPr>
        <p:blipFill>
          <a:blip r:embed="rId6"/>
          <a:stretch>
            <a:fillRect/>
          </a:stretch>
        </p:blipFill>
        <p:spPr>
          <a:xfrm>
            <a:off x="4893317" y="5727100"/>
            <a:ext cx="633277" cy="633277"/>
          </a:xfrm>
          <a:prstGeom prst="rect">
            <a:avLst/>
          </a:prstGeom>
        </p:spPr>
      </p:pic>
      <p:sp>
        <p:nvSpPr>
          <p:cNvPr id="5" name="Oval 4">
            <a:extLst>
              <a:ext uri="{FF2B5EF4-FFF2-40B4-BE49-F238E27FC236}">
                <a16:creationId xmlns:a16="http://schemas.microsoft.com/office/drawing/2014/main" id="{FBF3D219-0271-71D4-458A-A280523A831C}"/>
              </a:ext>
            </a:extLst>
          </p:cNvPr>
          <p:cNvSpPr/>
          <p:nvPr/>
        </p:nvSpPr>
        <p:spPr>
          <a:xfrm>
            <a:off x="3488323" y="4009292"/>
            <a:ext cx="561163" cy="56270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61E9F6B8-B5BC-380E-D402-4675482AE1B3}"/>
              </a:ext>
            </a:extLst>
          </p:cNvPr>
          <p:cNvSpPr/>
          <p:nvPr/>
        </p:nvSpPr>
        <p:spPr>
          <a:xfrm>
            <a:off x="9889251" y="56270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0</a:t>
            </a:r>
          </a:p>
        </p:txBody>
      </p:sp>
      <p:sp>
        <p:nvSpPr>
          <p:cNvPr id="7" name="Oval 6">
            <a:extLst>
              <a:ext uri="{FF2B5EF4-FFF2-40B4-BE49-F238E27FC236}">
                <a16:creationId xmlns:a16="http://schemas.microsoft.com/office/drawing/2014/main" id="{BCAD9652-5DCE-1652-AB19-55DF418F6537}"/>
              </a:ext>
            </a:extLst>
          </p:cNvPr>
          <p:cNvSpPr/>
          <p:nvPr/>
        </p:nvSpPr>
        <p:spPr>
          <a:xfrm>
            <a:off x="9887577" y="562707"/>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1</a:t>
            </a:r>
          </a:p>
        </p:txBody>
      </p:sp>
      <p:sp>
        <p:nvSpPr>
          <p:cNvPr id="8" name="Oval 7">
            <a:extLst>
              <a:ext uri="{FF2B5EF4-FFF2-40B4-BE49-F238E27FC236}">
                <a16:creationId xmlns:a16="http://schemas.microsoft.com/office/drawing/2014/main" id="{B84C436E-CB6F-ABBE-F724-AD26126007C9}"/>
              </a:ext>
            </a:extLst>
          </p:cNvPr>
          <p:cNvSpPr/>
          <p:nvPr/>
        </p:nvSpPr>
        <p:spPr>
          <a:xfrm>
            <a:off x="9887577" y="56438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2</a:t>
            </a:r>
          </a:p>
        </p:txBody>
      </p:sp>
      <p:sp>
        <p:nvSpPr>
          <p:cNvPr id="9" name="Oval 8">
            <a:extLst>
              <a:ext uri="{FF2B5EF4-FFF2-40B4-BE49-F238E27FC236}">
                <a16:creationId xmlns:a16="http://schemas.microsoft.com/office/drawing/2014/main" id="{E64DA4F2-8357-47DD-C5FB-76B6AFB4F7E6}"/>
              </a:ext>
            </a:extLst>
          </p:cNvPr>
          <p:cNvSpPr/>
          <p:nvPr/>
        </p:nvSpPr>
        <p:spPr>
          <a:xfrm>
            <a:off x="9876691" y="563544"/>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3</a:t>
            </a:r>
          </a:p>
        </p:txBody>
      </p:sp>
      <p:sp>
        <p:nvSpPr>
          <p:cNvPr id="10" name="Oval 9">
            <a:extLst>
              <a:ext uri="{FF2B5EF4-FFF2-40B4-BE49-F238E27FC236}">
                <a16:creationId xmlns:a16="http://schemas.microsoft.com/office/drawing/2014/main" id="{9CB9E8AA-4B9F-B5E8-EAB0-F51AFF91EEA8}"/>
              </a:ext>
            </a:extLst>
          </p:cNvPr>
          <p:cNvSpPr/>
          <p:nvPr/>
        </p:nvSpPr>
        <p:spPr>
          <a:xfrm>
            <a:off x="988757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4</a:t>
            </a:r>
          </a:p>
        </p:txBody>
      </p:sp>
      <p:sp>
        <p:nvSpPr>
          <p:cNvPr id="11" name="Oval 10">
            <a:extLst>
              <a:ext uri="{FF2B5EF4-FFF2-40B4-BE49-F238E27FC236}">
                <a16:creationId xmlns:a16="http://schemas.microsoft.com/office/drawing/2014/main" id="{CBC5FC86-8545-1BEA-B219-FB137AA3457D}"/>
              </a:ext>
            </a:extLst>
          </p:cNvPr>
          <p:cNvSpPr/>
          <p:nvPr/>
        </p:nvSpPr>
        <p:spPr>
          <a:xfrm>
            <a:off x="9885903" y="57191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5</a:t>
            </a:r>
          </a:p>
        </p:txBody>
      </p:sp>
      <p:sp>
        <p:nvSpPr>
          <p:cNvPr id="12" name="Oval 11">
            <a:extLst>
              <a:ext uri="{FF2B5EF4-FFF2-40B4-BE49-F238E27FC236}">
                <a16:creationId xmlns:a16="http://schemas.microsoft.com/office/drawing/2014/main" id="{38040A02-AB10-1FAF-B133-8C2348948F87}"/>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6</a:t>
            </a:r>
          </a:p>
        </p:txBody>
      </p:sp>
      <p:sp>
        <p:nvSpPr>
          <p:cNvPr id="13" name="Oval 12">
            <a:extLst>
              <a:ext uri="{FF2B5EF4-FFF2-40B4-BE49-F238E27FC236}">
                <a16:creationId xmlns:a16="http://schemas.microsoft.com/office/drawing/2014/main" id="{DCE3E56F-FDB0-83B8-F388-31232A627116}"/>
              </a:ext>
            </a:extLst>
          </p:cNvPr>
          <p:cNvSpPr/>
          <p:nvPr/>
        </p:nvSpPr>
        <p:spPr>
          <a:xfrm>
            <a:off x="9898463" y="56773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7</a:t>
            </a:r>
          </a:p>
        </p:txBody>
      </p:sp>
      <p:sp>
        <p:nvSpPr>
          <p:cNvPr id="14" name="Oval 13">
            <a:extLst>
              <a:ext uri="{FF2B5EF4-FFF2-40B4-BE49-F238E27FC236}">
                <a16:creationId xmlns:a16="http://schemas.microsoft.com/office/drawing/2014/main" id="{4E324887-8230-1EFE-65B9-E5AE9E06AE36}"/>
              </a:ext>
            </a:extLst>
          </p:cNvPr>
          <p:cNvSpPr/>
          <p:nvPr/>
        </p:nvSpPr>
        <p:spPr>
          <a:xfrm>
            <a:off x="9882134" y="574429"/>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8</a:t>
            </a:r>
          </a:p>
        </p:txBody>
      </p:sp>
      <p:sp>
        <p:nvSpPr>
          <p:cNvPr id="15" name="Oval 14">
            <a:extLst>
              <a:ext uri="{FF2B5EF4-FFF2-40B4-BE49-F238E27FC236}">
                <a16:creationId xmlns:a16="http://schemas.microsoft.com/office/drawing/2014/main" id="{AF650853-3B98-E305-5AEC-15DA03FA1508}"/>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9</a:t>
            </a:r>
          </a:p>
        </p:txBody>
      </p:sp>
      <p:sp>
        <p:nvSpPr>
          <p:cNvPr id="16" name="Oval 15">
            <a:extLst>
              <a:ext uri="{FF2B5EF4-FFF2-40B4-BE49-F238E27FC236}">
                <a16:creationId xmlns:a16="http://schemas.microsoft.com/office/drawing/2014/main" id="{B4BC54DC-4F29-426A-0C93-1EB52123DBB6}"/>
              </a:ext>
            </a:extLst>
          </p:cNvPr>
          <p:cNvSpPr/>
          <p:nvPr/>
        </p:nvSpPr>
        <p:spPr>
          <a:xfrm>
            <a:off x="9896789" y="553912"/>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0000"/>
                </a:solidFill>
                <a:latin typeface=".VnCooper" panose="020B7200000000000000" pitchFamily="34" charset="0"/>
              </a:rPr>
              <a:t>10</a:t>
            </a:r>
          </a:p>
        </p:txBody>
      </p:sp>
      <p:pic>
        <p:nvPicPr>
          <p:cNvPr id="17" name="het gio">
            <a:hlinkClick r:id="" action="ppaction://media"/>
            <a:extLst>
              <a:ext uri="{FF2B5EF4-FFF2-40B4-BE49-F238E27FC236}">
                <a16:creationId xmlns:a16="http://schemas.microsoft.com/office/drawing/2014/main" id="{B15CCDE0-9726-D0A9-EE97-D0277EBD991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76539" y="679920"/>
            <a:ext cx="487363" cy="487363"/>
          </a:xfrm>
          <a:prstGeom prst="rect">
            <a:avLst/>
          </a:prstGeom>
        </p:spPr>
      </p:pic>
      <p:pic>
        <p:nvPicPr>
          <p:cNvPr id="18" name="Picture 2" descr="Bắt đầu-biểu Tượng-miễn Phí Biểu Tượng Miễn Phí Tải Về">
            <a:extLst>
              <a:ext uri="{FF2B5EF4-FFF2-40B4-BE49-F238E27FC236}">
                <a16:creationId xmlns:a16="http://schemas.microsoft.com/office/drawing/2014/main" id="{0547CF25-77A2-5A8F-B52A-9365ACBFC1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32995" y="1797818"/>
            <a:ext cx="487363" cy="48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1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nextCondLst>
                <p:cond evt="onClick" delay="0">
                  <p:tgtEl>
                    <p:spTgt spid="4"/>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 presetClass="exit" presetSubtype="0" fill="hold" grpId="0" nodeType="clickEffect">
                                  <p:stCondLst>
                                    <p:cond delay="1000"/>
                                  </p:stCondLst>
                                  <p:childTnLst>
                                    <p:set>
                                      <p:cBhvr>
                                        <p:cTn id="33"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4" name="cashreg.wav"/>
                                        </p:tgtEl>
                                      </p:cMediaNode>
                                    </p:audio>
                                  </p:subTnLst>
                                </p:cTn>
                              </p:par>
                              <p:par>
                                <p:cTn id="34" presetID="1" presetClass="exit" presetSubtype="0" fill="hold" grpId="0" nodeType="withEffect">
                                  <p:stCondLst>
                                    <p:cond delay="2000"/>
                                  </p:stCondLst>
                                  <p:childTnLst>
                                    <p:set>
                                      <p:cBhvr>
                                        <p:cTn id="35"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par>
                                <p:cTn id="36" presetID="1" presetClass="exit" presetSubtype="0" fill="hold" grpId="0" nodeType="withEffect">
                                  <p:stCondLst>
                                    <p:cond delay="3000"/>
                                  </p:stCondLst>
                                  <p:childTnLst>
                                    <p:set>
                                      <p:cBhvr>
                                        <p:cTn id="37"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cashreg.wav"/>
                                        </p:tgtEl>
                                      </p:cMediaNode>
                                    </p:audio>
                                  </p:subTnLst>
                                </p:cTn>
                              </p:par>
                              <p:par>
                                <p:cTn id="38" presetID="1" presetClass="exit" presetSubtype="0" fill="hold" grpId="0" nodeType="withEffect">
                                  <p:stCondLst>
                                    <p:cond delay="4000"/>
                                  </p:stCondLst>
                                  <p:childTnLst>
                                    <p:set>
                                      <p:cBhvr>
                                        <p:cTn id="39"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cashreg.wav"/>
                                        </p:tgtEl>
                                      </p:cMediaNode>
                                    </p:audio>
                                  </p:subTnLst>
                                </p:cTn>
                              </p:par>
                              <p:par>
                                <p:cTn id="40" presetID="1" presetClass="exit" presetSubtype="0" fill="hold" grpId="0" nodeType="withEffect">
                                  <p:stCondLst>
                                    <p:cond delay="5000"/>
                                  </p:stCondLst>
                                  <p:childTnLst>
                                    <p:set>
                                      <p:cBhvr>
                                        <p:cTn id="41"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par>
                                <p:cTn id="42" presetID="1" presetClass="exit" presetSubtype="0" fill="hold" grpId="0" nodeType="withEffect">
                                  <p:stCondLst>
                                    <p:cond delay="6000"/>
                                  </p:stCondLst>
                                  <p:childTnLst>
                                    <p:set>
                                      <p:cBhvr>
                                        <p:cTn id="43"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4" name="cashreg.wav"/>
                                        </p:tgtEl>
                                      </p:cMediaNode>
                                    </p:audio>
                                  </p:subTnLst>
                                </p:cTn>
                              </p:par>
                              <p:par>
                                <p:cTn id="44" presetID="1" presetClass="exit" presetSubtype="0" fill="hold" grpId="0" nodeType="withEffect">
                                  <p:stCondLst>
                                    <p:cond delay="7000"/>
                                  </p:stCondLst>
                                  <p:childTnLst>
                                    <p:set>
                                      <p:cBhvr>
                                        <p:cTn id="45"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cashreg.wav"/>
                                        </p:tgtEl>
                                      </p:cMediaNode>
                                    </p:audio>
                                  </p:subTnLst>
                                </p:cTn>
                              </p:par>
                              <p:par>
                                <p:cTn id="46" presetID="1" presetClass="exit" presetSubtype="0" fill="hold" grpId="0" nodeType="withEffect">
                                  <p:stCondLst>
                                    <p:cond delay="8000"/>
                                  </p:stCondLst>
                                  <p:childTnLst>
                                    <p:set>
                                      <p:cBhvr>
                                        <p:cTn id="47"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par>
                                <p:cTn id="48" presetID="1" presetClass="exit" presetSubtype="0" fill="hold" grpId="0" nodeType="withEffect">
                                  <p:stCondLst>
                                    <p:cond delay="9000"/>
                                  </p:stCondLst>
                                  <p:childTnLst>
                                    <p:set>
                                      <p:cBhvr>
                                        <p:cTn id="49"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4" name="cashreg.wav"/>
                                        </p:tgtEl>
                                      </p:cMediaNode>
                                    </p:audio>
                                  </p:subTnLst>
                                </p:cTn>
                              </p:par>
                              <p:par>
                                <p:cTn id="50" presetID="1" presetClass="exit" presetSubtype="0" fill="hold" grpId="0" nodeType="withEffect">
                                  <p:stCondLst>
                                    <p:cond delay="10000"/>
                                  </p:stCondLst>
                                  <p:childTnLst>
                                    <p:set>
                                      <p:cBhvr>
                                        <p:cTn id="51" dur="1" fill="hold">
                                          <p:stCondLst>
                                            <p:cond delay="0"/>
                                          </p:stCondLst>
                                        </p:cTn>
                                        <p:tgtEl>
                                          <p:spTgt spid="7"/>
                                        </p:tgtEl>
                                        <p:attrNameLst>
                                          <p:attrName>style.visibility</p:attrName>
                                        </p:attrNameLst>
                                      </p:cBhvr>
                                      <p:to>
                                        <p:strVal val="hidden"/>
                                      </p:to>
                                    </p:set>
                                  </p:childTnLst>
                                </p:cTn>
                              </p:par>
                              <p:par>
                                <p:cTn id="52" presetID="1" presetClass="mediacall" presetSubtype="0" fill="hold" nodeType="withEffect">
                                  <p:stCondLst>
                                    <p:cond delay="10000"/>
                                  </p:stCondLst>
                                  <p:childTnLst>
                                    <p:cmd type="call" cmd="playFrom(0.0)">
                                      <p:cBhvr>
                                        <p:cTn id="53" dur="5250" fill="hold"/>
                                        <p:tgtEl>
                                          <p:spTgt spid="17"/>
                                        </p:tgtEl>
                                      </p:cBhvr>
                                    </p:cmd>
                                  </p:childTnLst>
                                </p:cTn>
                              </p:par>
                            </p:childTnLst>
                          </p:cTn>
                        </p:par>
                      </p:childTnLst>
                    </p:cTn>
                  </p:par>
                </p:childTnLst>
              </p:cTn>
              <p:nextCondLst>
                <p:cond evt="onClick" delay="0">
                  <p:tgtEl>
                    <p:spTgt spid="18"/>
                  </p:tgtEl>
                </p:cond>
              </p:nextCondLst>
            </p:seq>
            <p:audio>
              <p:cMediaNode vol="80000">
                <p:cTn id="54" fill="hold" display="0">
                  <p:stCondLst>
                    <p:cond delay="indefinite"/>
                  </p:stCondLst>
                  <p:endCondLst>
                    <p:cond evt="onStopAudio" delay="0">
                      <p:tgtEl>
                        <p:sldTgt/>
                      </p:tgtEl>
                    </p:cond>
                  </p:endCondLst>
                </p:cTn>
                <p:tgtEl>
                  <p:spTgt spid="17"/>
                </p:tgtEl>
              </p:cMediaNode>
            </p:audio>
          </p:childTnLst>
        </p:cTn>
      </p:par>
    </p:tnLst>
    <p:bldLst>
      <p:bldP spid="2" grpId="0"/>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CEEDD430-080E-C088-73CA-C634559D92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9EDA45-E171-CBC2-9430-C7325AFA8935}"/>
              </a:ext>
            </a:extLst>
          </p:cNvPr>
          <p:cNvSpPr>
            <a:spLocks noGrp="1"/>
          </p:cNvSpPr>
          <p:nvPr>
            <p:ph type="title"/>
          </p:nvPr>
        </p:nvSpPr>
        <p:spPr>
          <a:xfrm>
            <a:off x="2328056" y="1422878"/>
            <a:ext cx="8242810" cy="753014"/>
          </a:xfrm>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3</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chéo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6cm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8cm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E30000F-7CF8-846F-D73F-35533654F87F}"/>
                  </a:ext>
                </a:extLst>
              </p:cNvPr>
              <p:cNvSpPr>
                <a:spLocks noGrp="1"/>
              </p:cNvSpPr>
              <p:nvPr>
                <p:ph idx="1"/>
              </p:nvPr>
            </p:nvSpPr>
            <p:spPr>
              <a:xfrm>
                <a:off x="3683263" y="2752214"/>
                <a:ext cx="2420108" cy="2682908"/>
              </a:xfrm>
            </p:spPr>
            <p:txBody>
              <a:bodyPr>
                <a:noAutofit/>
              </a:bodyPr>
              <a:lstStyle/>
              <a:p>
                <a:pPr marL="514350" indent="-514350">
                  <a:buAutoNum type="alphaUcPeriod"/>
                </a:pPr>
                <a:r>
                  <a:rPr lang="en-US" sz="3200" dirty="0">
                    <a:latin typeface="Times New Roman" panose="02020603050405020304" pitchFamily="18" charset="0"/>
                    <a:cs typeface="Times New Roman" panose="02020603050405020304" pitchFamily="18" charset="0"/>
                  </a:rPr>
                  <a:t>6.8</a:t>
                </a:r>
              </a:p>
              <a:p>
                <a:pPr marL="514350" indent="-514350">
                  <a:buAutoNum type="alphaUcPeriod"/>
                </a:pPr>
                <a:r>
                  <a:rPr lang="en-US" sz="3200" dirty="0">
                    <a:latin typeface="Times New Roman" panose="02020603050405020304" pitchFamily="18" charset="0"/>
                    <a:cs typeface="Times New Roman" panose="02020603050405020304" pitchFamily="18" charset="0"/>
                  </a:rPr>
                  <a:t>6 + 8</a:t>
                </a:r>
              </a:p>
              <a:p>
                <a:pPr marL="514350" indent="-514350">
                  <a:buAutoNum type="alphaUcPeriod"/>
                </a:pPr>
                <a:r>
                  <a:rPr lang="en-US" sz="3200" dirty="0">
                    <a:latin typeface="Times New Roman" panose="02020603050405020304" pitchFamily="18" charset="0"/>
                    <a:cs typeface="Times New Roman" panose="02020603050405020304" pitchFamily="18" charset="0"/>
                  </a:rPr>
                  <a:t>8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en-US" sz="3200" dirty="0">
                    <a:latin typeface="Times New Roman" panose="02020603050405020304" pitchFamily="18" charset="0"/>
                    <a:cs typeface="Times New Roman" panose="02020603050405020304" pitchFamily="18" charset="0"/>
                  </a:rPr>
                  <a:t> 6</a:t>
                </a:r>
              </a:p>
              <a:p>
                <a:pPr marL="514350" indent="-514350">
                  <a:buAutoNum type="alphaUcPeriod"/>
                </a:pPr>
                <a:r>
                  <a:rPr lang="en-US" sz="3200" baseline="300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dirty="0" smtClean="0">
                            <a:latin typeface="Cambria Math" panose="02040503050406030204" pitchFamily="18" charset="0"/>
                            <a:cs typeface="Times New Roman" panose="02020603050405020304" pitchFamily="18" charset="0"/>
                          </a:rPr>
                        </m:ctrlPr>
                      </m:fPr>
                      <m:num>
                        <m:r>
                          <a:rPr lang="en-US" sz="3200" b="0" i="1" dirty="0" smtClean="0">
                            <a:latin typeface="Cambria Math" panose="02040503050406030204" pitchFamily="18" charset="0"/>
                            <a:cs typeface="Times New Roman" panose="02020603050405020304" pitchFamily="18" charset="0"/>
                          </a:rPr>
                          <m:t>1</m:t>
                        </m:r>
                      </m:num>
                      <m:den>
                        <m:r>
                          <a:rPr lang="en-US" sz="3200" b="0" i="1" dirty="0" smtClean="0">
                            <a:latin typeface="Cambria Math" panose="02040503050406030204" pitchFamily="18" charset="0"/>
                            <a:cs typeface="Times New Roman" panose="02020603050405020304" pitchFamily="18" charset="0"/>
                          </a:rPr>
                          <m:t>2</m:t>
                        </m:r>
                      </m:den>
                    </m:f>
                    <m:r>
                      <a:rPr lang="en-US" sz="3200" b="0" i="1" dirty="0" smtClean="0">
                        <a:latin typeface="Cambria Math" panose="02040503050406030204" pitchFamily="18" charset="0"/>
                        <a:cs typeface="Times New Roman" panose="02020603050405020304" pitchFamily="18" charset="0"/>
                      </a:rPr>
                      <m:t>.6.8</m:t>
                    </m:r>
                  </m:oMath>
                </a14:m>
                <a:endParaRPr lang="en-US" sz="3200"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4E30000F-7CF8-846F-D73F-35533654F87F}"/>
                  </a:ext>
                </a:extLst>
              </p:cNvPr>
              <p:cNvSpPr>
                <a:spLocks noGrp="1" noRot="1" noChangeAspect="1" noMove="1" noResize="1" noEditPoints="1" noAdjustHandles="1" noChangeArrowheads="1" noChangeShapeType="1" noTextEdit="1"/>
              </p:cNvSpPr>
              <p:nvPr>
                <p:ph idx="1"/>
              </p:nvPr>
            </p:nvSpPr>
            <p:spPr>
              <a:xfrm>
                <a:off x="3683263" y="2752214"/>
                <a:ext cx="2420108" cy="2682908"/>
              </a:xfrm>
              <a:blipFill>
                <a:blip r:embed="rId6"/>
                <a:stretch>
                  <a:fillRect l="-5542" t="-4989"/>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CBFAC15-13E3-56BC-04AC-2E952A9EBAFE}"/>
              </a:ext>
            </a:extLst>
          </p:cNvPr>
          <p:cNvPicPr>
            <a:picLocks noChangeAspect="1"/>
          </p:cNvPicPr>
          <p:nvPr/>
        </p:nvPicPr>
        <p:blipFill>
          <a:blip r:embed="rId7"/>
          <a:stretch>
            <a:fillRect/>
          </a:stretch>
        </p:blipFill>
        <p:spPr>
          <a:xfrm>
            <a:off x="4893317" y="5727100"/>
            <a:ext cx="633277" cy="633277"/>
          </a:xfrm>
          <a:prstGeom prst="rect">
            <a:avLst/>
          </a:prstGeom>
        </p:spPr>
      </p:pic>
      <p:sp>
        <p:nvSpPr>
          <p:cNvPr id="5" name="Oval 4">
            <a:extLst>
              <a:ext uri="{FF2B5EF4-FFF2-40B4-BE49-F238E27FC236}">
                <a16:creationId xmlns:a16="http://schemas.microsoft.com/office/drawing/2014/main" id="{832EA717-47AB-16B6-995A-167F71EE44DB}"/>
              </a:ext>
            </a:extLst>
          </p:cNvPr>
          <p:cNvSpPr/>
          <p:nvPr/>
        </p:nvSpPr>
        <p:spPr>
          <a:xfrm>
            <a:off x="3683263" y="4501662"/>
            <a:ext cx="561163" cy="56270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6C668CBF-21E6-A747-5035-3BA1C404C533}"/>
              </a:ext>
            </a:extLst>
          </p:cNvPr>
          <p:cNvSpPr/>
          <p:nvPr/>
        </p:nvSpPr>
        <p:spPr>
          <a:xfrm>
            <a:off x="10031491" y="3438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0</a:t>
            </a:r>
          </a:p>
        </p:txBody>
      </p:sp>
      <p:sp>
        <p:nvSpPr>
          <p:cNvPr id="7" name="Oval 6">
            <a:extLst>
              <a:ext uri="{FF2B5EF4-FFF2-40B4-BE49-F238E27FC236}">
                <a16:creationId xmlns:a16="http://schemas.microsoft.com/office/drawing/2014/main" id="{8829CAF5-7C78-143B-280F-FD6FE4BCDE85}"/>
              </a:ext>
            </a:extLst>
          </p:cNvPr>
          <p:cNvSpPr/>
          <p:nvPr/>
        </p:nvSpPr>
        <p:spPr>
          <a:xfrm>
            <a:off x="10029817" y="34387"/>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1</a:t>
            </a:r>
          </a:p>
        </p:txBody>
      </p:sp>
      <p:sp>
        <p:nvSpPr>
          <p:cNvPr id="8" name="Oval 7">
            <a:extLst>
              <a:ext uri="{FF2B5EF4-FFF2-40B4-BE49-F238E27FC236}">
                <a16:creationId xmlns:a16="http://schemas.microsoft.com/office/drawing/2014/main" id="{E1A3278A-2F4C-B6C4-4F91-5ED7159B55E6}"/>
              </a:ext>
            </a:extLst>
          </p:cNvPr>
          <p:cNvSpPr/>
          <p:nvPr/>
        </p:nvSpPr>
        <p:spPr>
          <a:xfrm>
            <a:off x="10029817" y="3606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2</a:t>
            </a:r>
          </a:p>
        </p:txBody>
      </p:sp>
      <p:sp>
        <p:nvSpPr>
          <p:cNvPr id="9" name="Oval 8">
            <a:extLst>
              <a:ext uri="{FF2B5EF4-FFF2-40B4-BE49-F238E27FC236}">
                <a16:creationId xmlns:a16="http://schemas.microsoft.com/office/drawing/2014/main" id="{D765E499-240B-645E-7885-7AF86F3D04FD}"/>
              </a:ext>
            </a:extLst>
          </p:cNvPr>
          <p:cNvSpPr/>
          <p:nvPr/>
        </p:nvSpPr>
        <p:spPr>
          <a:xfrm>
            <a:off x="10018931" y="35224"/>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3</a:t>
            </a:r>
          </a:p>
        </p:txBody>
      </p:sp>
      <p:sp>
        <p:nvSpPr>
          <p:cNvPr id="10" name="Oval 9">
            <a:extLst>
              <a:ext uri="{FF2B5EF4-FFF2-40B4-BE49-F238E27FC236}">
                <a16:creationId xmlns:a16="http://schemas.microsoft.com/office/drawing/2014/main" id="{A26DAC8A-4D4F-9981-1D04-681F85EE8AA4}"/>
              </a:ext>
            </a:extLst>
          </p:cNvPr>
          <p:cNvSpPr/>
          <p:nvPr/>
        </p:nvSpPr>
        <p:spPr>
          <a:xfrm>
            <a:off x="10029817" y="3271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4</a:t>
            </a:r>
          </a:p>
        </p:txBody>
      </p:sp>
      <p:sp>
        <p:nvSpPr>
          <p:cNvPr id="11" name="Oval 10">
            <a:extLst>
              <a:ext uri="{FF2B5EF4-FFF2-40B4-BE49-F238E27FC236}">
                <a16:creationId xmlns:a16="http://schemas.microsoft.com/office/drawing/2014/main" id="{2EB6C008-E3E4-0F77-41BF-6D0C0DD2B579}"/>
              </a:ext>
            </a:extLst>
          </p:cNvPr>
          <p:cNvSpPr/>
          <p:nvPr/>
        </p:nvSpPr>
        <p:spPr>
          <a:xfrm>
            <a:off x="10028143" y="4359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5</a:t>
            </a:r>
          </a:p>
        </p:txBody>
      </p:sp>
      <p:sp>
        <p:nvSpPr>
          <p:cNvPr id="12" name="Oval 11">
            <a:extLst>
              <a:ext uri="{FF2B5EF4-FFF2-40B4-BE49-F238E27FC236}">
                <a16:creationId xmlns:a16="http://schemas.microsoft.com/office/drawing/2014/main" id="{3A247D96-98FC-7C77-3EF9-6EC42C5B1AA6}"/>
              </a:ext>
            </a:extLst>
          </p:cNvPr>
          <p:cNvSpPr/>
          <p:nvPr/>
        </p:nvSpPr>
        <p:spPr>
          <a:xfrm>
            <a:off x="10017257" y="3271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6</a:t>
            </a:r>
          </a:p>
        </p:txBody>
      </p:sp>
      <p:sp>
        <p:nvSpPr>
          <p:cNvPr id="13" name="Oval 12">
            <a:extLst>
              <a:ext uri="{FF2B5EF4-FFF2-40B4-BE49-F238E27FC236}">
                <a16:creationId xmlns:a16="http://schemas.microsoft.com/office/drawing/2014/main" id="{7CD14B5E-0002-681D-D772-DF639FBF2340}"/>
              </a:ext>
            </a:extLst>
          </p:cNvPr>
          <p:cNvSpPr/>
          <p:nvPr/>
        </p:nvSpPr>
        <p:spPr>
          <a:xfrm>
            <a:off x="10040703" y="3941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7</a:t>
            </a:r>
          </a:p>
        </p:txBody>
      </p:sp>
      <p:sp>
        <p:nvSpPr>
          <p:cNvPr id="14" name="Oval 13">
            <a:extLst>
              <a:ext uri="{FF2B5EF4-FFF2-40B4-BE49-F238E27FC236}">
                <a16:creationId xmlns:a16="http://schemas.microsoft.com/office/drawing/2014/main" id="{29CACFA0-C62E-0A2D-B874-C21DF4147CF3}"/>
              </a:ext>
            </a:extLst>
          </p:cNvPr>
          <p:cNvSpPr/>
          <p:nvPr/>
        </p:nvSpPr>
        <p:spPr>
          <a:xfrm>
            <a:off x="10024374" y="46109"/>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8</a:t>
            </a:r>
          </a:p>
        </p:txBody>
      </p:sp>
      <p:sp>
        <p:nvSpPr>
          <p:cNvPr id="15" name="Oval 14">
            <a:extLst>
              <a:ext uri="{FF2B5EF4-FFF2-40B4-BE49-F238E27FC236}">
                <a16:creationId xmlns:a16="http://schemas.microsoft.com/office/drawing/2014/main" id="{7BFA64F6-5BB2-D08E-B53D-601EDD4A206B}"/>
              </a:ext>
            </a:extLst>
          </p:cNvPr>
          <p:cNvSpPr/>
          <p:nvPr/>
        </p:nvSpPr>
        <p:spPr>
          <a:xfrm>
            <a:off x="10017257" y="3271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9</a:t>
            </a:r>
          </a:p>
        </p:txBody>
      </p:sp>
      <p:sp>
        <p:nvSpPr>
          <p:cNvPr id="16" name="Oval 15">
            <a:extLst>
              <a:ext uri="{FF2B5EF4-FFF2-40B4-BE49-F238E27FC236}">
                <a16:creationId xmlns:a16="http://schemas.microsoft.com/office/drawing/2014/main" id="{8089E6F9-8B1A-5370-BD40-BEB36C0F30A8}"/>
              </a:ext>
            </a:extLst>
          </p:cNvPr>
          <p:cNvSpPr/>
          <p:nvPr/>
        </p:nvSpPr>
        <p:spPr>
          <a:xfrm>
            <a:off x="10039029" y="25592"/>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0000"/>
                </a:solidFill>
                <a:latin typeface=".VnCooper" panose="020B7200000000000000" pitchFamily="34" charset="0"/>
              </a:rPr>
              <a:t>10</a:t>
            </a:r>
          </a:p>
        </p:txBody>
      </p:sp>
      <p:pic>
        <p:nvPicPr>
          <p:cNvPr id="17" name="het gio">
            <a:hlinkClick r:id="" action="ppaction://media"/>
            <a:extLst>
              <a:ext uri="{FF2B5EF4-FFF2-40B4-BE49-F238E27FC236}">
                <a16:creationId xmlns:a16="http://schemas.microsoft.com/office/drawing/2014/main" id="{7D5AAF16-3FAD-0908-ABCA-2C12BD32E87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718779" y="151600"/>
            <a:ext cx="487363" cy="487363"/>
          </a:xfrm>
          <a:prstGeom prst="rect">
            <a:avLst/>
          </a:prstGeom>
        </p:spPr>
      </p:pic>
      <p:pic>
        <p:nvPicPr>
          <p:cNvPr id="18" name="Picture 2" descr="Bắt đầu-biểu Tượng-miễn Phí Biểu Tượng Miễn Phí Tải Về">
            <a:extLst>
              <a:ext uri="{FF2B5EF4-FFF2-40B4-BE49-F238E27FC236}">
                <a16:creationId xmlns:a16="http://schemas.microsoft.com/office/drawing/2014/main" id="{40092EEB-AFE4-0D17-402F-7C49687565F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75235" y="1269498"/>
            <a:ext cx="487363" cy="48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45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0" nodeType="clickEffect">
                                  <p:stCondLst>
                                    <p:cond delay="1000"/>
                                  </p:stCondLst>
                                  <p:childTnLst>
                                    <p:set>
                                      <p:cBhvr>
                                        <p:cTn id="32"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par>
                                <p:cTn id="33" presetID="1" presetClass="exit" presetSubtype="0" fill="hold" grpId="0" nodeType="withEffect">
                                  <p:stCondLst>
                                    <p:cond delay="2000"/>
                                  </p:stCondLst>
                                  <p:childTnLst>
                                    <p:set>
                                      <p:cBhvr>
                                        <p:cTn id="34"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ashreg.wav"/>
                                        </p:tgtEl>
                                      </p:cMediaNode>
                                    </p:audio>
                                  </p:subTnLst>
                                </p:cTn>
                              </p:par>
                              <p:par>
                                <p:cTn id="35" presetID="1" presetClass="exit" presetSubtype="0" fill="hold" grpId="0" nodeType="withEffect">
                                  <p:stCondLst>
                                    <p:cond delay="3000"/>
                                  </p:stCondLst>
                                  <p:childTnLst>
                                    <p:set>
                                      <p:cBhvr>
                                        <p:cTn id="36"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par>
                                <p:cTn id="37" presetID="1" presetClass="exit" presetSubtype="0" fill="hold" grpId="0" nodeType="withEffect">
                                  <p:stCondLst>
                                    <p:cond delay="4000"/>
                                  </p:stCondLst>
                                  <p:childTnLst>
                                    <p:set>
                                      <p:cBhvr>
                                        <p:cTn id="38"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ashreg.wav"/>
                                        </p:tgtEl>
                                      </p:cMediaNode>
                                    </p:audio>
                                  </p:subTnLst>
                                </p:cTn>
                              </p:par>
                              <p:par>
                                <p:cTn id="39" presetID="1" presetClass="exit" presetSubtype="0" fill="hold" grpId="0" nodeType="withEffect">
                                  <p:stCondLst>
                                    <p:cond delay="5000"/>
                                  </p:stCondLst>
                                  <p:childTnLst>
                                    <p:set>
                                      <p:cBhvr>
                                        <p:cTn id="40"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cashreg.wav"/>
                                        </p:tgtEl>
                                      </p:cMediaNode>
                                    </p:audio>
                                  </p:subTnLst>
                                </p:cTn>
                              </p:par>
                              <p:par>
                                <p:cTn id="41" presetID="1" presetClass="exit" presetSubtype="0" fill="hold" grpId="0" nodeType="withEffect">
                                  <p:stCondLst>
                                    <p:cond delay="6000"/>
                                  </p:stCondLst>
                                  <p:childTnLst>
                                    <p:set>
                                      <p:cBhvr>
                                        <p:cTn id="42"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par>
                                <p:cTn id="43" presetID="1" presetClass="exit" presetSubtype="0" fill="hold" grpId="0" nodeType="withEffect">
                                  <p:stCondLst>
                                    <p:cond delay="7000"/>
                                  </p:stCondLst>
                                  <p:childTnLst>
                                    <p:set>
                                      <p:cBhvr>
                                        <p:cTn id="44"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cashreg.wav"/>
                                        </p:tgtEl>
                                      </p:cMediaNode>
                                    </p:audio>
                                  </p:subTnLst>
                                </p:cTn>
                              </p:par>
                              <p:par>
                                <p:cTn id="45" presetID="1" presetClass="exit" presetSubtype="0" fill="hold" grpId="0" nodeType="withEffect">
                                  <p:stCondLst>
                                    <p:cond delay="8000"/>
                                  </p:stCondLst>
                                  <p:childTnLst>
                                    <p:set>
                                      <p:cBhvr>
                                        <p:cTn id="46"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ashreg.wav"/>
                                        </p:tgtEl>
                                      </p:cMediaNode>
                                    </p:audio>
                                  </p:subTnLst>
                                </p:cTn>
                              </p:par>
                              <p:par>
                                <p:cTn id="47" presetID="1" presetClass="exit" presetSubtype="0" fill="hold" grpId="0" nodeType="withEffect">
                                  <p:stCondLst>
                                    <p:cond delay="9000"/>
                                  </p:stCondLst>
                                  <p:childTnLst>
                                    <p:set>
                                      <p:cBhvr>
                                        <p:cTn id="48"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cashreg.wav"/>
                                        </p:tgtEl>
                                      </p:cMediaNode>
                                    </p:audio>
                                  </p:subTnLst>
                                </p:cTn>
                              </p:par>
                              <p:par>
                                <p:cTn id="49" presetID="1" presetClass="exit" presetSubtype="0" fill="hold" grpId="0" nodeType="withEffect">
                                  <p:stCondLst>
                                    <p:cond delay="1000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mediacall" presetSubtype="0" fill="hold" nodeType="withEffect">
                                  <p:stCondLst>
                                    <p:cond delay="10000"/>
                                  </p:stCondLst>
                                  <p:childTnLst>
                                    <p:cmd type="call" cmd="playFrom(0.0)">
                                      <p:cBhvr>
                                        <p:cTn id="52" dur="5250" fill="hold"/>
                                        <p:tgtEl>
                                          <p:spTgt spid="17"/>
                                        </p:tgtEl>
                                      </p:cBhvr>
                                    </p:cmd>
                                  </p:childTnLst>
                                </p:cTn>
                              </p:par>
                            </p:childTnLst>
                          </p:cTn>
                        </p:par>
                      </p:childTnLst>
                    </p:cTn>
                  </p:par>
                </p:childTnLst>
              </p:cTn>
              <p:nextCondLst>
                <p:cond evt="onClick" delay="0">
                  <p:tgtEl>
                    <p:spTgt spid="18"/>
                  </p:tgtEl>
                </p:cond>
              </p:nextCondLst>
            </p:seq>
            <p:audio>
              <p:cMediaNode vol="80000">
                <p:cTn id="53" fill="hold" display="0">
                  <p:stCondLst>
                    <p:cond delay="indefinite"/>
                  </p:stCondLst>
                  <p:endCondLst>
                    <p:cond evt="onStopAudio" delay="0">
                      <p:tgtEl>
                        <p:sldTgt/>
                      </p:tgtEl>
                    </p:cond>
                  </p:endCondLst>
                </p:cTn>
                <p:tgtEl>
                  <p:spTgt spid="17"/>
                </p:tgtEl>
              </p:cMediaNode>
            </p:audio>
          </p:childTnLst>
        </p:cTn>
      </p:par>
    </p:tnLst>
    <p:bldLst>
      <p:bldP spid="2" grpId="0"/>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AAC0D699-222B-24B8-0235-BDA1DB23CB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A72F3A-4E60-6EE5-B1C0-A8202776A9C1}"/>
              </a:ext>
            </a:extLst>
          </p:cNvPr>
          <p:cNvSpPr>
            <a:spLocks noGrp="1"/>
          </p:cNvSpPr>
          <p:nvPr>
            <p:ph type="title"/>
          </p:nvPr>
        </p:nvSpPr>
        <p:spPr>
          <a:xfrm>
            <a:off x="931337" y="722043"/>
            <a:ext cx="8041841" cy="2030171"/>
          </a:xfrm>
        </p:spPr>
        <p:txBody>
          <a:bodyPr>
            <a:noAutofit/>
          </a:bodyPr>
          <a:lstStyle/>
          <a:p>
            <a:pPr algn="just"/>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4</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tích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7cm,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4cm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2cm </a:t>
            </a:r>
          </a:p>
        </p:txBody>
      </p:sp>
      <p:sp>
        <p:nvSpPr>
          <p:cNvPr id="3" name="Content Placeholder 2">
            <a:extLst>
              <a:ext uri="{FF2B5EF4-FFF2-40B4-BE49-F238E27FC236}">
                <a16:creationId xmlns:a16="http://schemas.microsoft.com/office/drawing/2014/main" id="{65FFA0DA-226F-D5B6-67AB-25E6CC21EF05}"/>
              </a:ext>
            </a:extLst>
          </p:cNvPr>
          <p:cNvSpPr>
            <a:spLocks noGrp="1"/>
          </p:cNvSpPr>
          <p:nvPr>
            <p:ph idx="1"/>
          </p:nvPr>
        </p:nvSpPr>
        <p:spPr>
          <a:xfrm>
            <a:off x="3683263" y="2752214"/>
            <a:ext cx="2420108" cy="2682908"/>
          </a:xfrm>
        </p:spPr>
        <p:txBody>
          <a:bodyPr>
            <a:noAutofit/>
          </a:bodyPr>
          <a:lstStyle/>
          <a:p>
            <a:pPr marL="514350" indent="-514350">
              <a:buAutoNum type="alphaUcPeriod"/>
            </a:pPr>
            <a:r>
              <a:rPr lang="en-US" sz="3200" dirty="0">
                <a:latin typeface="Times New Roman" panose="02020603050405020304" pitchFamily="18" charset="0"/>
                <a:cs typeface="Times New Roman" panose="02020603050405020304" pitchFamily="18" charset="0"/>
              </a:rPr>
              <a:t>(7 + 4).2.2</a:t>
            </a:r>
          </a:p>
          <a:p>
            <a:pPr marL="514350" indent="-514350">
              <a:buAutoNum type="alphaUcPeriod"/>
            </a:pPr>
            <a:r>
              <a:rPr lang="en-US" sz="3200" dirty="0">
                <a:latin typeface="Times New Roman" panose="02020603050405020304" pitchFamily="18" charset="0"/>
                <a:cs typeface="Times New Roman" panose="02020603050405020304" pitchFamily="18" charset="0"/>
              </a:rPr>
              <a:t>(7 + 4).2</a:t>
            </a:r>
          </a:p>
          <a:p>
            <a:pPr marL="514350" indent="-514350">
              <a:buAutoNum type="alphaUcPeriod"/>
            </a:pPr>
            <a:r>
              <a:rPr lang="en-US" sz="3200" dirty="0">
                <a:latin typeface="Times New Roman" panose="02020603050405020304" pitchFamily="18" charset="0"/>
                <a:cs typeface="Times New Roman" panose="02020603050405020304" pitchFamily="18" charset="0"/>
              </a:rPr>
              <a:t>7.4.2</a:t>
            </a:r>
          </a:p>
          <a:p>
            <a:pPr marL="514350" indent="-514350">
              <a:buAutoNum type="alphaUcPeriod"/>
            </a:pPr>
            <a:r>
              <a:rPr lang="en-US" sz="3200" dirty="0">
                <a:latin typeface="Times New Roman" panose="02020603050405020304" pitchFamily="18" charset="0"/>
                <a:cs typeface="Times New Roman" panose="02020603050405020304" pitchFamily="18" charset="0"/>
              </a:rPr>
              <a:t>7 + 4 + 2</a:t>
            </a:r>
          </a:p>
        </p:txBody>
      </p:sp>
      <p:pic>
        <p:nvPicPr>
          <p:cNvPr id="4" name="Picture 3">
            <a:extLst>
              <a:ext uri="{FF2B5EF4-FFF2-40B4-BE49-F238E27FC236}">
                <a16:creationId xmlns:a16="http://schemas.microsoft.com/office/drawing/2014/main" id="{975E9147-0E50-A2EA-5CC6-29F5C92EDD57}"/>
              </a:ext>
            </a:extLst>
          </p:cNvPr>
          <p:cNvPicPr>
            <a:picLocks noChangeAspect="1"/>
          </p:cNvPicPr>
          <p:nvPr/>
        </p:nvPicPr>
        <p:blipFill>
          <a:blip r:embed="rId6"/>
          <a:stretch>
            <a:fillRect/>
          </a:stretch>
        </p:blipFill>
        <p:spPr>
          <a:xfrm>
            <a:off x="5898152" y="5378167"/>
            <a:ext cx="633277" cy="633277"/>
          </a:xfrm>
          <a:prstGeom prst="rect">
            <a:avLst/>
          </a:prstGeom>
        </p:spPr>
      </p:pic>
      <p:sp>
        <p:nvSpPr>
          <p:cNvPr id="5" name="Oval 4">
            <a:extLst>
              <a:ext uri="{FF2B5EF4-FFF2-40B4-BE49-F238E27FC236}">
                <a16:creationId xmlns:a16="http://schemas.microsoft.com/office/drawing/2014/main" id="{58459509-3D73-B3C7-F621-3AE7F5533166}"/>
              </a:ext>
            </a:extLst>
          </p:cNvPr>
          <p:cNvSpPr/>
          <p:nvPr/>
        </p:nvSpPr>
        <p:spPr>
          <a:xfrm>
            <a:off x="3612925" y="2752214"/>
            <a:ext cx="561163" cy="56270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FF23F4F0-7B59-39B3-F485-8606A77DE3BC}"/>
              </a:ext>
            </a:extLst>
          </p:cNvPr>
          <p:cNvSpPr/>
          <p:nvPr/>
        </p:nvSpPr>
        <p:spPr>
          <a:xfrm>
            <a:off x="9889251" y="56270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0</a:t>
            </a:r>
          </a:p>
        </p:txBody>
      </p:sp>
      <p:sp>
        <p:nvSpPr>
          <p:cNvPr id="7" name="Oval 6">
            <a:extLst>
              <a:ext uri="{FF2B5EF4-FFF2-40B4-BE49-F238E27FC236}">
                <a16:creationId xmlns:a16="http://schemas.microsoft.com/office/drawing/2014/main" id="{3CE7FD3E-A903-7FFC-3381-F15232F05053}"/>
              </a:ext>
            </a:extLst>
          </p:cNvPr>
          <p:cNvSpPr/>
          <p:nvPr/>
        </p:nvSpPr>
        <p:spPr>
          <a:xfrm>
            <a:off x="9887577" y="562707"/>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1</a:t>
            </a:r>
          </a:p>
        </p:txBody>
      </p:sp>
      <p:sp>
        <p:nvSpPr>
          <p:cNvPr id="8" name="Oval 7">
            <a:extLst>
              <a:ext uri="{FF2B5EF4-FFF2-40B4-BE49-F238E27FC236}">
                <a16:creationId xmlns:a16="http://schemas.microsoft.com/office/drawing/2014/main" id="{16CAE671-4056-A404-C34B-41B699C316D6}"/>
              </a:ext>
            </a:extLst>
          </p:cNvPr>
          <p:cNvSpPr/>
          <p:nvPr/>
        </p:nvSpPr>
        <p:spPr>
          <a:xfrm>
            <a:off x="9887577" y="56438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2</a:t>
            </a:r>
          </a:p>
        </p:txBody>
      </p:sp>
      <p:sp>
        <p:nvSpPr>
          <p:cNvPr id="9" name="Oval 8">
            <a:extLst>
              <a:ext uri="{FF2B5EF4-FFF2-40B4-BE49-F238E27FC236}">
                <a16:creationId xmlns:a16="http://schemas.microsoft.com/office/drawing/2014/main" id="{D8EEDF28-3352-E5F8-4556-BF3525CD4763}"/>
              </a:ext>
            </a:extLst>
          </p:cNvPr>
          <p:cNvSpPr/>
          <p:nvPr/>
        </p:nvSpPr>
        <p:spPr>
          <a:xfrm>
            <a:off x="9876691" y="563544"/>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3</a:t>
            </a:r>
          </a:p>
        </p:txBody>
      </p:sp>
      <p:sp>
        <p:nvSpPr>
          <p:cNvPr id="10" name="Oval 9">
            <a:extLst>
              <a:ext uri="{FF2B5EF4-FFF2-40B4-BE49-F238E27FC236}">
                <a16:creationId xmlns:a16="http://schemas.microsoft.com/office/drawing/2014/main" id="{51B90830-D0ED-A752-16A1-1AFCBDD50B89}"/>
              </a:ext>
            </a:extLst>
          </p:cNvPr>
          <p:cNvSpPr/>
          <p:nvPr/>
        </p:nvSpPr>
        <p:spPr>
          <a:xfrm>
            <a:off x="988757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4</a:t>
            </a:r>
          </a:p>
        </p:txBody>
      </p:sp>
      <p:sp>
        <p:nvSpPr>
          <p:cNvPr id="11" name="Oval 10">
            <a:extLst>
              <a:ext uri="{FF2B5EF4-FFF2-40B4-BE49-F238E27FC236}">
                <a16:creationId xmlns:a16="http://schemas.microsoft.com/office/drawing/2014/main" id="{E72331F1-539E-007C-6544-E796878FB6A5}"/>
              </a:ext>
            </a:extLst>
          </p:cNvPr>
          <p:cNvSpPr/>
          <p:nvPr/>
        </p:nvSpPr>
        <p:spPr>
          <a:xfrm>
            <a:off x="9885903" y="57191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5</a:t>
            </a:r>
          </a:p>
        </p:txBody>
      </p:sp>
      <p:sp>
        <p:nvSpPr>
          <p:cNvPr id="12" name="Oval 11">
            <a:extLst>
              <a:ext uri="{FF2B5EF4-FFF2-40B4-BE49-F238E27FC236}">
                <a16:creationId xmlns:a16="http://schemas.microsoft.com/office/drawing/2014/main" id="{50BC9969-D159-4AFB-1A77-7355A2567CDD}"/>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6</a:t>
            </a:r>
          </a:p>
        </p:txBody>
      </p:sp>
      <p:sp>
        <p:nvSpPr>
          <p:cNvPr id="13" name="Oval 12">
            <a:extLst>
              <a:ext uri="{FF2B5EF4-FFF2-40B4-BE49-F238E27FC236}">
                <a16:creationId xmlns:a16="http://schemas.microsoft.com/office/drawing/2014/main" id="{F0893FC0-6CF4-28BD-33D8-2FB081B5ADEC}"/>
              </a:ext>
            </a:extLst>
          </p:cNvPr>
          <p:cNvSpPr/>
          <p:nvPr/>
        </p:nvSpPr>
        <p:spPr>
          <a:xfrm>
            <a:off x="9898463" y="56773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7</a:t>
            </a:r>
          </a:p>
        </p:txBody>
      </p:sp>
      <p:sp>
        <p:nvSpPr>
          <p:cNvPr id="14" name="Oval 13">
            <a:extLst>
              <a:ext uri="{FF2B5EF4-FFF2-40B4-BE49-F238E27FC236}">
                <a16:creationId xmlns:a16="http://schemas.microsoft.com/office/drawing/2014/main" id="{CC763598-9070-02AD-8174-C7D1F91B020D}"/>
              </a:ext>
            </a:extLst>
          </p:cNvPr>
          <p:cNvSpPr/>
          <p:nvPr/>
        </p:nvSpPr>
        <p:spPr>
          <a:xfrm>
            <a:off x="9882134" y="574429"/>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8</a:t>
            </a:r>
          </a:p>
        </p:txBody>
      </p:sp>
      <p:sp>
        <p:nvSpPr>
          <p:cNvPr id="15" name="Oval 14">
            <a:extLst>
              <a:ext uri="{FF2B5EF4-FFF2-40B4-BE49-F238E27FC236}">
                <a16:creationId xmlns:a16="http://schemas.microsoft.com/office/drawing/2014/main" id="{C0517C49-5A41-AD8A-20B7-E9DC9F6410AC}"/>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9</a:t>
            </a:r>
          </a:p>
        </p:txBody>
      </p:sp>
      <p:sp>
        <p:nvSpPr>
          <p:cNvPr id="16" name="Oval 15">
            <a:extLst>
              <a:ext uri="{FF2B5EF4-FFF2-40B4-BE49-F238E27FC236}">
                <a16:creationId xmlns:a16="http://schemas.microsoft.com/office/drawing/2014/main" id="{67F8B7C7-2911-ACFF-C5AE-FF0DFE5E8574}"/>
              </a:ext>
            </a:extLst>
          </p:cNvPr>
          <p:cNvSpPr/>
          <p:nvPr/>
        </p:nvSpPr>
        <p:spPr>
          <a:xfrm>
            <a:off x="9896789" y="553912"/>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0000"/>
                </a:solidFill>
                <a:latin typeface=".VnCooper" panose="020B7200000000000000" pitchFamily="34" charset="0"/>
              </a:rPr>
              <a:t>10</a:t>
            </a:r>
          </a:p>
        </p:txBody>
      </p:sp>
      <p:pic>
        <p:nvPicPr>
          <p:cNvPr id="17" name="het gio">
            <a:hlinkClick r:id="" action="ppaction://media"/>
            <a:extLst>
              <a:ext uri="{FF2B5EF4-FFF2-40B4-BE49-F238E27FC236}">
                <a16:creationId xmlns:a16="http://schemas.microsoft.com/office/drawing/2014/main" id="{183BDF8D-A05D-F500-A767-C1E4D66ADA9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76539" y="679920"/>
            <a:ext cx="487363" cy="487363"/>
          </a:xfrm>
          <a:prstGeom prst="rect">
            <a:avLst/>
          </a:prstGeom>
        </p:spPr>
      </p:pic>
      <p:pic>
        <p:nvPicPr>
          <p:cNvPr id="18" name="Picture 2" descr="Bắt đầu-biểu Tượng-miễn Phí Biểu Tượng Miễn Phí Tải Về">
            <a:extLst>
              <a:ext uri="{FF2B5EF4-FFF2-40B4-BE49-F238E27FC236}">
                <a16:creationId xmlns:a16="http://schemas.microsoft.com/office/drawing/2014/main" id="{F29229EC-8282-C619-CD44-A7CB9858A8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32995" y="1797818"/>
            <a:ext cx="487363" cy="48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36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4"/>
                    </p:tgtEl>
                  </p:cond>
                </p:stCondLst>
                <p:endSync evt="end" delay="0">
                  <p:rtn val="all"/>
                </p:endSync>
                <p:childTnLst>
                  <p:par>
                    <p:cTn id="23" fill="hold">
                      <p:stCondLst>
                        <p:cond delay="0"/>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nextCondLst>
                <p:cond evt="onClick" delay="0">
                  <p:tgtEl>
                    <p:spTgt spid="4"/>
                  </p:tgtEl>
                </p:cond>
              </p:nextCondLst>
            </p:seq>
            <p:seq concurrent="1" nextAc="seek">
              <p:cTn id="28" restart="whenNotActive" fill="hold" evtFilter="cancelBubble" nodeType="interactiveSeq">
                <p:stCondLst>
                  <p:cond evt="onClick" delay="0">
                    <p:tgtEl>
                      <p:spTgt spid="18"/>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grpId="0" nodeType="clickEffect">
                                  <p:stCondLst>
                                    <p:cond delay="1000"/>
                                  </p:stCondLst>
                                  <p:childTnLst>
                                    <p:set>
                                      <p:cBhvr>
                                        <p:cTn id="32"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par>
                                <p:cTn id="33" presetID="1" presetClass="exit" presetSubtype="0" fill="hold" grpId="0" nodeType="withEffect">
                                  <p:stCondLst>
                                    <p:cond delay="2000"/>
                                  </p:stCondLst>
                                  <p:childTnLst>
                                    <p:set>
                                      <p:cBhvr>
                                        <p:cTn id="34"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ashreg.wav"/>
                                        </p:tgtEl>
                                      </p:cMediaNode>
                                    </p:audio>
                                  </p:subTnLst>
                                </p:cTn>
                              </p:par>
                              <p:par>
                                <p:cTn id="35" presetID="1" presetClass="exit" presetSubtype="0" fill="hold" grpId="0" nodeType="withEffect">
                                  <p:stCondLst>
                                    <p:cond delay="3000"/>
                                  </p:stCondLst>
                                  <p:childTnLst>
                                    <p:set>
                                      <p:cBhvr>
                                        <p:cTn id="36"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par>
                                <p:cTn id="37" presetID="1" presetClass="exit" presetSubtype="0" fill="hold" grpId="0" nodeType="withEffect">
                                  <p:stCondLst>
                                    <p:cond delay="4000"/>
                                  </p:stCondLst>
                                  <p:childTnLst>
                                    <p:set>
                                      <p:cBhvr>
                                        <p:cTn id="38"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ashreg.wav"/>
                                        </p:tgtEl>
                                      </p:cMediaNode>
                                    </p:audio>
                                  </p:subTnLst>
                                </p:cTn>
                              </p:par>
                              <p:par>
                                <p:cTn id="39" presetID="1" presetClass="exit" presetSubtype="0" fill="hold" grpId="0" nodeType="withEffect">
                                  <p:stCondLst>
                                    <p:cond delay="5000"/>
                                  </p:stCondLst>
                                  <p:childTnLst>
                                    <p:set>
                                      <p:cBhvr>
                                        <p:cTn id="40"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4" name="cashreg.wav"/>
                                        </p:tgtEl>
                                      </p:cMediaNode>
                                    </p:audio>
                                  </p:subTnLst>
                                </p:cTn>
                              </p:par>
                              <p:par>
                                <p:cTn id="41" presetID="1" presetClass="exit" presetSubtype="0" fill="hold" grpId="0" nodeType="withEffect">
                                  <p:stCondLst>
                                    <p:cond delay="6000"/>
                                  </p:stCondLst>
                                  <p:childTnLst>
                                    <p:set>
                                      <p:cBhvr>
                                        <p:cTn id="42"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cashreg.wav"/>
                                        </p:tgtEl>
                                      </p:cMediaNode>
                                    </p:audio>
                                  </p:subTnLst>
                                </p:cTn>
                              </p:par>
                              <p:par>
                                <p:cTn id="43" presetID="1" presetClass="exit" presetSubtype="0" fill="hold" grpId="0" nodeType="withEffect">
                                  <p:stCondLst>
                                    <p:cond delay="7000"/>
                                  </p:stCondLst>
                                  <p:childTnLst>
                                    <p:set>
                                      <p:cBhvr>
                                        <p:cTn id="44"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cashreg.wav"/>
                                        </p:tgtEl>
                                      </p:cMediaNode>
                                    </p:audio>
                                  </p:subTnLst>
                                </p:cTn>
                              </p:par>
                              <p:par>
                                <p:cTn id="45" presetID="1" presetClass="exit" presetSubtype="0" fill="hold" grpId="0" nodeType="withEffect">
                                  <p:stCondLst>
                                    <p:cond delay="8000"/>
                                  </p:stCondLst>
                                  <p:childTnLst>
                                    <p:set>
                                      <p:cBhvr>
                                        <p:cTn id="46"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4" name="cashreg.wav"/>
                                        </p:tgtEl>
                                      </p:cMediaNode>
                                    </p:audio>
                                  </p:subTnLst>
                                </p:cTn>
                              </p:par>
                              <p:par>
                                <p:cTn id="47" presetID="1" presetClass="exit" presetSubtype="0" fill="hold" grpId="0" nodeType="withEffect">
                                  <p:stCondLst>
                                    <p:cond delay="9000"/>
                                  </p:stCondLst>
                                  <p:childTnLst>
                                    <p:set>
                                      <p:cBhvr>
                                        <p:cTn id="48"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cashreg.wav"/>
                                        </p:tgtEl>
                                      </p:cMediaNode>
                                    </p:audio>
                                  </p:subTnLst>
                                </p:cTn>
                              </p:par>
                              <p:par>
                                <p:cTn id="49" presetID="1" presetClass="exit" presetSubtype="0" fill="hold" grpId="0" nodeType="withEffect">
                                  <p:stCondLst>
                                    <p:cond delay="1000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mediacall" presetSubtype="0" fill="hold" nodeType="withEffect">
                                  <p:stCondLst>
                                    <p:cond delay="10000"/>
                                  </p:stCondLst>
                                  <p:childTnLst>
                                    <p:cmd type="call" cmd="playFrom(0.0)">
                                      <p:cBhvr>
                                        <p:cTn id="52" dur="5250" fill="hold"/>
                                        <p:tgtEl>
                                          <p:spTgt spid="17"/>
                                        </p:tgtEl>
                                      </p:cBhvr>
                                    </p:cmd>
                                  </p:childTnLst>
                                </p:cTn>
                              </p:par>
                            </p:childTnLst>
                          </p:cTn>
                        </p:par>
                      </p:childTnLst>
                    </p:cTn>
                  </p:par>
                </p:childTnLst>
              </p:cTn>
              <p:nextCondLst>
                <p:cond evt="onClick" delay="0">
                  <p:tgtEl>
                    <p:spTgt spid="18"/>
                  </p:tgtEl>
                </p:cond>
              </p:nextCondLst>
            </p:seq>
            <p:audio>
              <p:cMediaNode vol="80000">
                <p:cTn id="53" fill="hold" display="0">
                  <p:stCondLst>
                    <p:cond delay="indefinite"/>
                  </p:stCondLst>
                  <p:endCondLst>
                    <p:cond evt="onStopAudio" delay="0">
                      <p:tgtEl>
                        <p:sldTgt/>
                      </p:tgtEl>
                    </p:cond>
                  </p:endCondLst>
                </p:cTn>
                <p:tgtEl>
                  <p:spTgt spid="17"/>
                </p:tgtEl>
              </p:cMediaNode>
            </p:audio>
          </p:childTnLst>
        </p:cTn>
      </p:par>
    </p:tnLst>
    <p:bldLst>
      <p:bldP spid="2" grpId="0"/>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a:extLst>
            <a:ext uri="{FF2B5EF4-FFF2-40B4-BE49-F238E27FC236}">
              <a16:creationId xmlns:a16="http://schemas.microsoft.com/office/drawing/2014/main" id="{9A4BC341-88E8-F830-CA80-4502035B3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295FE9-1D7A-E08A-F0C3-921C764D23BC}"/>
              </a:ext>
            </a:extLst>
          </p:cNvPr>
          <p:cNvSpPr>
            <a:spLocks noGrp="1"/>
          </p:cNvSpPr>
          <p:nvPr>
            <p:ph type="title"/>
          </p:nvPr>
        </p:nvSpPr>
        <p:spPr>
          <a:xfrm>
            <a:off x="909565" y="2041499"/>
            <a:ext cx="9398370" cy="953978"/>
          </a:xfrm>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5</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x</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3y</a:t>
            </a:r>
          </a:p>
        </p:txBody>
      </p:sp>
      <p:pic>
        <p:nvPicPr>
          <p:cNvPr id="4" name="Picture 3">
            <a:extLst>
              <a:ext uri="{FF2B5EF4-FFF2-40B4-BE49-F238E27FC236}">
                <a16:creationId xmlns:a16="http://schemas.microsoft.com/office/drawing/2014/main" id="{594F5A61-B76F-DAE3-4F17-3A9C0DDD8C1D}"/>
              </a:ext>
            </a:extLst>
          </p:cNvPr>
          <p:cNvPicPr>
            <a:picLocks noChangeAspect="1"/>
          </p:cNvPicPr>
          <p:nvPr/>
        </p:nvPicPr>
        <p:blipFill>
          <a:blip r:embed="rId6"/>
          <a:stretch>
            <a:fillRect/>
          </a:stretch>
        </p:blipFill>
        <p:spPr>
          <a:xfrm>
            <a:off x="5178346" y="4952990"/>
            <a:ext cx="633277" cy="633277"/>
          </a:xfrm>
          <a:prstGeom prst="rect">
            <a:avLst/>
          </a:prstGeom>
        </p:spPr>
      </p:pic>
      <p:sp>
        <p:nvSpPr>
          <p:cNvPr id="8" name="TextBox 7">
            <a:extLst>
              <a:ext uri="{FF2B5EF4-FFF2-40B4-BE49-F238E27FC236}">
                <a16:creationId xmlns:a16="http://schemas.microsoft.com/office/drawing/2014/main" id="{D9B5F42B-5B87-8D61-8D9B-9B0B4F297FCD}"/>
              </a:ext>
            </a:extLst>
          </p:cNvPr>
          <p:cNvSpPr txBox="1"/>
          <p:nvPr/>
        </p:nvSpPr>
        <p:spPr>
          <a:xfrm>
            <a:off x="4612193" y="3274999"/>
            <a:ext cx="1782234" cy="584775"/>
          </a:xfrm>
          <a:prstGeom prst="rect">
            <a:avLst/>
          </a:prstGeom>
          <a:noFill/>
          <a:ln w="57150">
            <a:solidFill>
              <a:srgbClr val="FF0000"/>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x</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+ 3y</a:t>
            </a:r>
          </a:p>
        </p:txBody>
      </p:sp>
      <p:sp>
        <p:nvSpPr>
          <p:cNvPr id="3" name="Oval 2">
            <a:extLst>
              <a:ext uri="{FF2B5EF4-FFF2-40B4-BE49-F238E27FC236}">
                <a16:creationId xmlns:a16="http://schemas.microsoft.com/office/drawing/2014/main" id="{D9184995-10E2-91D3-A0EB-60F9E1BAD480}"/>
              </a:ext>
            </a:extLst>
          </p:cNvPr>
          <p:cNvSpPr/>
          <p:nvPr/>
        </p:nvSpPr>
        <p:spPr>
          <a:xfrm>
            <a:off x="9889251" y="56270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0</a:t>
            </a:r>
          </a:p>
        </p:txBody>
      </p:sp>
      <p:sp>
        <p:nvSpPr>
          <p:cNvPr id="5" name="Oval 4">
            <a:extLst>
              <a:ext uri="{FF2B5EF4-FFF2-40B4-BE49-F238E27FC236}">
                <a16:creationId xmlns:a16="http://schemas.microsoft.com/office/drawing/2014/main" id="{BD51299A-5281-220E-4021-D77FF53B8B22}"/>
              </a:ext>
            </a:extLst>
          </p:cNvPr>
          <p:cNvSpPr/>
          <p:nvPr/>
        </p:nvSpPr>
        <p:spPr>
          <a:xfrm>
            <a:off x="9887577" y="562707"/>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1</a:t>
            </a:r>
          </a:p>
        </p:txBody>
      </p:sp>
      <p:sp>
        <p:nvSpPr>
          <p:cNvPr id="6" name="Oval 5">
            <a:extLst>
              <a:ext uri="{FF2B5EF4-FFF2-40B4-BE49-F238E27FC236}">
                <a16:creationId xmlns:a16="http://schemas.microsoft.com/office/drawing/2014/main" id="{8CB4F112-AE43-E5CB-09C3-85448A53E146}"/>
              </a:ext>
            </a:extLst>
          </p:cNvPr>
          <p:cNvSpPr/>
          <p:nvPr/>
        </p:nvSpPr>
        <p:spPr>
          <a:xfrm>
            <a:off x="9887577" y="56438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2</a:t>
            </a:r>
          </a:p>
        </p:txBody>
      </p:sp>
      <p:sp>
        <p:nvSpPr>
          <p:cNvPr id="7" name="Oval 6">
            <a:extLst>
              <a:ext uri="{FF2B5EF4-FFF2-40B4-BE49-F238E27FC236}">
                <a16:creationId xmlns:a16="http://schemas.microsoft.com/office/drawing/2014/main" id="{C23C6630-E489-8A1D-76A0-459323D71387}"/>
              </a:ext>
            </a:extLst>
          </p:cNvPr>
          <p:cNvSpPr/>
          <p:nvPr/>
        </p:nvSpPr>
        <p:spPr>
          <a:xfrm>
            <a:off x="9876691" y="563544"/>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3</a:t>
            </a:r>
          </a:p>
        </p:txBody>
      </p:sp>
      <p:sp>
        <p:nvSpPr>
          <p:cNvPr id="9" name="Oval 8">
            <a:extLst>
              <a:ext uri="{FF2B5EF4-FFF2-40B4-BE49-F238E27FC236}">
                <a16:creationId xmlns:a16="http://schemas.microsoft.com/office/drawing/2014/main" id="{8A59CB35-4859-3CDB-F175-333B244AFA48}"/>
              </a:ext>
            </a:extLst>
          </p:cNvPr>
          <p:cNvSpPr/>
          <p:nvPr/>
        </p:nvSpPr>
        <p:spPr>
          <a:xfrm>
            <a:off x="988757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4</a:t>
            </a:r>
          </a:p>
        </p:txBody>
      </p:sp>
      <p:sp>
        <p:nvSpPr>
          <p:cNvPr id="10" name="Oval 9">
            <a:extLst>
              <a:ext uri="{FF2B5EF4-FFF2-40B4-BE49-F238E27FC236}">
                <a16:creationId xmlns:a16="http://schemas.microsoft.com/office/drawing/2014/main" id="{7DDD82AE-8CD1-CFA6-8671-FB84404DF665}"/>
              </a:ext>
            </a:extLst>
          </p:cNvPr>
          <p:cNvSpPr/>
          <p:nvPr/>
        </p:nvSpPr>
        <p:spPr>
          <a:xfrm>
            <a:off x="9885903" y="57191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5</a:t>
            </a:r>
          </a:p>
        </p:txBody>
      </p:sp>
      <p:sp>
        <p:nvSpPr>
          <p:cNvPr id="11" name="Oval 10">
            <a:extLst>
              <a:ext uri="{FF2B5EF4-FFF2-40B4-BE49-F238E27FC236}">
                <a16:creationId xmlns:a16="http://schemas.microsoft.com/office/drawing/2014/main" id="{4C374F1D-F04B-7766-E9BB-4944BEA11132}"/>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6</a:t>
            </a:r>
          </a:p>
        </p:txBody>
      </p:sp>
      <p:sp>
        <p:nvSpPr>
          <p:cNvPr id="12" name="Oval 11">
            <a:extLst>
              <a:ext uri="{FF2B5EF4-FFF2-40B4-BE49-F238E27FC236}">
                <a16:creationId xmlns:a16="http://schemas.microsoft.com/office/drawing/2014/main" id="{88D82C4E-7EDD-13D5-B4D4-E7B1F6D2A275}"/>
              </a:ext>
            </a:extLst>
          </p:cNvPr>
          <p:cNvSpPr/>
          <p:nvPr/>
        </p:nvSpPr>
        <p:spPr>
          <a:xfrm>
            <a:off x="9898463" y="56773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7</a:t>
            </a:r>
          </a:p>
        </p:txBody>
      </p:sp>
      <p:sp>
        <p:nvSpPr>
          <p:cNvPr id="13" name="Oval 12">
            <a:extLst>
              <a:ext uri="{FF2B5EF4-FFF2-40B4-BE49-F238E27FC236}">
                <a16:creationId xmlns:a16="http://schemas.microsoft.com/office/drawing/2014/main" id="{D6CDD7FA-FE52-DC2D-9656-F37804DBE67F}"/>
              </a:ext>
            </a:extLst>
          </p:cNvPr>
          <p:cNvSpPr/>
          <p:nvPr/>
        </p:nvSpPr>
        <p:spPr>
          <a:xfrm>
            <a:off x="9882134" y="574429"/>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8</a:t>
            </a:r>
          </a:p>
        </p:txBody>
      </p:sp>
      <p:sp>
        <p:nvSpPr>
          <p:cNvPr id="14" name="Oval 13">
            <a:extLst>
              <a:ext uri="{FF2B5EF4-FFF2-40B4-BE49-F238E27FC236}">
                <a16:creationId xmlns:a16="http://schemas.microsoft.com/office/drawing/2014/main" id="{EF15F86C-B48D-0FA8-AB4F-29932947E64C}"/>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9</a:t>
            </a:r>
          </a:p>
        </p:txBody>
      </p:sp>
      <p:sp>
        <p:nvSpPr>
          <p:cNvPr id="15" name="Oval 14">
            <a:extLst>
              <a:ext uri="{FF2B5EF4-FFF2-40B4-BE49-F238E27FC236}">
                <a16:creationId xmlns:a16="http://schemas.microsoft.com/office/drawing/2014/main" id="{DCA6FAF9-D80E-64AE-C5E6-E3C8B95FE971}"/>
              </a:ext>
            </a:extLst>
          </p:cNvPr>
          <p:cNvSpPr/>
          <p:nvPr/>
        </p:nvSpPr>
        <p:spPr>
          <a:xfrm>
            <a:off x="9896789" y="553912"/>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0000"/>
                </a:solidFill>
                <a:latin typeface=".VnCooper" panose="020B7200000000000000" pitchFamily="34" charset="0"/>
              </a:rPr>
              <a:t>10</a:t>
            </a:r>
          </a:p>
        </p:txBody>
      </p:sp>
      <p:pic>
        <p:nvPicPr>
          <p:cNvPr id="16" name="het gio">
            <a:hlinkClick r:id="" action="ppaction://media"/>
            <a:extLst>
              <a:ext uri="{FF2B5EF4-FFF2-40B4-BE49-F238E27FC236}">
                <a16:creationId xmlns:a16="http://schemas.microsoft.com/office/drawing/2014/main" id="{E4DA8275-AEC7-3765-85EE-6BDB13583F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76539" y="679920"/>
            <a:ext cx="487363" cy="487363"/>
          </a:xfrm>
          <a:prstGeom prst="rect">
            <a:avLst/>
          </a:prstGeom>
        </p:spPr>
      </p:pic>
      <p:pic>
        <p:nvPicPr>
          <p:cNvPr id="17" name="Picture 2" descr="Bắt đầu-biểu Tượng-miễn Phí Biểu Tượng Miễn Phí Tải Về">
            <a:extLst>
              <a:ext uri="{FF2B5EF4-FFF2-40B4-BE49-F238E27FC236}">
                <a16:creationId xmlns:a16="http://schemas.microsoft.com/office/drawing/2014/main" id="{34675469-90A5-6C24-1842-8E93B6BCD0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32995" y="1797818"/>
            <a:ext cx="487363" cy="48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5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0" nodeType="clickEffect">
                                  <p:stCondLst>
                                    <p:cond delay="1000"/>
                                  </p:stCondLst>
                                  <p:childTnLst>
                                    <p:set>
                                      <p:cBhvr>
                                        <p:cTn id="18"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ashreg.wav"/>
                                        </p:tgtEl>
                                      </p:cMediaNode>
                                    </p:audio>
                                  </p:subTnLst>
                                </p:cTn>
                              </p:par>
                              <p:par>
                                <p:cTn id="19" presetID="1" presetClass="exit" presetSubtype="0" fill="hold" grpId="0" nodeType="withEffect">
                                  <p:stCondLst>
                                    <p:cond delay="2000"/>
                                  </p:stCondLst>
                                  <p:childTnLst>
                                    <p:set>
                                      <p:cBhvr>
                                        <p:cTn id="20"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ashreg.wav"/>
                                        </p:tgtEl>
                                      </p:cMediaNode>
                                    </p:audio>
                                  </p:subTnLst>
                                </p:cTn>
                              </p:par>
                              <p:par>
                                <p:cTn id="21" presetID="1" presetClass="exit" presetSubtype="0" fill="hold" grpId="0" nodeType="withEffect">
                                  <p:stCondLst>
                                    <p:cond delay="3000"/>
                                  </p:stCondLst>
                                  <p:childTnLst>
                                    <p:set>
                                      <p:cBhvr>
                                        <p:cTn id="22"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par>
                                <p:cTn id="23" presetID="1" presetClass="exit" presetSubtype="0" fill="hold" grpId="0" nodeType="withEffect">
                                  <p:stCondLst>
                                    <p:cond delay="4000"/>
                                  </p:stCondLst>
                                  <p:childTnLst>
                                    <p:set>
                                      <p:cBhvr>
                                        <p:cTn id="24"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par>
                                <p:cTn id="25" presetID="1" presetClass="exit" presetSubtype="0" fill="hold" grpId="0" nodeType="withEffect">
                                  <p:stCondLst>
                                    <p:cond delay="5000"/>
                                  </p:stCondLst>
                                  <p:childTnLst>
                                    <p:set>
                                      <p:cBhvr>
                                        <p:cTn id="26"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par>
                                <p:cTn id="27" presetID="1" presetClass="exit" presetSubtype="0" fill="hold" grpId="0" nodeType="withEffect">
                                  <p:stCondLst>
                                    <p:cond delay="6000"/>
                                  </p:stCondLst>
                                  <p:childTnLst>
                                    <p:set>
                                      <p:cBhvr>
                                        <p:cTn id="28"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cashreg.wav"/>
                                        </p:tgtEl>
                                      </p:cMediaNode>
                                    </p:audio>
                                  </p:subTnLst>
                                </p:cTn>
                              </p:par>
                              <p:par>
                                <p:cTn id="29" presetID="1" presetClass="exit" presetSubtype="0" fill="hold" grpId="0" nodeType="withEffect">
                                  <p:stCondLst>
                                    <p:cond delay="7000"/>
                                  </p:stCondLst>
                                  <p:childTnLst>
                                    <p:set>
                                      <p:cBhvr>
                                        <p:cTn id="30"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ashreg.wav"/>
                                        </p:tgtEl>
                                      </p:cMediaNode>
                                    </p:audio>
                                  </p:subTnLst>
                                </p:cTn>
                              </p:par>
                              <p:par>
                                <p:cTn id="31" presetID="1" presetClass="exit" presetSubtype="0" fill="hold" grpId="0" nodeType="withEffect">
                                  <p:stCondLst>
                                    <p:cond delay="8000"/>
                                  </p:stCondLst>
                                  <p:childTnLst>
                                    <p:set>
                                      <p:cBhvr>
                                        <p:cTn id="32"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par>
                                <p:cTn id="33" presetID="1" presetClass="exit" presetSubtype="0" fill="hold" grpId="0" nodeType="withEffect">
                                  <p:stCondLst>
                                    <p:cond delay="9000"/>
                                  </p:stCondLst>
                                  <p:childTnLst>
                                    <p:set>
                                      <p:cBhvr>
                                        <p:cTn id="34" dur="1" fill="hold">
                                          <p:stCondLst>
                                            <p:cond delay="0"/>
                                          </p:stCondLst>
                                        </p:cTn>
                                        <p:tgtEl>
                                          <p:spTgt spid="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ashreg.wav"/>
                                        </p:tgtEl>
                                      </p:cMediaNode>
                                    </p:audio>
                                  </p:subTnLst>
                                </p:cTn>
                              </p:par>
                              <p:par>
                                <p:cTn id="35" presetID="1" presetClass="exit" presetSubtype="0" fill="hold" grpId="0" nodeType="withEffect">
                                  <p:stCondLst>
                                    <p:cond delay="1000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mediacall" presetSubtype="0" fill="hold" nodeType="withEffect">
                                  <p:stCondLst>
                                    <p:cond delay="10000"/>
                                  </p:stCondLst>
                                  <p:childTnLst>
                                    <p:cmd type="call" cmd="playFrom(0.0)">
                                      <p:cBhvr>
                                        <p:cTn id="38" dur="5250" fill="hold"/>
                                        <p:tgtEl>
                                          <p:spTgt spid="16"/>
                                        </p:tgtEl>
                                      </p:cBhvr>
                                    </p:cmd>
                                  </p:childTnLst>
                                </p:cTn>
                              </p:par>
                            </p:childTnLst>
                          </p:cTn>
                        </p:par>
                      </p:childTnLst>
                    </p:cTn>
                  </p:par>
                </p:childTnLst>
              </p:cTn>
              <p:nextCondLst>
                <p:cond evt="onClick" delay="0">
                  <p:tgtEl>
                    <p:spTgt spid="17"/>
                  </p:tgtEl>
                </p:cond>
              </p:nextCondLst>
            </p:seq>
            <p:audio>
              <p:cMediaNode vol="80000">
                <p:cTn id="39" fill="hold" display="0">
                  <p:stCondLst>
                    <p:cond delay="indefinite"/>
                  </p:stCondLst>
                  <p:endCondLst>
                    <p:cond evt="onStopAudio" delay="0">
                      <p:tgtEl>
                        <p:sldTgt/>
                      </p:tgtEl>
                    </p:cond>
                  </p:endCondLst>
                </p:cTn>
                <p:tgtEl>
                  <p:spTgt spid="16"/>
                </p:tgtEl>
              </p:cMediaNode>
            </p:audio>
          </p:childTnLst>
        </p:cTn>
      </p:par>
    </p:tnLst>
    <p:bldLst>
      <p:bldP spid="2" grpId="0"/>
      <p:bldP spid="8"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7907FF7E-9CC6-0818-14C7-A3625C960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55FEE2-26B6-D64C-2633-D77D0C84E8E8}"/>
              </a:ext>
            </a:extLst>
          </p:cNvPr>
          <p:cNvSpPr>
            <a:spLocks noGrp="1"/>
          </p:cNvSpPr>
          <p:nvPr>
            <p:ph type="title"/>
          </p:nvPr>
        </p:nvSpPr>
        <p:spPr>
          <a:xfrm>
            <a:off x="1061965" y="1588371"/>
            <a:ext cx="9398370" cy="953978"/>
          </a:xfrm>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Câu</a:t>
            </a:r>
            <a:r>
              <a:rPr lang="en-US" sz="3200" b="1" dirty="0">
                <a:solidFill>
                  <a:srgbClr val="FF0000"/>
                </a:solidFill>
                <a:latin typeface="Times New Roman" panose="02020603050405020304" pitchFamily="18" charset="0"/>
                <a:cs typeface="Times New Roman" panose="02020603050405020304" pitchFamily="18" charset="0"/>
              </a:rPr>
              <a:t> 6</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b</a:t>
            </a:r>
          </a:p>
        </p:txBody>
      </p:sp>
      <p:pic>
        <p:nvPicPr>
          <p:cNvPr id="4" name="Picture 3">
            <a:extLst>
              <a:ext uri="{FF2B5EF4-FFF2-40B4-BE49-F238E27FC236}">
                <a16:creationId xmlns:a16="http://schemas.microsoft.com/office/drawing/2014/main" id="{5971B71D-5109-9F9E-C46D-4F77FB4E98CE}"/>
              </a:ext>
            </a:extLst>
          </p:cNvPr>
          <p:cNvPicPr>
            <a:picLocks noChangeAspect="1"/>
          </p:cNvPicPr>
          <p:nvPr/>
        </p:nvPicPr>
        <p:blipFill>
          <a:blip r:embed="rId6"/>
          <a:stretch>
            <a:fillRect/>
          </a:stretch>
        </p:blipFill>
        <p:spPr>
          <a:xfrm>
            <a:off x="6394427" y="4592424"/>
            <a:ext cx="633277" cy="633277"/>
          </a:xfrm>
          <a:prstGeom prst="rect">
            <a:avLst/>
          </a:prstGeom>
        </p:spPr>
      </p:pic>
      <p:sp>
        <p:nvSpPr>
          <p:cNvPr id="8" name="TextBox 7">
            <a:extLst>
              <a:ext uri="{FF2B5EF4-FFF2-40B4-BE49-F238E27FC236}">
                <a16:creationId xmlns:a16="http://schemas.microsoft.com/office/drawing/2014/main" id="{AF6F0B98-0098-BB53-7213-6F3FF5CBD292}"/>
              </a:ext>
            </a:extLst>
          </p:cNvPr>
          <p:cNvSpPr txBox="1"/>
          <p:nvPr/>
        </p:nvSpPr>
        <p:spPr>
          <a:xfrm>
            <a:off x="4491613" y="3136612"/>
            <a:ext cx="1782234" cy="584775"/>
          </a:xfrm>
          <a:prstGeom prst="rect">
            <a:avLst/>
          </a:prstGeom>
          <a:noFill/>
          <a:ln w="57150">
            <a:solidFill>
              <a:srgbClr val="FF0000"/>
            </a:solidFill>
          </a:ln>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a</a:t>
            </a:r>
            <a:r>
              <a:rPr lang="en-US" sz="3200" baseline="30000" dirty="0">
                <a:latin typeface="Times New Roman" panose="02020603050405020304" pitchFamily="18" charset="0"/>
                <a:cs typeface="Times New Roman" panose="02020603050405020304" pitchFamily="18" charset="0"/>
              </a:rPr>
              <a:t>2</a:t>
            </a:r>
            <a:r>
              <a:rPr lang="en-US" sz="3200" dirty="0">
                <a:latin typeface="Times New Roman" panose="02020603050405020304" pitchFamily="18" charset="0"/>
                <a:cs typeface="Times New Roman" panose="02020603050405020304" pitchFamily="18" charset="0"/>
              </a:rPr>
              <a:t> + b</a:t>
            </a:r>
            <a:r>
              <a:rPr lang="en-US" sz="3200" baseline="30000" dirty="0">
                <a:latin typeface="Times New Roman" panose="02020603050405020304" pitchFamily="18" charset="0"/>
                <a:cs typeface="Times New Roman" panose="02020603050405020304" pitchFamily="18" charset="0"/>
              </a:rPr>
              <a:t>2</a:t>
            </a:r>
            <a:endParaRPr lang="en-US" sz="32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33EC6964-CCD0-EF61-F8DE-39CE624E2987}"/>
              </a:ext>
            </a:extLst>
          </p:cNvPr>
          <p:cNvSpPr/>
          <p:nvPr/>
        </p:nvSpPr>
        <p:spPr>
          <a:xfrm>
            <a:off x="9889251" y="56270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0</a:t>
            </a:r>
          </a:p>
        </p:txBody>
      </p:sp>
      <p:sp>
        <p:nvSpPr>
          <p:cNvPr id="5" name="Oval 4">
            <a:extLst>
              <a:ext uri="{FF2B5EF4-FFF2-40B4-BE49-F238E27FC236}">
                <a16:creationId xmlns:a16="http://schemas.microsoft.com/office/drawing/2014/main" id="{37D1FBC6-68AC-B1D2-0FDD-338B7063A3F6}"/>
              </a:ext>
            </a:extLst>
          </p:cNvPr>
          <p:cNvSpPr/>
          <p:nvPr/>
        </p:nvSpPr>
        <p:spPr>
          <a:xfrm>
            <a:off x="9887577" y="562707"/>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1</a:t>
            </a:r>
          </a:p>
        </p:txBody>
      </p:sp>
      <p:sp>
        <p:nvSpPr>
          <p:cNvPr id="6" name="Oval 5">
            <a:extLst>
              <a:ext uri="{FF2B5EF4-FFF2-40B4-BE49-F238E27FC236}">
                <a16:creationId xmlns:a16="http://schemas.microsoft.com/office/drawing/2014/main" id="{9AD44317-E4EC-003F-B660-0E32DA7A79F8}"/>
              </a:ext>
            </a:extLst>
          </p:cNvPr>
          <p:cNvSpPr/>
          <p:nvPr/>
        </p:nvSpPr>
        <p:spPr>
          <a:xfrm>
            <a:off x="9887577" y="56438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2</a:t>
            </a:r>
          </a:p>
        </p:txBody>
      </p:sp>
      <p:sp>
        <p:nvSpPr>
          <p:cNvPr id="7" name="Oval 6">
            <a:extLst>
              <a:ext uri="{FF2B5EF4-FFF2-40B4-BE49-F238E27FC236}">
                <a16:creationId xmlns:a16="http://schemas.microsoft.com/office/drawing/2014/main" id="{DC6A9E83-DB7B-7C9A-A887-7802C4FFF8DE}"/>
              </a:ext>
            </a:extLst>
          </p:cNvPr>
          <p:cNvSpPr/>
          <p:nvPr/>
        </p:nvSpPr>
        <p:spPr>
          <a:xfrm>
            <a:off x="9876691" y="563544"/>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3</a:t>
            </a:r>
          </a:p>
        </p:txBody>
      </p:sp>
      <p:sp>
        <p:nvSpPr>
          <p:cNvPr id="9" name="Oval 8">
            <a:extLst>
              <a:ext uri="{FF2B5EF4-FFF2-40B4-BE49-F238E27FC236}">
                <a16:creationId xmlns:a16="http://schemas.microsoft.com/office/drawing/2014/main" id="{B0D1C53F-9C1D-ADCB-C3B6-D959AA8A3AB4}"/>
              </a:ext>
            </a:extLst>
          </p:cNvPr>
          <p:cNvSpPr/>
          <p:nvPr/>
        </p:nvSpPr>
        <p:spPr>
          <a:xfrm>
            <a:off x="988757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4</a:t>
            </a:r>
          </a:p>
        </p:txBody>
      </p:sp>
      <p:sp>
        <p:nvSpPr>
          <p:cNvPr id="10" name="Oval 9">
            <a:extLst>
              <a:ext uri="{FF2B5EF4-FFF2-40B4-BE49-F238E27FC236}">
                <a16:creationId xmlns:a16="http://schemas.microsoft.com/office/drawing/2014/main" id="{B3AF5905-11C5-3521-006D-5D79D0849995}"/>
              </a:ext>
            </a:extLst>
          </p:cNvPr>
          <p:cNvSpPr/>
          <p:nvPr/>
        </p:nvSpPr>
        <p:spPr>
          <a:xfrm>
            <a:off x="9885903" y="57191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5</a:t>
            </a:r>
          </a:p>
        </p:txBody>
      </p:sp>
      <p:sp>
        <p:nvSpPr>
          <p:cNvPr id="11" name="Oval 10">
            <a:extLst>
              <a:ext uri="{FF2B5EF4-FFF2-40B4-BE49-F238E27FC236}">
                <a16:creationId xmlns:a16="http://schemas.microsoft.com/office/drawing/2014/main" id="{6835129D-E48B-055F-E8F2-A0D31DCEEC4E}"/>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6</a:t>
            </a:r>
          </a:p>
        </p:txBody>
      </p:sp>
      <p:sp>
        <p:nvSpPr>
          <p:cNvPr id="12" name="Oval 11">
            <a:extLst>
              <a:ext uri="{FF2B5EF4-FFF2-40B4-BE49-F238E27FC236}">
                <a16:creationId xmlns:a16="http://schemas.microsoft.com/office/drawing/2014/main" id="{067FFF3C-1CA3-C442-621E-7155DBF734C4}"/>
              </a:ext>
            </a:extLst>
          </p:cNvPr>
          <p:cNvSpPr/>
          <p:nvPr/>
        </p:nvSpPr>
        <p:spPr>
          <a:xfrm>
            <a:off x="9898463" y="56773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7</a:t>
            </a:r>
          </a:p>
        </p:txBody>
      </p:sp>
      <p:sp>
        <p:nvSpPr>
          <p:cNvPr id="13" name="Oval 12">
            <a:extLst>
              <a:ext uri="{FF2B5EF4-FFF2-40B4-BE49-F238E27FC236}">
                <a16:creationId xmlns:a16="http://schemas.microsoft.com/office/drawing/2014/main" id="{82E103B4-B0E5-198E-8084-A77F29D7F9D9}"/>
              </a:ext>
            </a:extLst>
          </p:cNvPr>
          <p:cNvSpPr/>
          <p:nvPr/>
        </p:nvSpPr>
        <p:spPr>
          <a:xfrm>
            <a:off x="9882134" y="574429"/>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8</a:t>
            </a:r>
          </a:p>
        </p:txBody>
      </p:sp>
      <p:sp>
        <p:nvSpPr>
          <p:cNvPr id="14" name="Oval 13">
            <a:extLst>
              <a:ext uri="{FF2B5EF4-FFF2-40B4-BE49-F238E27FC236}">
                <a16:creationId xmlns:a16="http://schemas.microsoft.com/office/drawing/2014/main" id="{84EAA694-8359-5195-CB74-2317181D1FE0}"/>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9</a:t>
            </a:r>
          </a:p>
        </p:txBody>
      </p:sp>
      <p:sp>
        <p:nvSpPr>
          <p:cNvPr id="15" name="Oval 14">
            <a:extLst>
              <a:ext uri="{FF2B5EF4-FFF2-40B4-BE49-F238E27FC236}">
                <a16:creationId xmlns:a16="http://schemas.microsoft.com/office/drawing/2014/main" id="{A7B8814C-2E37-3F23-D528-1081967D5218}"/>
              </a:ext>
            </a:extLst>
          </p:cNvPr>
          <p:cNvSpPr/>
          <p:nvPr/>
        </p:nvSpPr>
        <p:spPr>
          <a:xfrm>
            <a:off x="9896789" y="553912"/>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0000"/>
                </a:solidFill>
                <a:latin typeface=".VnCooper" panose="020B7200000000000000" pitchFamily="34" charset="0"/>
              </a:rPr>
              <a:t>10</a:t>
            </a:r>
          </a:p>
        </p:txBody>
      </p:sp>
      <p:pic>
        <p:nvPicPr>
          <p:cNvPr id="16" name="het gio">
            <a:hlinkClick r:id="" action="ppaction://media"/>
            <a:extLst>
              <a:ext uri="{FF2B5EF4-FFF2-40B4-BE49-F238E27FC236}">
                <a16:creationId xmlns:a16="http://schemas.microsoft.com/office/drawing/2014/main" id="{B42D4BDA-751D-72A1-1CF0-8EB914EDC84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76539" y="679920"/>
            <a:ext cx="487363" cy="487363"/>
          </a:xfrm>
          <a:prstGeom prst="rect">
            <a:avLst/>
          </a:prstGeom>
        </p:spPr>
      </p:pic>
      <p:pic>
        <p:nvPicPr>
          <p:cNvPr id="17" name="Picture 2" descr="Bắt đầu-biểu Tượng-miễn Phí Biểu Tượng Miễn Phí Tải Về">
            <a:extLst>
              <a:ext uri="{FF2B5EF4-FFF2-40B4-BE49-F238E27FC236}">
                <a16:creationId xmlns:a16="http://schemas.microsoft.com/office/drawing/2014/main" id="{1D06BE92-F263-9727-EC49-E00779E2AF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32995" y="1797818"/>
            <a:ext cx="487363" cy="48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25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nextCondLst>
                <p:cond evt="onClick" delay="0">
                  <p:tgtEl>
                    <p:spTgt spid="4"/>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 presetClass="exit" presetSubtype="0" fill="hold" grpId="0" nodeType="clickEffect">
                                  <p:stCondLst>
                                    <p:cond delay="1000"/>
                                  </p:stCondLst>
                                  <p:childTnLst>
                                    <p:set>
                                      <p:cBhvr>
                                        <p:cTn id="18"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4" name="cashreg.wav"/>
                                        </p:tgtEl>
                                      </p:cMediaNode>
                                    </p:audio>
                                  </p:subTnLst>
                                </p:cTn>
                              </p:par>
                              <p:par>
                                <p:cTn id="19" presetID="1" presetClass="exit" presetSubtype="0" fill="hold" grpId="0" nodeType="withEffect">
                                  <p:stCondLst>
                                    <p:cond delay="2000"/>
                                  </p:stCondLst>
                                  <p:childTnLst>
                                    <p:set>
                                      <p:cBhvr>
                                        <p:cTn id="20"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ashreg.wav"/>
                                        </p:tgtEl>
                                      </p:cMediaNode>
                                    </p:audio>
                                  </p:subTnLst>
                                </p:cTn>
                              </p:par>
                              <p:par>
                                <p:cTn id="21" presetID="1" presetClass="exit" presetSubtype="0" fill="hold" grpId="0" nodeType="withEffect">
                                  <p:stCondLst>
                                    <p:cond delay="3000"/>
                                  </p:stCondLst>
                                  <p:childTnLst>
                                    <p:set>
                                      <p:cBhvr>
                                        <p:cTn id="22"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par>
                                <p:cTn id="23" presetID="1" presetClass="exit" presetSubtype="0" fill="hold" grpId="0" nodeType="withEffect">
                                  <p:stCondLst>
                                    <p:cond delay="4000"/>
                                  </p:stCondLst>
                                  <p:childTnLst>
                                    <p:set>
                                      <p:cBhvr>
                                        <p:cTn id="24"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par>
                                <p:cTn id="25" presetID="1" presetClass="exit" presetSubtype="0" fill="hold" grpId="0" nodeType="withEffect">
                                  <p:stCondLst>
                                    <p:cond delay="5000"/>
                                  </p:stCondLst>
                                  <p:childTnLst>
                                    <p:set>
                                      <p:cBhvr>
                                        <p:cTn id="26"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par>
                                <p:cTn id="27" presetID="1" presetClass="exit" presetSubtype="0" fill="hold" grpId="0" nodeType="withEffect">
                                  <p:stCondLst>
                                    <p:cond delay="6000"/>
                                  </p:stCondLst>
                                  <p:childTnLst>
                                    <p:set>
                                      <p:cBhvr>
                                        <p:cTn id="28"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cashreg.wav"/>
                                        </p:tgtEl>
                                      </p:cMediaNode>
                                    </p:audio>
                                  </p:subTnLst>
                                </p:cTn>
                              </p:par>
                              <p:par>
                                <p:cTn id="29" presetID="1" presetClass="exit" presetSubtype="0" fill="hold" grpId="0" nodeType="withEffect">
                                  <p:stCondLst>
                                    <p:cond delay="7000"/>
                                  </p:stCondLst>
                                  <p:childTnLst>
                                    <p:set>
                                      <p:cBhvr>
                                        <p:cTn id="30"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ashreg.wav"/>
                                        </p:tgtEl>
                                      </p:cMediaNode>
                                    </p:audio>
                                  </p:subTnLst>
                                </p:cTn>
                              </p:par>
                              <p:par>
                                <p:cTn id="31" presetID="1" presetClass="exit" presetSubtype="0" fill="hold" grpId="0" nodeType="withEffect">
                                  <p:stCondLst>
                                    <p:cond delay="8000"/>
                                  </p:stCondLst>
                                  <p:childTnLst>
                                    <p:set>
                                      <p:cBhvr>
                                        <p:cTn id="32"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par>
                                <p:cTn id="33" presetID="1" presetClass="exit" presetSubtype="0" fill="hold" grpId="0" nodeType="withEffect">
                                  <p:stCondLst>
                                    <p:cond delay="9000"/>
                                  </p:stCondLst>
                                  <p:childTnLst>
                                    <p:set>
                                      <p:cBhvr>
                                        <p:cTn id="34" dur="1" fill="hold">
                                          <p:stCondLst>
                                            <p:cond delay="0"/>
                                          </p:stCondLst>
                                        </p:cTn>
                                        <p:tgtEl>
                                          <p:spTgt spid="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ashreg.wav"/>
                                        </p:tgtEl>
                                      </p:cMediaNode>
                                    </p:audio>
                                  </p:subTnLst>
                                </p:cTn>
                              </p:par>
                              <p:par>
                                <p:cTn id="35" presetID="1" presetClass="exit" presetSubtype="0" fill="hold" grpId="0" nodeType="withEffect">
                                  <p:stCondLst>
                                    <p:cond delay="10000"/>
                                  </p:stCondLst>
                                  <p:childTnLst>
                                    <p:set>
                                      <p:cBhvr>
                                        <p:cTn id="36" dur="1" fill="hold">
                                          <p:stCondLst>
                                            <p:cond delay="0"/>
                                          </p:stCondLst>
                                        </p:cTn>
                                        <p:tgtEl>
                                          <p:spTgt spid="5"/>
                                        </p:tgtEl>
                                        <p:attrNameLst>
                                          <p:attrName>style.visibility</p:attrName>
                                        </p:attrNameLst>
                                      </p:cBhvr>
                                      <p:to>
                                        <p:strVal val="hidden"/>
                                      </p:to>
                                    </p:set>
                                  </p:childTnLst>
                                </p:cTn>
                              </p:par>
                              <p:par>
                                <p:cTn id="37" presetID="1" presetClass="mediacall" presetSubtype="0" fill="hold" nodeType="withEffect">
                                  <p:stCondLst>
                                    <p:cond delay="10000"/>
                                  </p:stCondLst>
                                  <p:childTnLst>
                                    <p:cmd type="call" cmd="playFrom(0.0)">
                                      <p:cBhvr>
                                        <p:cTn id="38" dur="5250" fill="hold"/>
                                        <p:tgtEl>
                                          <p:spTgt spid="16"/>
                                        </p:tgtEl>
                                      </p:cBhvr>
                                    </p:cmd>
                                  </p:childTnLst>
                                </p:cTn>
                              </p:par>
                            </p:childTnLst>
                          </p:cTn>
                        </p:par>
                      </p:childTnLst>
                    </p:cTn>
                  </p:par>
                </p:childTnLst>
              </p:cTn>
              <p:nextCondLst>
                <p:cond evt="onClick" delay="0">
                  <p:tgtEl>
                    <p:spTgt spid="17"/>
                  </p:tgtEl>
                </p:cond>
              </p:nextCondLst>
            </p:seq>
            <p:audio>
              <p:cMediaNode vol="80000">
                <p:cTn id="39" fill="hold" display="0">
                  <p:stCondLst>
                    <p:cond delay="indefinite"/>
                  </p:stCondLst>
                  <p:endCondLst>
                    <p:cond evt="onStopAudio" delay="0">
                      <p:tgtEl>
                        <p:sldTgt/>
                      </p:tgtEl>
                    </p:cond>
                  </p:endCondLst>
                </p:cTn>
                <p:tgtEl>
                  <p:spTgt spid="16"/>
                </p:tgtEl>
              </p:cMediaNode>
            </p:audio>
          </p:childTnLst>
        </p:cTn>
      </p:par>
    </p:tnLst>
    <p:bldLst>
      <p:bldP spid="2" grpId="0"/>
      <p:bldP spid="8"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84FA69A6-4F19-BF6A-D334-3C7F86792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3816DD-870D-8DC3-5AAA-40F2E2C292F3}"/>
              </a:ext>
            </a:extLst>
          </p:cNvPr>
          <p:cNvSpPr>
            <a:spLocks noGrp="1"/>
          </p:cNvSpPr>
          <p:nvPr>
            <p:ph type="title"/>
          </p:nvPr>
        </p:nvSpPr>
        <p:spPr>
          <a:xfrm>
            <a:off x="1512602" y="1156067"/>
            <a:ext cx="8301957" cy="1486425"/>
          </a:xfrm>
        </p:spPr>
        <p:txBody>
          <a:bodyPr>
            <a:noAutofit/>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7</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thị</a:t>
            </a:r>
            <a:r>
              <a:rPr lang="en-US" sz="3200" dirty="0">
                <a:latin typeface="Times New Roman" panose="02020603050405020304" pitchFamily="18" charset="0"/>
                <a:cs typeface="Times New Roman" panose="02020603050405020304" pitchFamily="18" charset="0"/>
              </a:rPr>
              <a:t> chu vi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7cm </a:t>
            </a:r>
          </a:p>
        </p:txBody>
      </p:sp>
      <p:pic>
        <p:nvPicPr>
          <p:cNvPr id="4" name="Picture 3">
            <a:extLst>
              <a:ext uri="{FF2B5EF4-FFF2-40B4-BE49-F238E27FC236}">
                <a16:creationId xmlns:a16="http://schemas.microsoft.com/office/drawing/2014/main" id="{86BDD3D5-2977-B3E9-890F-F7B0A70D91D5}"/>
              </a:ext>
            </a:extLst>
          </p:cNvPr>
          <p:cNvPicPr>
            <a:picLocks noChangeAspect="1"/>
          </p:cNvPicPr>
          <p:nvPr/>
        </p:nvPicPr>
        <p:blipFill>
          <a:blip r:embed="rId6"/>
          <a:stretch>
            <a:fillRect/>
          </a:stretch>
        </p:blipFill>
        <p:spPr>
          <a:xfrm>
            <a:off x="6958363" y="5198019"/>
            <a:ext cx="633277" cy="633277"/>
          </a:xfrm>
          <a:prstGeom prst="rect">
            <a:avLst/>
          </a:prstGeom>
        </p:spPr>
      </p:pic>
      <p:sp>
        <p:nvSpPr>
          <p:cNvPr id="8" name="TextBox 7">
            <a:extLst>
              <a:ext uri="{FF2B5EF4-FFF2-40B4-BE49-F238E27FC236}">
                <a16:creationId xmlns:a16="http://schemas.microsoft.com/office/drawing/2014/main" id="{2B4F52B5-149F-7FAA-7D1E-47CB8469CDF6}"/>
              </a:ext>
            </a:extLst>
          </p:cNvPr>
          <p:cNvSpPr txBox="1"/>
          <p:nvPr/>
        </p:nvSpPr>
        <p:spPr>
          <a:xfrm>
            <a:off x="1512603" y="3293745"/>
            <a:ext cx="7998488" cy="1569660"/>
          </a:xfrm>
          <a:prstGeom prst="rect">
            <a:avLst/>
          </a:prstGeom>
          <a:noFill/>
          <a:ln w="57150">
            <a:solidFill>
              <a:srgbClr val="FF0000"/>
            </a:solidFill>
          </a:ln>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Gọi</a:t>
            </a:r>
            <a:r>
              <a:rPr lang="en-US" sz="3200" dirty="0">
                <a:latin typeface="Times New Roman" panose="02020603050405020304" pitchFamily="18" charset="0"/>
                <a:cs typeface="Times New Roman" panose="02020603050405020304" pitchFamily="18" charset="0"/>
              </a:rPr>
              <a:t> x(cm)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x + 7 (cm)</a:t>
            </a:r>
          </a:p>
          <a:p>
            <a:pPr algn="just"/>
            <a:r>
              <a:rPr lang="en-US" sz="3200" dirty="0">
                <a:latin typeface="Times New Roman" panose="02020603050405020304" pitchFamily="18" charset="0"/>
                <a:cs typeface="Times New Roman" panose="02020603050405020304" pitchFamily="18" charset="0"/>
              </a:rPr>
              <a:t>Chu vi: [(x + 7) + x]. 2</a:t>
            </a:r>
          </a:p>
        </p:txBody>
      </p:sp>
      <p:sp>
        <p:nvSpPr>
          <p:cNvPr id="3" name="Oval 2">
            <a:extLst>
              <a:ext uri="{FF2B5EF4-FFF2-40B4-BE49-F238E27FC236}">
                <a16:creationId xmlns:a16="http://schemas.microsoft.com/office/drawing/2014/main" id="{A836D178-C98E-5DFB-3CA2-DDF7139E4C64}"/>
              </a:ext>
            </a:extLst>
          </p:cNvPr>
          <p:cNvSpPr/>
          <p:nvPr/>
        </p:nvSpPr>
        <p:spPr>
          <a:xfrm>
            <a:off x="2680909" y="4180114"/>
            <a:ext cx="2986361" cy="854110"/>
          </a:xfrm>
          <a:prstGeom prst="ellipse">
            <a:avLst/>
          </a:prstGeom>
          <a:no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752617E9-E7BB-ED8B-8326-DC8BDAE3C653}"/>
              </a:ext>
            </a:extLst>
          </p:cNvPr>
          <p:cNvSpPr/>
          <p:nvPr/>
        </p:nvSpPr>
        <p:spPr>
          <a:xfrm>
            <a:off x="9889251" y="56270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0</a:t>
            </a:r>
          </a:p>
        </p:txBody>
      </p:sp>
      <p:sp>
        <p:nvSpPr>
          <p:cNvPr id="6" name="Oval 5">
            <a:extLst>
              <a:ext uri="{FF2B5EF4-FFF2-40B4-BE49-F238E27FC236}">
                <a16:creationId xmlns:a16="http://schemas.microsoft.com/office/drawing/2014/main" id="{701548F5-29F7-DB06-148A-C6B3BFC1A2B7}"/>
              </a:ext>
            </a:extLst>
          </p:cNvPr>
          <p:cNvSpPr/>
          <p:nvPr/>
        </p:nvSpPr>
        <p:spPr>
          <a:xfrm>
            <a:off x="9887577" y="562707"/>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1</a:t>
            </a:r>
          </a:p>
        </p:txBody>
      </p:sp>
      <p:sp>
        <p:nvSpPr>
          <p:cNvPr id="7" name="Oval 6">
            <a:extLst>
              <a:ext uri="{FF2B5EF4-FFF2-40B4-BE49-F238E27FC236}">
                <a16:creationId xmlns:a16="http://schemas.microsoft.com/office/drawing/2014/main" id="{8FCED444-F48D-171B-1010-975EC66CF3BA}"/>
              </a:ext>
            </a:extLst>
          </p:cNvPr>
          <p:cNvSpPr/>
          <p:nvPr/>
        </p:nvSpPr>
        <p:spPr>
          <a:xfrm>
            <a:off x="9887577" y="56438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2</a:t>
            </a:r>
          </a:p>
        </p:txBody>
      </p:sp>
      <p:sp>
        <p:nvSpPr>
          <p:cNvPr id="9" name="Oval 8">
            <a:extLst>
              <a:ext uri="{FF2B5EF4-FFF2-40B4-BE49-F238E27FC236}">
                <a16:creationId xmlns:a16="http://schemas.microsoft.com/office/drawing/2014/main" id="{2EB68656-AE5F-2295-3930-E86D9E09BC4E}"/>
              </a:ext>
            </a:extLst>
          </p:cNvPr>
          <p:cNvSpPr/>
          <p:nvPr/>
        </p:nvSpPr>
        <p:spPr>
          <a:xfrm>
            <a:off x="9876691" y="563544"/>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3</a:t>
            </a:r>
          </a:p>
        </p:txBody>
      </p:sp>
      <p:sp>
        <p:nvSpPr>
          <p:cNvPr id="10" name="Oval 9">
            <a:extLst>
              <a:ext uri="{FF2B5EF4-FFF2-40B4-BE49-F238E27FC236}">
                <a16:creationId xmlns:a16="http://schemas.microsoft.com/office/drawing/2014/main" id="{74BFB1AA-22A3-4C6A-7735-5B090ADF8C32}"/>
              </a:ext>
            </a:extLst>
          </p:cNvPr>
          <p:cNvSpPr/>
          <p:nvPr/>
        </p:nvSpPr>
        <p:spPr>
          <a:xfrm>
            <a:off x="988757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4</a:t>
            </a:r>
          </a:p>
        </p:txBody>
      </p:sp>
      <p:sp>
        <p:nvSpPr>
          <p:cNvPr id="11" name="Oval 10">
            <a:extLst>
              <a:ext uri="{FF2B5EF4-FFF2-40B4-BE49-F238E27FC236}">
                <a16:creationId xmlns:a16="http://schemas.microsoft.com/office/drawing/2014/main" id="{88DEFD6C-4074-1CC1-8F3A-68FE19DF7A41}"/>
              </a:ext>
            </a:extLst>
          </p:cNvPr>
          <p:cNvSpPr/>
          <p:nvPr/>
        </p:nvSpPr>
        <p:spPr>
          <a:xfrm>
            <a:off x="9885903" y="571918"/>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5</a:t>
            </a:r>
          </a:p>
        </p:txBody>
      </p:sp>
      <p:sp>
        <p:nvSpPr>
          <p:cNvPr id="12" name="Oval 11">
            <a:extLst>
              <a:ext uri="{FF2B5EF4-FFF2-40B4-BE49-F238E27FC236}">
                <a16:creationId xmlns:a16="http://schemas.microsoft.com/office/drawing/2014/main" id="{D73193DC-C339-6147-3B4A-02AB059283AB}"/>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6</a:t>
            </a:r>
          </a:p>
        </p:txBody>
      </p:sp>
      <p:sp>
        <p:nvSpPr>
          <p:cNvPr id="13" name="Oval 12">
            <a:extLst>
              <a:ext uri="{FF2B5EF4-FFF2-40B4-BE49-F238E27FC236}">
                <a16:creationId xmlns:a16="http://schemas.microsoft.com/office/drawing/2014/main" id="{2DCEEE06-F449-08DE-B0B7-5130AB2EEEF6}"/>
              </a:ext>
            </a:extLst>
          </p:cNvPr>
          <p:cNvSpPr/>
          <p:nvPr/>
        </p:nvSpPr>
        <p:spPr>
          <a:xfrm>
            <a:off x="9898463" y="567731"/>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7</a:t>
            </a:r>
          </a:p>
        </p:txBody>
      </p:sp>
      <p:sp>
        <p:nvSpPr>
          <p:cNvPr id="14" name="Oval 13">
            <a:extLst>
              <a:ext uri="{FF2B5EF4-FFF2-40B4-BE49-F238E27FC236}">
                <a16:creationId xmlns:a16="http://schemas.microsoft.com/office/drawing/2014/main" id="{02DBC8E5-FD24-953B-5C27-4CE6DD155265}"/>
              </a:ext>
            </a:extLst>
          </p:cNvPr>
          <p:cNvSpPr/>
          <p:nvPr/>
        </p:nvSpPr>
        <p:spPr>
          <a:xfrm>
            <a:off x="9882134" y="574429"/>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8</a:t>
            </a:r>
          </a:p>
        </p:txBody>
      </p:sp>
      <p:sp>
        <p:nvSpPr>
          <p:cNvPr id="15" name="Oval 14">
            <a:extLst>
              <a:ext uri="{FF2B5EF4-FFF2-40B4-BE49-F238E27FC236}">
                <a16:creationId xmlns:a16="http://schemas.microsoft.com/office/drawing/2014/main" id="{86AA862F-9390-12B9-F59A-00BAF72C228C}"/>
              </a:ext>
            </a:extLst>
          </p:cNvPr>
          <p:cNvSpPr/>
          <p:nvPr/>
        </p:nvSpPr>
        <p:spPr>
          <a:xfrm>
            <a:off x="9875017" y="561033"/>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0" dirty="0">
                <a:solidFill>
                  <a:srgbClr val="FF0000"/>
                </a:solidFill>
                <a:latin typeface=".VnCooper" panose="020B7200000000000000" pitchFamily="34" charset="0"/>
              </a:rPr>
              <a:t>9</a:t>
            </a:r>
          </a:p>
        </p:txBody>
      </p:sp>
      <p:sp>
        <p:nvSpPr>
          <p:cNvPr id="16" name="Oval 15">
            <a:extLst>
              <a:ext uri="{FF2B5EF4-FFF2-40B4-BE49-F238E27FC236}">
                <a16:creationId xmlns:a16="http://schemas.microsoft.com/office/drawing/2014/main" id="{EBB751D9-93E6-2489-0589-92BD0A021CDB}"/>
              </a:ext>
            </a:extLst>
          </p:cNvPr>
          <p:cNvSpPr/>
          <p:nvPr/>
        </p:nvSpPr>
        <p:spPr>
          <a:xfrm>
            <a:off x="9896789" y="553912"/>
            <a:ext cx="1657978" cy="1627833"/>
          </a:xfrm>
          <a:prstGeom prst="ellipse">
            <a:avLst/>
          </a:prstGeom>
          <a:solidFill>
            <a:schemeClr val="accent1">
              <a:lumMod val="40000"/>
              <a:lumOff val="60000"/>
            </a:schemeClr>
          </a:solidFill>
          <a:ln w="38100">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FF0000"/>
                </a:solidFill>
                <a:latin typeface=".VnCooper" panose="020B7200000000000000" pitchFamily="34" charset="0"/>
              </a:rPr>
              <a:t>10</a:t>
            </a:r>
          </a:p>
        </p:txBody>
      </p:sp>
      <p:pic>
        <p:nvPicPr>
          <p:cNvPr id="17" name="het gio">
            <a:hlinkClick r:id="" action="ppaction://media"/>
            <a:extLst>
              <a:ext uri="{FF2B5EF4-FFF2-40B4-BE49-F238E27FC236}">
                <a16:creationId xmlns:a16="http://schemas.microsoft.com/office/drawing/2014/main" id="{690A985B-7B66-EEC5-C9A7-7323E78B8D6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76539" y="679920"/>
            <a:ext cx="487363" cy="487363"/>
          </a:xfrm>
          <a:prstGeom prst="rect">
            <a:avLst/>
          </a:prstGeom>
        </p:spPr>
      </p:pic>
      <p:pic>
        <p:nvPicPr>
          <p:cNvPr id="18" name="Picture 2" descr="Bắt đầu-biểu Tượng-miễn Phí Biểu Tượng Miễn Phí Tải Về">
            <a:extLst>
              <a:ext uri="{FF2B5EF4-FFF2-40B4-BE49-F238E27FC236}">
                <a16:creationId xmlns:a16="http://schemas.microsoft.com/office/drawing/2014/main" id="{409C5927-2985-B654-58F1-9A748F639A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32995" y="1797818"/>
            <a:ext cx="487363" cy="48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6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4"/>
                    </p:tgtEl>
                  </p:cond>
                </p:stCondLst>
                <p:endSync evt="end" delay="0">
                  <p:rtn val="all"/>
                </p:endSync>
                <p:childTnLst>
                  <p:par>
                    <p:cTn id="13" fill="hold">
                      <p:stCondLst>
                        <p:cond delay="0"/>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1" presetClass="exit" presetSubtype="0" fill="hold" grpId="0" nodeType="clickEffect">
                                  <p:stCondLst>
                                    <p:cond delay="1000"/>
                                  </p:stCondLst>
                                  <p:childTnLst>
                                    <p:set>
                                      <p:cBhvr>
                                        <p:cTn id="22" dur="1" fill="hold">
                                          <p:stCondLst>
                                            <p:cond delay="0"/>
                                          </p:stCondLst>
                                        </p:cTn>
                                        <p:tgtEl>
                                          <p:spTgt spid="1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par>
                                <p:cTn id="23" presetID="1" presetClass="exit" presetSubtype="0" fill="hold" grpId="0" nodeType="withEffect">
                                  <p:stCondLst>
                                    <p:cond delay="2000"/>
                                  </p:stCondLst>
                                  <p:childTnLst>
                                    <p:set>
                                      <p:cBhvr>
                                        <p:cTn id="24" dur="1" fill="hold">
                                          <p:stCondLst>
                                            <p:cond delay="0"/>
                                          </p:stCondLst>
                                        </p:cTn>
                                        <p:tgtEl>
                                          <p:spTgt spid="1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4" name="cashreg.wav"/>
                                        </p:tgtEl>
                                      </p:cMediaNode>
                                    </p:audio>
                                  </p:subTnLst>
                                </p:cTn>
                              </p:par>
                              <p:par>
                                <p:cTn id="25" presetID="1" presetClass="exit" presetSubtype="0" fill="hold" grpId="0" nodeType="withEffect">
                                  <p:stCondLst>
                                    <p:cond delay="3000"/>
                                  </p:stCondLst>
                                  <p:childTnLst>
                                    <p:set>
                                      <p:cBhvr>
                                        <p:cTn id="26"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par>
                                <p:cTn id="27" presetID="1" presetClass="exit" presetSubtype="0" fill="hold" grpId="0" nodeType="withEffect">
                                  <p:stCondLst>
                                    <p:cond delay="4000"/>
                                  </p:stCondLst>
                                  <p:childTnLst>
                                    <p:set>
                                      <p:cBhvr>
                                        <p:cTn id="28"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cashreg.wav"/>
                                        </p:tgtEl>
                                      </p:cMediaNode>
                                    </p:audio>
                                  </p:subTnLst>
                                </p:cTn>
                              </p:par>
                              <p:par>
                                <p:cTn id="29" presetID="1" presetClass="exit" presetSubtype="0" fill="hold" grpId="0" nodeType="withEffect">
                                  <p:stCondLst>
                                    <p:cond delay="5000"/>
                                  </p:stCondLst>
                                  <p:childTnLst>
                                    <p:set>
                                      <p:cBhvr>
                                        <p:cTn id="30"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ashreg.wav"/>
                                        </p:tgtEl>
                                      </p:cMediaNode>
                                    </p:audio>
                                  </p:subTnLst>
                                </p:cTn>
                              </p:par>
                              <p:par>
                                <p:cTn id="31" presetID="1" presetClass="exit" presetSubtype="0" fill="hold" grpId="0" nodeType="withEffect">
                                  <p:stCondLst>
                                    <p:cond delay="6000"/>
                                  </p:stCondLst>
                                  <p:childTnLst>
                                    <p:set>
                                      <p:cBhvr>
                                        <p:cTn id="32"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par>
                                <p:cTn id="33" presetID="1" presetClass="exit" presetSubtype="0" fill="hold" grpId="0" nodeType="withEffect">
                                  <p:stCondLst>
                                    <p:cond delay="7000"/>
                                  </p:stCondLst>
                                  <p:childTnLst>
                                    <p:set>
                                      <p:cBhvr>
                                        <p:cTn id="34" dur="1" fill="hold">
                                          <p:stCondLst>
                                            <p:cond delay="0"/>
                                          </p:stCondLst>
                                        </p:cTn>
                                        <p:tgtEl>
                                          <p:spTgt spid="10"/>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ashreg.wav"/>
                                        </p:tgtEl>
                                      </p:cMediaNode>
                                    </p:audio>
                                  </p:subTnLst>
                                </p:cTn>
                              </p:par>
                              <p:par>
                                <p:cTn id="35" presetID="1" presetClass="exit" presetSubtype="0" fill="hold" grpId="0" nodeType="withEffect">
                                  <p:stCondLst>
                                    <p:cond delay="8000"/>
                                  </p:stCondLst>
                                  <p:childTnLst>
                                    <p:set>
                                      <p:cBhvr>
                                        <p:cTn id="36"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cashreg.wav"/>
                                        </p:tgtEl>
                                      </p:cMediaNode>
                                    </p:audio>
                                  </p:subTnLst>
                                </p:cTn>
                              </p:par>
                              <p:par>
                                <p:cTn id="37" presetID="1" presetClass="exit" presetSubtype="0" fill="hold" grpId="0" nodeType="withEffect">
                                  <p:stCondLst>
                                    <p:cond delay="9000"/>
                                  </p:stCondLst>
                                  <p:childTnLst>
                                    <p:set>
                                      <p:cBhvr>
                                        <p:cTn id="38" dur="1" fill="hold">
                                          <p:stCondLst>
                                            <p:cond delay="0"/>
                                          </p:stCondLst>
                                        </p:cTn>
                                        <p:tgtEl>
                                          <p:spTgt spid="7"/>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ashreg.wav"/>
                                        </p:tgtEl>
                                      </p:cMediaNode>
                                    </p:audio>
                                  </p:subTnLst>
                                </p:cTn>
                              </p:par>
                              <p:par>
                                <p:cTn id="39" presetID="1" presetClass="exit" presetSubtype="0" fill="hold" grpId="0" nodeType="withEffect">
                                  <p:stCondLst>
                                    <p:cond delay="1000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mediacall" presetSubtype="0" fill="hold" nodeType="withEffect">
                                  <p:stCondLst>
                                    <p:cond delay="10000"/>
                                  </p:stCondLst>
                                  <p:childTnLst>
                                    <p:cmd type="call" cmd="playFrom(0.0)">
                                      <p:cBhvr>
                                        <p:cTn id="42" dur="5250" fill="hold"/>
                                        <p:tgtEl>
                                          <p:spTgt spid="17"/>
                                        </p:tgtEl>
                                      </p:cBhvr>
                                    </p:cmd>
                                  </p:childTnLst>
                                </p:cTn>
                              </p:par>
                            </p:childTnLst>
                          </p:cTn>
                        </p:par>
                      </p:childTnLst>
                    </p:cTn>
                  </p:par>
                </p:childTnLst>
              </p:cTn>
              <p:nextCondLst>
                <p:cond evt="onClick" delay="0">
                  <p:tgtEl>
                    <p:spTgt spid="18"/>
                  </p:tgtEl>
                </p:cond>
              </p:nextCondLst>
            </p:seq>
            <p:audio>
              <p:cMediaNode vol="80000">
                <p:cTn id="43" fill="hold" display="0">
                  <p:stCondLst>
                    <p:cond delay="indefinite"/>
                  </p:stCondLst>
                  <p:endCondLst>
                    <p:cond evt="onStopAudio" delay="0">
                      <p:tgtEl>
                        <p:sldTgt/>
                      </p:tgtEl>
                    </p:cond>
                  </p:endCondLst>
                </p:cTn>
                <p:tgtEl>
                  <p:spTgt spid="17"/>
                </p:tgtEl>
              </p:cMediaNode>
            </p:audio>
          </p:childTnLst>
        </p:cTn>
      </p:par>
    </p:tnLst>
    <p:bldLst>
      <p:bldP spid="2" grpId="0"/>
      <p:bldP spid="8" grpId="0" animBg="1"/>
      <p:bldP spid="3"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D03E-83A8-E194-3B87-3C74C2A964F3}"/>
              </a:ext>
            </a:extLst>
          </p:cNvPr>
          <p:cNvSpPr/>
          <p:nvPr/>
        </p:nvSpPr>
        <p:spPr>
          <a:xfrm>
            <a:off x="2917726" y="2189569"/>
            <a:ext cx="6356548" cy="1754326"/>
          </a:xfrm>
          <a:prstGeom prst="rect">
            <a:avLst/>
          </a:prstGeom>
          <a:noFill/>
        </p:spPr>
        <p:txBody>
          <a:bodyPr wrap="none" lIns="91440" tIns="45720" rIns="91440" bIns="45720">
            <a:spAutoFit/>
          </a:bodyPr>
          <a:lstStyle/>
          <a:p>
            <a:pPr algn="ct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Cảm</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ơn</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quý</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Thầy</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Cô</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p>
          <a:p>
            <a:pPr algn="ct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và</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các</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em</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học</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sinh</a:t>
            </a: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a:t>
            </a:r>
          </a:p>
        </p:txBody>
      </p:sp>
    </p:spTree>
    <p:extLst>
      <p:ext uri="{BB962C8B-B14F-4D97-AF65-F5344CB8AC3E}">
        <p14:creationId xmlns:p14="http://schemas.microsoft.com/office/powerpoint/2010/main" val="113979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026" name="Picture 2" descr="Hộp quà chữ nhật 23x14x8cm">
            <a:extLst>
              <a:ext uri="{FF2B5EF4-FFF2-40B4-BE49-F238E27FC236}">
                <a16:creationId xmlns:a16="http://schemas.microsoft.com/office/drawing/2014/main" id="{3974B844-C030-2D57-2890-E92FA9EC9A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3363" y="1"/>
            <a:ext cx="3801002" cy="38010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AE4C9E-7DE2-FFBA-FBD2-C958336E28F3}"/>
              </a:ext>
            </a:extLst>
          </p:cNvPr>
          <p:cNvSpPr txBox="1"/>
          <p:nvPr/>
        </p:nvSpPr>
        <p:spPr>
          <a:xfrm>
            <a:off x="1247292" y="4436260"/>
            <a:ext cx="5957377" cy="2246769"/>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bậc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biến</a:t>
            </a:r>
            <a:endParaRPr lang="en-US" sz="28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0907C6F7-B3A5-E1B5-CBDB-242D45E47666}"/>
              </a:ext>
            </a:extLst>
          </p:cNvPr>
          <p:cNvSpPr>
            <a:spLocks noGrp="1"/>
          </p:cNvSpPr>
          <p:nvPr>
            <p:ph type="title"/>
          </p:nvPr>
        </p:nvSpPr>
        <p:spPr>
          <a:xfrm>
            <a:off x="124768" y="2766218"/>
            <a:ext cx="6115259" cy="1325563"/>
          </a:xfrm>
        </p:spPr>
        <p:txBody>
          <a:bodyPr>
            <a:normAutofit/>
          </a:bodyPr>
          <a:lstStyle/>
          <a:p>
            <a:pPr algn="ctr"/>
            <a:r>
              <a:rPr lang="en-US" b="1" dirty="0" err="1">
                <a:solidFill>
                  <a:srgbClr val="FF0000"/>
                </a:solidFill>
                <a:latin typeface="Times New Roman" panose="02020603050405020304" pitchFamily="18" charset="0"/>
                <a:cs typeface="Times New Roman" panose="02020603050405020304" pitchFamily="18" charset="0"/>
              </a:rPr>
              <a:t>Chương</a:t>
            </a:r>
            <a:r>
              <a:rPr lang="en-US" b="1" dirty="0">
                <a:solidFill>
                  <a:srgbClr val="FF0000"/>
                </a:solidFill>
                <a:latin typeface="Times New Roman" panose="02020603050405020304" pitchFamily="18" charset="0"/>
                <a:cs typeface="Times New Roman" panose="02020603050405020304" pitchFamily="18" charset="0"/>
              </a:rPr>
              <a:t> 7. BIỂU THỨC ĐẠI SỐ</a:t>
            </a:r>
          </a:p>
        </p:txBody>
      </p:sp>
      <p:grpSp>
        <p:nvGrpSpPr>
          <p:cNvPr id="3" name="Group 2">
            <a:extLst>
              <a:ext uri="{FF2B5EF4-FFF2-40B4-BE49-F238E27FC236}">
                <a16:creationId xmlns:a16="http://schemas.microsoft.com/office/drawing/2014/main" id="{B8F1B7EB-2496-1F8E-593A-2D4F093C7591}"/>
              </a:ext>
            </a:extLst>
          </p:cNvPr>
          <p:cNvGrpSpPr/>
          <p:nvPr/>
        </p:nvGrpSpPr>
        <p:grpSpPr>
          <a:xfrm>
            <a:off x="6378125" y="1457011"/>
            <a:ext cx="4182693" cy="1971988"/>
            <a:chOff x="6378125" y="1457011"/>
            <a:chExt cx="4182693" cy="1971988"/>
          </a:xfrm>
        </p:grpSpPr>
        <p:cxnSp>
          <p:nvCxnSpPr>
            <p:cNvPr id="5" name="Straight Arrow Connector 4">
              <a:extLst>
                <a:ext uri="{FF2B5EF4-FFF2-40B4-BE49-F238E27FC236}">
                  <a16:creationId xmlns:a16="http://schemas.microsoft.com/office/drawing/2014/main" id="{6EC06BCC-BF6C-C920-18FB-FE08CBA01CB1}"/>
                </a:ext>
              </a:extLst>
            </p:cNvPr>
            <p:cNvCxnSpPr/>
            <p:nvPr/>
          </p:nvCxnSpPr>
          <p:spPr>
            <a:xfrm>
              <a:off x="6822831" y="1457011"/>
              <a:ext cx="0" cy="954593"/>
            </a:xfrm>
            <a:prstGeom prst="straightConnector1">
              <a:avLst/>
            </a:prstGeom>
            <a:ln w="381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3F857B3-8D29-892C-C97C-7222EFC7970A}"/>
                </a:ext>
              </a:extLst>
            </p:cNvPr>
            <p:cNvCxnSpPr>
              <a:cxnSpLocks/>
            </p:cNvCxnSpPr>
            <p:nvPr/>
          </p:nvCxnSpPr>
          <p:spPr>
            <a:xfrm flipV="1">
              <a:off x="8833864" y="2260879"/>
              <a:ext cx="1726954" cy="1168120"/>
            </a:xfrm>
            <a:prstGeom prst="straightConnector1">
              <a:avLst/>
            </a:prstGeom>
            <a:ln w="381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481514D-690E-7D2C-1D7F-016855480238}"/>
                </a:ext>
              </a:extLst>
            </p:cNvPr>
            <p:cNvCxnSpPr/>
            <p:nvPr/>
          </p:nvCxnSpPr>
          <p:spPr>
            <a:xfrm>
              <a:off x="7204669" y="2766218"/>
              <a:ext cx="1346478" cy="662781"/>
            </a:xfrm>
            <a:prstGeom prst="straightConnector1">
              <a:avLst/>
            </a:prstGeom>
            <a:ln w="381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36345EC-25A4-DEA0-B618-4317D12A310F}"/>
                </a:ext>
              </a:extLst>
            </p:cNvPr>
            <p:cNvSpPr txBox="1"/>
            <p:nvPr/>
          </p:nvSpPr>
          <p:spPr>
            <a:xfrm>
              <a:off x="6378125" y="1672697"/>
              <a:ext cx="333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p>
          </p:txBody>
        </p:sp>
        <p:sp>
          <p:nvSpPr>
            <p:cNvPr id="12" name="TextBox 11">
              <a:extLst>
                <a:ext uri="{FF2B5EF4-FFF2-40B4-BE49-F238E27FC236}">
                  <a16:creationId xmlns:a16="http://schemas.microsoft.com/office/drawing/2014/main" id="{8FB9CE50-7D6D-229B-FA40-7A713F175045}"/>
                </a:ext>
              </a:extLst>
            </p:cNvPr>
            <p:cNvSpPr txBox="1"/>
            <p:nvPr/>
          </p:nvSpPr>
          <p:spPr>
            <a:xfrm>
              <a:off x="7383641" y="2905779"/>
              <a:ext cx="333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b</a:t>
              </a:r>
            </a:p>
          </p:txBody>
        </p:sp>
        <p:sp>
          <p:nvSpPr>
            <p:cNvPr id="13" name="TextBox 12">
              <a:extLst>
                <a:ext uri="{FF2B5EF4-FFF2-40B4-BE49-F238E27FC236}">
                  <a16:creationId xmlns:a16="http://schemas.microsoft.com/office/drawing/2014/main" id="{71D2CC07-7D4D-2B29-4F7A-93F0D878B2DB}"/>
                </a:ext>
              </a:extLst>
            </p:cNvPr>
            <p:cNvSpPr txBox="1"/>
            <p:nvPr/>
          </p:nvSpPr>
          <p:spPr>
            <a:xfrm>
              <a:off x="9720743" y="2700903"/>
              <a:ext cx="333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a:t>
              </a:r>
            </a:p>
          </p:txBody>
        </p:sp>
      </p:grpSp>
      <p:sp>
        <p:nvSpPr>
          <p:cNvPr id="6" name="TextBox 5">
            <a:extLst>
              <a:ext uri="{FF2B5EF4-FFF2-40B4-BE49-F238E27FC236}">
                <a16:creationId xmlns:a16="http://schemas.microsoft.com/office/drawing/2014/main" id="{85E8E535-D6BC-0E9E-399C-4BED4B26A7F2}"/>
              </a:ext>
            </a:extLst>
          </p:cNvPr>
          <p:cNvSpPr txBox="1"/>
          <p:nvPr/>
        </p:nvSpPr>
        <p:spPr>
          <a:xfrm>
            <a:off x="9100471" y="4521758"/>
            <a:ext cx="164792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V = </a:t>
            </a:r>
            <a:r>
              <a:rPr lang="en-US" sz="2800" b="1" dirty="0" err="1">
                <a:latin typeface="Times New Roman" panose="02020603050405020304" pitchFamily="18" charset="0"/>
                <a:cs typeface="Times New Roman" panose="02020603050405020304" pitchFamily="18" charset="0"/>
              </a:rPr>
              <a:t>a.b.c</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95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5000"/>
          </a:stretch>
        </a:blipFill>
        <a:effectLst/>
      </p:bgPr>
    </p:bg>
    <p:spTree>
      <p:nvGrpSpPr>
        <p:cNvPr id="1" name="">
          <a:extLst>
            <a:ext uri="{FF2B5EF4-FFF2-40B4-BE49-F238E27FC236}">
              <a16:creationId xmlns:a16="http://schemas.microsoft.com/office/drawing/2014/main" id="{4F1BECE2-56BB-7CFE-FB6E-E7BC3A550D0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4AD5BA-FE36-7FD0-84F6-5888F6F4E6B0}"/>
              </a:ext>
            </a:extLst>
          </p:cNvPr>
          <p:cNvSpPr>
            <a:spLocks noGrp="1"/>
          </p:cNvSpPr>
          <p:nvPr>
            <p:ph idx="1"/>
          </p:nvPr>
        </p:nvSpPr>
        <p:spPr>
          <a:xfrm>
            <a:off x="3810836" y="1522036"/>
            <a:ext cx="7091208" cy="1556795"/>
          </a:xfrm>
        </p:spPr>
        <p:txBody>
          <a:bodyPr/>
          <a:lstStyle/>
          <a:p>
            <a:pPr marL="0" indent="0">
              <a:buNone/>
            </a:pP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D023AB9-36C1-9333-9060-D72229D12FEA}"/>
              </a:ext>
            </a:extLst>
          </p:cNvPr>
          <p:cNvSpPr txBox="1"/>
          <p:nvPr/>
        </p:nvSpPr>
        <p:spPr>
          <a:xfrm>
            <a:off x="1992764" y="4144444"/>
            <a:ext cx="1589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+ 4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latin typeface="Times New Roman" panose="02020603050405020304" pitchFamily="18" charset="0"/>
                <a:cs typeface="Times New Roman" panose="02020603050405020304" pitchFamily="18" charset="0"/>
              </a:rPr>
              <a:t> 5</a:t>
            </a:r>
          </a:p>
        </p:txBody>
      </p:sp>
      <p:sp>
        <p:nvSpPr>
          <p:cNvPr id="5" name="TextBox 4">
            <a:extLst>
              <a:ext uri="{FF2B5EF4-FFF2-40B4-BE49-F238E27FC236}">
                <a16:creationId xmlns:a16="http://schemas.microsoft.com/office/drawing/2014/main" id="{1D0860E9-040B-07E6-B5F2-50FF79832B38}"/>
              </a:ext>
            </a:extLst>
          </p:cNvPr>
          <p:cNvSpPr txBox="1"/>
          <p:nvPr/>
        </p:nvSpPr>
        <p:spPr>
          <a:xfrm>
            <a:off x="7878955" y="5335964"/>
            <a:ext cx="1589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2 . 3</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5</a:t>
            </a:r>
          </a:p>
        </p:txBody>
      </p:sp>
      <p:sp>
        <p:nvSpPr>
          <p:cNvPr id="7" name="TextBox 6">
            <a:extLst>
              <a:ext uri="{FF2B5EF4-FFF2-40B4-BE49-F238E27FC236}">
                <a16:creationId xmlns:a16="http://schemas.microsoft.com/office/drawing/2014/main" id="{FD97D300-A14E-1B4D-0764-340219805F99}"/>
              </a:ext>
            </a:extLst>
          </p:cNvPr>
          <p:cNvSpPr txBox="1"/>
          <p:nvPr/>
        </p:nvSpPr>
        <p:spPr>
          <a:xfrm>
            <a:off x="5329391" y="5749717"/>
            <a:ext cx="187234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 – 2.b)</a:t>
            </a:r>
          </a:p>
        </p:txBody>
      </p:sp>
      <p:sp>
        <p:nvSpPr>
          <p:cNvPr id="8" name="TextBox 7">
            <a:extLst>
              <a:ext uri="{FF2B5EF4-FFF2-40B4-BE49-F238E27FC236}">
                <a16:creationId xmlns:a16="http://schemas.microsoft.com/office/drawing/2014/main" id="{946F105E-3BBA-8F14-5862-C3FF649829D6}"/>
              </a:ext>
            </a:extLst>
          </p:cNvPr>
          <p:cNvSpPr txBox="1"/>
          <p:nvPr/>
        </p:nvSpPr>
        <p:spPr>
          <a:xfrm>
            <a:off x="4676248" y="3900669"/>
            <a:ext cx="1589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 . 4 : 2</a:t>
            </a:r>
          </a:p>
        </p:txBody>
      </p:sp>
      <p:sp>
        <p:nvSpPr>
          <p:cNvPr id="9" name="TextBox 8">
            <a:extLst>
              <a:ext uri="{FF2B5EF4-FFF2-40B4-BE49-F238E27FC236}">
                <a16:creationId xmlns:a16="http://schemas.microsoft.com/office/drawing/2014/main" id="{0EC1D872-68B9-5E5F-1150-3A431CE51C6A}"/>
              </a:ext>
            </a:extLst>
          </p:cNvPr>
          <p:cNvSpPr txBox="1"/>
          <p:nvPr/>
        </p:nvSpPr>
        <p:spPr>
          <a:xfrm>
            <a:off x="4534734" y="4955998"/>
            <a:ext cx="21336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+ 2(4 – 5)</a:t>
            </a:r>
          </a:p>
        </p:txBody>
      </p:sp>
      <p:sp>
        <p:nvSpPr>
          <p:cNvPr id="10" name="TextBox 9">
            <a:extLst>
              <a:ext uri="{FF2B5EF4-FFF2-40B4-BE49-F238E27FC236}">
                <a16:creationId xmlns:a16="http://schemas.microsoft.com/office/drawing/2014/main" id="{08CFAF69-632D-CB18-61D7-9872712F6B10}"/>
              </a:ext>
            </a:extLst>
          </p:cNvPr>
          <p:cNvSpPr txBox="1"/>
          <p:nvPr/>
        </p:nvSpPr>
        <p:spPr>
          <a:xfrm>
            <a:off x="2221521" y="5479218"/>
            <a:ext cx="1589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6.x + 1</a:t>
            </a:r>
          </a:p>
        </p:txBody>
      </p:sp>
      <p:sp>
        <p:nvSpPr>
          <p:cNvPr id="12" name="TextBox 11">
            <a:extLst>
              <a:ext uri="{FF2B5EF4-FFF2-40B4-BE49-F238E27FC236}">
                <a16:creationId xmlns:a16="http://schemas.microsoft.com/office/drawing/2014/main" id="{9F9C1310-6649-6EBB-82FD-3E6D813B37D5}"/>
              </a:ext>
            </a:extLst>
          </p:cNvPr>
          <p:cNvSpPr txBox="1"/>
          <p:nvPr/>
        </p:nvSpPr>
        <p:spPr>
          <a:xfrm>
            <a:off x="7587345" y="4001646"/>
            <a:ext cx="1589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3.x</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x</a:t>
            </a:r>
          </a:p>
        </p:txBody>
      </p:sp>
      <p:pic>
        <p:nvPicPr>
          <p:cNvPr id="19" name="Picture 18">
            <a:extLst>
              <a:ext uri="{FF2B5EF4-FFF2-40B4-BE49-F238E27FC236}">
                <a16:creationId xmlns:a16="http://schemas.microsoft.com/office/drawing/2014/main" id="{A7C8EBF7-17FC-EA30-F0DC-67F6DDF4D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703" y="1230244"/>
            <a:ext cx="3286125" cy="2392973"/>
          </a:xfrm>
          <a:prstGeom prst="rect">
            <a:avLst/>
          </a:prstGeom>
        </p:spPr>
      </p:pic>
    </p:spTree>
    <p:extLst>
      <p:ext uri="{BB962C8B-B14F-4D97-AF65-F5344CB8AC3E}">
        <p14:creationId xmlns:p14="http://schemas.microsoft.com/office/powerpoint/2010/main" val="16324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additive="base">
                                        <p:cTn id="3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additive="base">
                                        <p:cTn id="4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9"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9C53-D8C6-84BB-DDA2-4896428EB136}"/>
              </a:ext>
            </a:extLst>
          </p:cNvPr>
          <p:cNvSpPr>
            <a:spLocks noGrp="1"/>
          </p:cNvSpPr>
          <p:nvPr>
            <p:ph type="title"/>
          </p:nvPr>
        </p:nvSpPr>
        <p:spPr>
          <a:xfrm>
            <a:off x="2023905" y="2103437"/>
            <a:ext cx="8798170" cy="1325563"/>
          </a:xfrm>
        </p:spPr>
        <p:txBody>
          <a:bodyP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1. BIỂU THỨC SỐ, BIỂU THỨC ĐẠI SỐ</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339CC44-B7F4-5A32-14EE-25A5BCCA90F6}"/>
              </a:ext>
            </a:extLst>
          </p:cNvPr>
          <p:cNvSpPr txBox="1"/>
          <p:nvPr/>
        </p:nvSpPr>
        <p:spPr>
          <a:xfrm>
            <a:off x="2843683" y="3697794"/>
            <a:ext cx="4695516" cy="1953868"/>
          </a:xfrm>
          <a:prstGeom prst="rect">
            <a:avLst/>
          </a:prstGeom>
          <a:noFill/>
        </p:spPr>
        <p:txBody>
          <a:bodyPr wrap="none" rtlCol="0">
            <a:spAutoFit/>
          </a:bodyPr>
          <a:lstStyle/>
          <a:p>
            <a:pPr marL="342900" indent="-342900">
              <a:lnSpc>
                <a:spcPct val="150000"/>
              </a:lnSpc>
              <a:buAutoNum type="arabicPeriod"/>
            </a:pP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endParaRPr lang="en-US" sz="2800" b="1" dirty="0">
              <a:solidFill>
                <a:srgbClr val="0000FF"/>
              </a:solidFill>
              <a:latin typeface="Times New Roman" panose="02020603050405020304" pitchFamily="18" charset="0"/>
              <a:cs typeface="Times New Roman" panose="02020603050405020304" pitchFamily="18" charset="0"/>
            </a:endParaRPr>
          </a:p>
          <a:p>
            <a:pPr marL="342900" indent="-342900">
              <a:lnSpc>
                <a:spcPct val="150000"/>
              </a:lnSpc>
              <a:buAutoNum type="arabicPeriod"/>
            </a:pP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endParaRPr lang="en-US" sz="2800" b="1" dirty="0">
              <a:solidFill>
                <a:srgbClr val="0000FF"/>
              </a:solidFill>
              <a:latin typeface="Times New Roman" panose="02020603050405020304" pitchFamily="18" charset="0"/>
              <a:cs typeface="Times New Roman" panose="02020603050405020304" pitchFamily="18" charset="0"/>
            </a:endParaRPr>
          </a:p>
          <a:p>
            <a:pPr marL="342900" indent="-342900">
              <a:lnSpc>
                <a:spcPct val="150000"/>
              </a:lnSpc>
              <a:buAutoNum type="arabicPeriod"/>
            </a:pPr>
            <a:r>
              <a:rPr lang="en-US" sz="2800" b="1" dirty="0" err="1">
                <a:solidFill>
                  <a:srgbClr val="0000FF"/>
                </a:solidFill>
                <a:latin typeface="Times New Roman" panose="02020603050405020304" pitchFamily="18" charset="0"/>
                <a:cs typeface="Times New Roman" panose="02020603050405020304" pitchFamily="18" charset="0"/>
              </a:rPr>
              <a:t>Giá</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trị</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của</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5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5000"/>
          </a:stretch>
        </a:blipFill>
        <a:effectLst/>
      </p:bgPr>
    </p:bg>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82E1D81D-5804-C14D-219A-F7E72624613D}"/>
              </a:ext>
            </a:extLst>
          </p:cNvPr>
          <p:cNvPicPr>
            <a:picLocks noGrp="1" noChangeAspect="1"/>
          </p:cNvPicPr>
          <p:nvPr>
            <p:ph idx="1"/>
          </p:nvPr>
        </p:nvPicPr>
        <p:blipFill>
          <a:blip r:embed="rId3"/>
          <a:stretch>
            <a:fillRect/>
          </a:stretch>
        </p:blipFill>
        <p:spPr>
          <a:xfrm>
            <a:off x="5676994" y="1005367"/>
            <a:ext cx="3804463" cy="5651504"/>
          </a:xfrm>
          <a:prstGeom prst="rect">
            <a:avLst/>
          </a:prstGeom>
        </p:spPr>
      </p:pic>
      <p:sp>
        <p:nvSpPr>
          <p:cNvPr id="4" name="Title 1">
            <a:extLst>
              <a:ext uri="{FF2B5EF4-FFF2-40B4-BE49-F238E27FC236}">
                <a16:creationId xmlns:a16="http://schemas.microsoft.com/office/drawing/2014/main" id="{AE46A797-226C-E2E3-0094-FCB62911179F}"/>
              </a:ext>
            </a:extLst>
          </p:cNvPr>
          <p:cNvSpPr>
            <a:spLocks noGrp="1"/>
          </p:cNvSpPr>
          <p:nvPr>
            <p:ph type="title"/>
          </p:nvPr>
        </p:nvSpPr>
        <p:spPr>
          <a:xfrm>
            <a:off x="1451149" y="224395"/>
            <a:ext cx="8798170" cy="539279"/>
          </a:xfrm>
        </p:spPr>
        <p:txBody>
          <a:bodyP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1. BIỂU THỨC SỐ, BIỂU THỨC ĐẠI SỐ</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657E5CBA-7CC6-B6C6-3463-4714424353B0}"/>
              </a:ext>
            </a:extLst>
          </p:cNvPr>
          <p:cNvPicPr>
            <a:picLocks noChangeAspect="1"/>
          </p:cNvPicPr>
          <p:nvPr/>
        </p:nvPicPr>
        <p:blipFill>
          <a:blip r:embed="rId4"/>
          <a:stretch>
            <a:fillRect/>
          </a:stretch>
        </p:blipFill>
        <p:spPr>
          <a:xfrm>
            <a:off x="1255207" y="1005369"/>
            <a:ext cx="4035250" cy="5671536"/>
          </a:xfrm>
          <a:prstGeom prst="rect">
            <a:avLst/>
          </a:prstGeom>
        </p:spPr>
      </p:pic>
      <p:pic>
        <p:nvPicPr>
          <p:cNvPr id="5" name="Picture 4">
            <a:extLst>
              <a:ext uri="{FF2B5EF4-FFF2-40B4-BE49-F238E27FC236}">
                <a16:creationId xmlns:a16="http://schemas.microsoft.com/office/drawing/2014/main" id="{D939ABAD-3554-BCAA-B68E-6E6D22988ACF}"/>
              </a:ext>
            </a:extLst>
          </p:cNvPr>
          <p:cNvPicPr>
            <a:picLocks noChangeAspect="1"/>
          </p:cNvPicPr>
          <p:nvPr/>
        </p:nvPicPr>
        <p:blipFill>
          <a:blip r:embed="rId5"/>
          <a:stretch>
            <a:fillRect/>
          </a:stretch>
        </p:blipFill>
        <p:spPr>
          <a:xfrm>
            <a:off x="112750" y="3744249"/>
            <a:ext cx="11966499" cy="1241408"/>
          </a:xfrm>
          <a:prstGeom prst="rect">
            <a:avLst/>
          </a:prstGeom>
          <a:ln w="57150">
            <a:solidFill>
              <a:srgbClr val="0000FF"/>
            </a:solidFill>
          </a:ln>
        </p:spPr>
      </p:pic>
    </p:spTree>
    <p:extLst>
      <p:ext uri="{BB962C8B-B14F-4D97-AF65-F5344CB8AC3E}">
        <p14:creationId xmlns:p14="http://schemas.microsoft.com/office/powerpoint/2010/main" val="263568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5000"/>
          </a:stretch>
        </a:blipFill>
        <a:effectLst/>
      </p:bgPr>
    </p:bg>
    <p:spTree>
      <p:nvGrpSpPr>
        <p:cNvPr id="1" name="">
          <a:extLst>
            <a:ext uri="{FF2B5EF4-FFF2-40B4-BE49-F238E27FC236}">
              <a16:creationId xmlns:a16="http://schemas.microsoft.com/office/drawing/2014/main" id="{5588C26D-536D-5165-AD55-F30A528E7A2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767AF8E-4136-3A4A-5696-727353148F6E}"/>
              </a:ext>
            </a:extLst>
          </p:cNvPr>
          <p:cNvSpPr>
            <a:spLocks noGrp="1"/>
          </p:cNvSpPr>
          <p:nvPr>
            <p:ph type="title"/>
          </p:nvPr>
        </p:nvSpPr>
        <p:spPr>
          <a:xfrm>
            <a:off x="1451149" y="224395"/>
            <a:ext cx="8798170" cy="539279"/>
          </a:xfrm>
        </p:spPr>
        <p:txBody>
          <a:bodyP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1. BIỂU THỨC SỐ, BIỂU THỨC ĐẠI SỐ</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65423D0-C385-CA6A-B9B3-BB76D0A9658F}"/>
              </a:ext>
            </a:extLst>
          </p:cNvPr>
          <p:cNvSpPr txBox="1"/>
          <p:nvPr/>
        </p:nvSpPr>
        <p:spPr>
          <a:xfrm>
            <a:off x="1992764" y="4144444"/>
            <a:ext cx="1589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 + 4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latin typeface="Times New Roman" panose="02020603050405020304" pitchFamily="18" charset="0"/>
                <a:cs typeface="Times New Roman" panose="02020603050405020304" pitchFamily="18" charset="0"/>
              </a:rPr>
              <a:t> 5</a:t>
            </a:r>
          </a:p>
        </p:txBody>
      </p:sp>
      <p:sp>
        <p:nvSpPr>
          <p:cNvPr id="5" name="TextBox 4">
            <a:extLst>
              <a:ext uri="{FF2B5EF4-FFF2-40B4-BE49-F238E27FC236}">
                <a16:creationId xmlns:a16="http://schemas.microsoft.com/office/drawing/2014/main" id="{58CBA037-EE17-FDF0-CC11-A0E84C67C5DE}"/>
              </a:ext>
            </a:extLst>
          </p:cNvPr>
          <p:cNvSpPr txBox="1"/>
          <p:nvPr/>
        </p:nvSpPr>
        <p:spPr>
          <a:xfrm>
            <a:off x="7878955" y="5335964"/>
            <a:ext cx="1589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2 . 3</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5</a:t>
            </a:r>
          </a:p>
        </p:txBody>
      </p:sp>
      <p:sp>
        <p:nvSpPr>
          <p:cNvPr id="8" name="TextBox 7">
            <a:extLst>
              <a:ext uri="{FF2B5EF4-FFF2-40B4-BE49-F238E27FC236}">
                <a16:creationId xmlns:a16="http://schemas.microsoft.com/office/drawing/2014/main" id="{FE4FB9BB-69E7-8645-BE8F-44C23808D2BF}"/>
              </a:ext>
            </a:extLst>
          </p:cNvPr>
          <p:cNvSpPr txBox="1"/>
          <p:nvPr/>
        </p:nvSpPr>
        <p:spPr>
          <a:xfrm>
            <a:off x="4676248" y="3900669"/>
            <a:ext cx="1589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7 . 4 : 2</a:t>
            </a:r>
          </a:p>
        </p:txBody>
      </p:sp>
      <p:sp>
        <p:nvSpPr>
          <p:cNvPr id="9" name="TextBox 8">
            <a:extLst>
              <a:ext uri="{FF2B5EF4-FFF2-40B4-BE49-F238E27FC236}">
                <a16:creationId xmlns:a16="http://schemas.microsoft.com/office/drawing/2014/main" id="{70F926A1-F633-247E-7F30-DCB361ACC0A1}"/>
              </a:ext>
            </a:extLst>
          </p:cNvPr>
          <p:cNvSpPr txBox="1"/>
          <p:nvPr/>
        </p:nvSpPr>
        <p:spPr>
          <a:xfrm>
            <a:off x="4534734" y="4955998"/>
            <a:ext cx="213360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+ 2(4 – 5)</a:t>
            </a:r>
          </a:p>
        </p:txBody>
      </p:sp>
      <p:sp>
        <p:nvSpPr>
          <p:cNvPr id="6" name="TextBox 5">
            <a:extLst>
              <a:ext uri="{FF2B5EF4-FFF2-40B4-BE49-F238E27FC236}">
                <a16:creationId xmlns:a16="http://schemas.microsoft.com/office/drawing/2014/main" id="{DCDED7DE-F09A-EE80-7828-C340BCEB79F9}"/>
              </a:ext>
            </a:extLst>
          </p:cNvPr>
          <p:cNvSpPr txBox="1"/>
          <p:nvPr/>
        </p:nvSpPr>
        <p:spPr>
          <a:xfrm>
            <a:off x="1590152" y="766239"/>
            <a:ext cx="2499527" cy="661207"/>
          </a:xfrm>
          <a:prstGeom prst="rect">
            <a:avLst/>
          </a:prstGeom>
          <a:noFill/>
        </p:spPr>
        <p:txBody>
          <a:bodyPr wrap="square">
            <a:spAutoFit/>
          </a:bodyPr>
          <a:lstStyle/>
          <a:p>
            <a:pP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1.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3" name="Content Placeholder 12">
            <a:extLst>
              <a:ext uri="{FF2B5EF4-FFF2-40B4-BE49-F238E27FC236}">
                <a16:creationId xmlns:a16="http://schemas.microsoft.com/office/drawing/2014/main" id="{6A9FC7C5-6B09-FF43-9613-41CF8F86D897}"/>
              </a:ext>
            </a:extLst>
          </p:cNvPr>
          <p:cNvSpPr>
            <a:spLocks noGrp="1"/>
          </p:cNvSpPr>
          <p:nvPr>
            <p:ph idx="1"/>
          </p:nvPr>
        </p:nvSpPr>
        <p:spPr>
          <a:xfrm>
            <a:off x="2355286" y="3262594"/>
            <a:ext cx="6231237" cy="523221"/>
          </a:xfrm>
        </p:spPr>
        <p:txBody>
          <a:bodyPr>
            <a:normAutofit/>
          </a:bodyPr>
          <a:lstStyle/>
          <a:p>
            <a:r>
              <a:rPr lang="en-US" b="1" dirty="0" err="1">
                <a:solidFill>
                  <a:srgbClr val="FF0000"/>
                </a:solidFill>
                <a:latin typeface="Times New Roman" panose="02020603050405020304" pitchFamily="18" charset="0"/>
                <a:cs typeface="Times New Roman" panose="02020603050405020304" pitchFamily="18" charset="0"/>
              </a:rPr>
              <a:t>Nhóm</a:t>
            </a:r>
            <a:r>
              <a:rPr lang="en-US" b="1" dirty="0">
                <a:solidFill>
                  <a:srgbClr val="FF0000"/>
                </a:solidFill>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endParaRPr lang="en-US" dirty="0">
              <a:latin typeface="Times New Roman" panose="02020603050405020304" pitchFamily="18" charset="0"/>
              <a:cs typeface="Times New Roman" panose="02020603050405020304" pitchFamily="18" charset="0"/>
            </a:endParaRPr>
          </a:p>
        </p:txBody>
      </p:sp>
      <p:sp>
        <p:nvSpPr>
          <p:cNvPr id="14" name="Content Placeholder 12">
            <a:extLst>
              <a:ext uri="{FF2B5EF4-FFF2-40B4-BE49-F238E27FC236}">
                <a16:creationId xmlns:a16="http://schemas.microsoft.com/office/drawing/2014/main" id="{EA08663A-5AD8-C6FB-CC43-69D88C5C864D}"/>
              </a:ext>
            </a:extLst>
          </p:cNvPr>
          <p:cNvSpPr txBox="1">
            <a:spLocks/>
          </p:cNvSpPr>
          <p:nvPr/>
        </p:nvSpPr>
        <p:spPr>
          <a:xfrm>
            <a:off x="1014357" y="1197667"/>
            <a:ext cx="10163285" cy="11314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endParaRPr lang="en-US" dirty="0">
              <a:latin typeface="Times New Roman" panose="02020603050405020304" pitchFamily="18" charset="0"/>
              <a:cs typeface="Times New Roman" panose="02020603050405020304" pitchFamily="18" charset="0"/>
            </a:endParaRPr>
          </a:p>
        </p:txBody>
      </p:sp>
      <p:sp>
        <p:nvSpPr>
          <p:cNvPr id="15" name="Content Placeholder 12">
            <a:extLst>
              <a:ext uri="{FF2B5EF4-FFF2-40B4-BE49-F238E27FC236}">
                <a16:creationId xmlns:a16="http://schemas.microsoft.com/office/drawing/2014/main" id="{31F7DA67-6A12-0554-FC0D-C37B3DE00996}"/>
              </a:ext>
            </a:extLst>
          </p:cNvPr>
          <p:cNvSpPr txBox="1">
            <a:spLocks/>
          </p:cNvSpPr>
          <p:nvPr/>
        </p:nvSpPr>
        <p:spPr>
          <a:xfrm>
            <a:off x="1014357" y="2269840"/>
            <a:ext cx="4180641" cy="5510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latin typeface="Times New Roman" panose="02020603050405020304" pitchFamily="18" charset="0"/>
                <a:cs typeface="Times New Roman" panose="02020603050405020304" pitchFamily="18" charset="0"/>
              </a:rPr>
              <a:t>Ví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a:t>
            </a:r>
            <a:r>
              <a:rPr lang="en-US" b="1" dirty="0">
                <a:latin typeface="Times New Roman" panose="02020603050405020304" pitchFamily="18" charset="0"/>
                <a:cs typeface="Times New Roman" panose="02020603050405020304" pitchFamily="18" charset="0"/>
              </a:rPr>
              <a:t> 1. </a:t>
            </a:r>
            <a:r>
              <a:rPr lang="en-US" dirty="0">
                <a:latin typeface="Times New Roman" panose="02020603050405020304" pitchFamily="18" charset="0"/>
                <a:cs typeface="Times New Roman" panose="02020603050405020304" pitchFamily="18" charset="0"/>
              </a:rPr>
              <a:t>Các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endParaRPr lang="en-US" dirty="0">
              <a:latin typeface="Times New Roman" panose="02020603050405020304" pitchFamily="18" charset="0"/>
              <a:cs typeface="Times New Roman" panose="02020603050405020304" pitchFamily="18" charset="0"/>
            </a:endParaRPr>
          </a:p>
        </p:txBody>
      </p:sp>
      <p:sp>
        <p:nvSpPr>
          <p:cNvPr id="3" name="Content Placeholder 12">
            <a:extLst>
              <a:ext uri="{FF2B5EF4-FFF2-40B4-BE49-F238E27FC236}">
                <a16:creationId xmlns:a16="http://schemas.microsoft.com/office/drawing/2014/main" id="{3F95CC94-9EAA-590E-CE23-BE7532FC58E5}"/>
              </a:ext>
            </a:extLst>
          </p:cNvPr>
          <p:cNvSpPr txBox="1">
            <a:spLocks/>
          </p:cNvSpPr>
          <p:nvPr/>
        </p:nvSpPr>
        <p:spPr>
          <a:xfrm>
            <a:off x="977829" y="3830333"/>
            <a:ext cx="10280197" cy="2460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latin typeface="Times New Roman" panose="02020603050405020304" pitchFamily="18" charset="0"/>
                <a:cs typeface="Times New Roman" panose="02020603050405020304" pitchFamily="18" charset="0"/>
              </a:rPr>
              <a:t>Ví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a:t>
            </a:r>
            <a:r>
              <a:rPr lang="en-US" b="1" dirty="0">
                <a:latin typeface="Times New Roman" panose="02020603050405020304" pitchFamily="18" charset="0"/>
                <a:cs typeface="Times New Roman" panose="02020603050405020304" pitchFamily="18" charset="0"/>
              </a:rPr>
              <a:t> 2.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thị</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Chu vi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5cm,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3cm</a:t>
            </a:r>
          </a:p>
          <a:p>
            <a:pPr marL="0" indent="0">
              <a:buNone/>
            </a:pPr>
            <a:r>
              <a:rPr lang="en-US" dirty="0">
                <a:latin typeface="Times New Roman" panose="02020603050405020304" pitchFamily="18" charset="0"/>
                <a:cs typeface="Times New Roman" panose="02020603050405020304" pitchFamily="18" charset="0"/>
              </a:rPr>
              <a:t>		(5 + 3) . 2</a:t>
            </a:r>
          </a:p>
          <a:p>
            <a:pPr marL="0" indent="0">
              <a:buNone/>
            </a:pPr>
            <a:r>
              <a:rPr lang="en-US" dirty="0">
                <a:latin typeface="Times New Roman" panose="02020603050405020304" pitchFamily="18" charset="0"/>
                <a:cs typeface="Times New Roman" panose="02020603050405020304" pitchFamily="18" charset="0"/>
              </a:rPr>
              <a:t>b)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6cm</a:t>
            </a:r>
            <a:r>
              <a:rPr lang="en-US" b="1"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6 . 6 hay 6</a:t>
            </a:r>
            <a:r>
              <a:rPr lang="en-US" baseline="30000" dirty="0">
                <a:latin typeface="Times New Roman" panose="02020603050405020304" pitchFamily="18" charset="0"/>
                <a:cs typeface="Times New Roman" panose="02020603050405020304" pitchFamily="18" charset="0"/>
              </a:rPr>
              <a:t>2</a:t>
            </a:r>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C440468-2635-D2C2-7F14-B95B89D72B22}"/>
              </a:ext>
            </a:extLst>
          </p:cNvPr>
          <p:cNvSpPr txBox="1"/>
          <p:nvPr/>
        </p:nvSpPr>
        <p:spPr>
          <a:xfrm>
            <a:off x="4350427" y="2760710"/>
            <a:ext cx="5240537"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88879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xEl>
                                              <p:pRg st="0" end="0"/>
                                            </p:txEl>
                                          </p:spTgt>
                                        </p:tgtEl>
                                      </p:cBhvr>
                                    </p:animEffect>
                                    <p:set>
                                      <p:cBhvr>
                                        <p:cTn id="25" dur="1" fill="hold">
                                          <p:stCondLst>
                                            <p:cond delay="499"/>
                                          </p:stCondLst>
                                        </p:cTn>
                                        <p:tgtEl>
                                          <p:spTgt spid="13">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0" nodeType="clickEffect">
                                  <p:stCondLst>
                                    <p:cond delay="0"/>
                                  </p:stCondLst>
                                  <p:childTnLst>
                                    <p:animMotion origin="layout" path="M 2.08333E-6 -4.44444E-6 L -0.16849 -0.16504 " pathEditMode="relative" rAng="0" ptsTypes="AA">
                                      <p:cBhvr>
                                        <p:cTn id="29" dur="2000" fill="hold"/>
                                        <p:tgtEl>
                                          <p:spTgt spid="8"/>
                                        </p:tgtEl>
                                        <p:attrNameLst>
                                          <p:attrName>ppt_x</p:attrName>
                                          <p:attrName>ppt_y</p:attrName>
                                        </p:attrNameLst>
                                      </p:cBhvr>
                                      <p:rCtr x="-8424" y="-8264"/>
                                    </p:animMotion>
                                  </p:childTnLst>
                                </p:cTn>
                              </p:par>
                              <p:par>
                                <p:cTn id="30" presetID="42" presetClass="path" presetSubtype="0" accel="50000" decel="50000" fill="hold" grpId="0" nodeType="withEffect">
                                  <p:stCondLst>
                                    <p:cond delay="0"/>
                                  </p:stCondLst>
                                  <p:childTnLst>
                                    <p:animMotion origin="layout" path="M 4.375E-6 -1.11111E-6 L 0.24205 -0.19838 " pathEditMode="relative" rAng="0" ptsTypes="AA">
                                      <p:cBhvr>
                                        <p:cTn id="31" dur="2000" fill="hold"/>
                                        <p:tgtEl>
                                          <p:spTgt spid="2"/>
                                        </p:tgtEl>
                                        <p:attrNameLst>
                                          <p:attrName>ppt_x</p:attrName>
                                          <p:attrName>ppt_y</p:attrName>
                                        </p:attrNameLst>
                                      </p:cBhvr>
                                      <p:rCtr x="12096" y="-9931"/>
                                    </p:animMotion>
                                  </p:childTnLst>
                                </p:cTn>
                              </p:par>
                              <p:par>
                                <p:cTn id="32" presetID="42" presetClass="path" presetSubtype="0" accel="50000" decel="50000" fill="hold" grpId="0" nodeType="withEffect">
                                  <p:stCondLst>
                                    <p:cond delay="0"/>
                                  </p:stCondLst>
                                  <p:childTnLst>
                                    <p:animMotion origin="layout" path="M 4.79167E-6 1.85185E-6 L 0.22382 -0.3294 " pathEditMode="relative" rAng="0" ptsTypes="AA">
                                      <p:cBhvr>
                                        <p:cTn id="33" dur="2000" fill="hold"/>
                                        <p:tgtEl>
                                          <p:spTgt spid="9"/>
                                        </p:tgtEl>
                                        <p:attrNameLst>
                                          <p:attrName>ppt_x</p:attrName>
                                          <p:attrName>ppt_y</p:attrName>
                                        </p:attrNameLst>
                                      </p:cBhvr>
                                      <p:rCtr x="11185" y="-16481"/>
                                    </p:animMotion>
                                  </p:childTnLst>
                                </p:cTn>
                              </p:par>
                              <p:par>
                                <p:cTn id="34" presetID="42" presetClass="path" presetSubtype="0" accel="50000" decel="50000" fill="hold" grpId="0" nodeType="withEffect">
                                  <p:stCondLst>
                                    <p:cond delay="0"/>
                                  </p:stCondLst>
                                  <p:childTnLst>
                                    <p:animMotion origin="layout" path="M 1.875E-6 -3.7037E-6 L 0.16458 -0.38101 " pathEditMode="relative" rAng="0" ptsTypes="AA">
                                      <p:cBhvr>
                                        <p:cTn id="35" dur="2000" fill="hold"/>
                                        <p:tgtEl>
                                          <p:spTgt spid="5"/>
                                        </p:tgtEl>
                                        <p:attrNameLst>
                                          <p:attrName>ppt_x</p:attrName>
                                          <p:attrName>ppt_y</p:attrName>
                                        </p:attrNameLst>
                                      </p:cBhvr>
                                      <p:rCtr x="8229" y="-19051"/>
                                    </p:animMotion>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3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 calcmode="lin" valueType="num">
                                      <p:cBhvr additive="base">
                                        <p:cTn id="6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9" grpId="0"/>
      <p:bldP spid="6" grpId="0"/>
      <p:bldP spid="13" grpId="0" build="p"/>
      <p:bldP spid="1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5000"/>
          </a:stretch>
        </a:blipFill>
        <a:effectLst/>
      </p:bgPr>
    </p:bg>
    <p:spTree>
      <p:nvGrpSpPr>
        <p:cNvPr id="1" name="">
          <a:extLst>
            <a:ext uri="{FF2B5EF4-FFF2-40B4-BE49-F238E27FC236}">
              <a16:creationId xmlns:a16="http://schemas.microsoft.com/office/drawing/2014/main" id="{0506F87D-0F66-E7F5-DC50-41B26E882D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C3EF0F-A0C3-C08F-7699-41C0AA5CA411}"/>
              </a:ext>
            </a:extLst>
          </p:cNvPr>
          <p:cNvSpPr>
            <a:spLocks noGrp="1"/>
          </p:cNvSpPr>
          <p:nvPr>
            <p:ph idx="1"/>
          </p:nvPr>
        </p:nvSpPr>
        <p:spPr>
          <a:xfrm>
            <a:off x="2719959" y="3322028"/>
            <a:ext cx="7091208" cy="523221"/>
          </a:xfrm>
        </p:spPr>
        <p:txBody>
          <a:bodyPr/>
          <a:lstStyle/>
          <a:p>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Nhóm</a:t>
            </a:r>
            <a:r>
              <a:rPr lang="en-US" b="1" dirty="0">
                <a:solidFill>
                  <a:srgbClr val="FF0000"/>
                </a:solidFill>
                <a:latin typeface="Times New Roman" panose="02020603050405020304" pitchFamily="18" charset="0"/>
                <a:cs typeface="Times New Roman" panose="02020603050405020304" pitchFamily="18" charset="0"/>
              </a:rPr>
              <a:t> 2</a:t>
            </a:r>
            <a:r>
              <a:rPr lang="en-US" dirty="0">
                <a:solidFill>
                  <a:srgbClr val="FF0000"/>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55D704AD-5A20-9A8E-7D9F-72DDD698FF4A}"/>
              </a:ext>
            </a:extLst>
          </p:cNvPr>
          <p:cNvSpPr>
            <a:spLocks noGrp="1"/>
          </p:cNvSpPr>
          <p:nvPr>
            <p:ph type="title"/>
          </p:nvPr>
        </p:nvSpPr>
        <p:spPr>
          <a:xfrm>
            <a:off x="1451149" y="224395"/>
            <a:ext cx="8798170" cy="539279"/>
          </a:xfrm>
        </p:spPr>
        <p:txBody>
          <a:bodyP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1. BIỂU THỨC SỐ, BIỂU THỨC ĐẠI SỐ</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97A2E09-1C78-349A-45E6-940954201FB5}"/>
              </a:ext>
            </a:extLst>
          </p:cNvPr>
          <p:cNvSpPr txBox="1"/>
          <p:nvPr/>
        </p:nvSpPr>
        <p:spPr>
          <a:xfrm>
            <a:off x="5329391" y="5812755"/>
            <a:ext cx="1872344"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2. (a – 2.b)</a:t>
            </a:r>
          </a:p>
        </p:txBody>
      </p:sp>
      <p:sp>
        <p:nvSpPr>
          <p:cNvPr id="10" name="TextBox 9">
            <a:extLst>
              <a:ext uri="{FF2B5EF4-FFF2-40B4-BE49-F238E27FC236}">
                <a16:creationId xmlns:a16="http://schemas.microsoft.com/office/drawing/2014/main" id="{E1BABB6C-1145-F719-90A5-2EC0A332664E}"/>
              </a:ext>
            </a:extLst>
          </p:cNvPr>
          <p:cNvSpPr txBox="1"/>
          <p:nvPr/>
        </p:nvSpPr>
        <p:spPr>
          <a:xfrm>
            <a:off x="2221521" y="5479218"/>
            <a:ext cx="1589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6.x + 1</a:t>
            </a:r>
          </a:p>
        </p:txBody>
      </p:sp>
      <p:sp>
        <p:nvSpPr>
          <p:cNvPr id="12" name="TextBox 11">
            <a:extLst>
              <a:ext uri="{FF2B5EF4-FFF2-40B4-BE49-F238E27FC236}">
                <a16:creationId xmlns:a16="http://schemas.microsoft.com/office/drawing/2014/main" id="{5D4ED9D3-FB74-A33B-ED2F-FFEDB475913E}"/>
              </a:ext>
            </a:extLst>
          </p:cNvPr>
          <p:cNvSpPr txBox="1"/>
          <p:nvPr/>
        </p:nvSpPr>
        <p:spPr>
          <a:xfrm>
            <a:off x="7587345" y="4001646"/>
            <a:ext cx="158931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3.x</a:t>
            </a:r>
            <a:r>
              <a:rPr lang="en-US" sz="2800" baseline="30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 x</a:t>
            </a:r>
          </a:p>
        </p:txBody>
      </p:sp>
      <p:sp>
        <p:nvSpPr>
          <p:cNvPr id="6" name="TextBox 5">
            <a:extLst>
              <a:ext uri="{FF2B5EF4-FFF2-40B4-BE49-F238E27FC236}">
                <a16:creationId xmlns:a16="http://schemas.microsoft.com/office/drawing/2014/main" id="{E57B07C2-C210-0F40-4051-30E6FD817001}"/>
              </a:ext>
            </a:extLst>
          </p:cNvPr>
          <p:cNvSpPr txBox="1"/>
          <p:nvPr/>
        </p:nvSpPr>
        <p:spPr>
          <a:xfrm>
            <a:off x="1590152" y="766239"/>
            <a:ext cx="3092380" cy="661207"/>
          </a:xfrm>
          <a:prstGeom prst="rect">
            <a:avLst/>
          </a:prstGeom>
          <a:noFill/>
        </p:spPr>
        <p:txBody>
          <a:bodyPr wrap="square">
            <a:spAutoFit/>
          </a:bodyPr>
          <a:lstStyle/>
          <a:p>
            <a:pP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1" name="Content Placeholder 12">
            <a:extLst>
              <a:ext uri="{FF2B5EF4-FFF2-40B4-BE49-F238E27FC236}">
                <a16:creationId xmlns:a16="http://schemas.microsoft.com/office/drawing/2014/main" id="{FC9493EE-8765-0A9E-8694-CF1DB1490D68}"/>
              </a:ext>
            </a:extLst>
          </p:cNvPr>
          <p:cNvSpPr txBox="1">
            <a:spLocks/>
          </p:cNvSpPr>
          <p:nvPr/>
        </p:nvSpPr>
        <p:spPr>
          <a:xfrm>
            <a:off x="1014357" y="1469971"/>
            <a:ext cx="10163285" cy="237527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gồm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bởi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nâng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(hay </a:t>
            </a:r>
            <a:r>
              <a:rPr lang="en-US" dirty="0" err="1">
                <a:latin typeface="Times New Roman" panose="02020603050405020304" pitchFamily="18" charset="0"/>
                <a:cs typeface="Times New Roman" panose="02020603050405020304" pitchFamily="18" charset="0"/>
              </a:rPr>
              <a:t>gọi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a:t>
            </a:r>
          </a:p>
        </p:txBody>
      </p:sp>
      <p:sp>
        <p:nvSpPr>
          <p:cNvPr id="13" name="Content Placeholder 2">
            <a:extLst>
              <a:ext uri="{FF2B5EF4-FFF2-40B4-BE49-F238E27FC236}">
                <a16:creationId xmlns:a16="http://schemas.microsoft.com/office/drawing/2014/main" id="{7044193F-BF8F-FDB3-C45B-E63EF492F9FD}"/>
              </a:ext>
            </a:extLst>
          </p:cNvPr>
          <p:cNvSpPr txBox="1">
            <a:spLocks/>
          </p:cNvSpPr>
          <p:nvPr/>
        </p:nvSpPr>
        <p:spPr>
          <a:xfrm>
            <a:off x="892834" y="3887774"/>
            <a:ext cx="1408239" cy="5232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err="1">
                <a:latin typeface="Times New Roman" panose="02020603050405020304" pitchFamily="18" charset="0"/>
                <a:cs typeface="Times New Roman" panose="02020603050405020304" pitchFamily="18" charset="0"/>
              </a:rPr>
              <a:t>Ví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a:t>
            </a:r>
            <a:r>
              <a:rPr lang="en-US" b="1" dirty="0">
                <a:latin typeface="Times New Roman" panose="02020603050405020304" pitchFamily="18" charset="0"/>
                <a:cs typeface="Times New Roman" panose="02020603050405020304" pitchFamily="18" charset="0"/>
              </a:rPr>
              <a:t> 3</a:t>
            </a:r>
            <a:r>
              <a:rPr lang="en-US" dirty="0">
                <a:latin typeface="Times New Roman" panose="02020603050405020304" pitchFamily="18" charset="0"/>
                <a:cs typeface="Times New Roman" panose="02020603050405020304" pitchFamily="18" charset="0"/>
              </a:rPr>
              <a:t>. </a:t>
            </a:r>
          </a:p>
        </p:txBody>
      </p:sp>
      <p:sp>
        <p:nvSpPr>
          <p:cNvPr id="14" name="Content Placeholder 2">
            <a:extLst>
              <a:ext uri="{FF2B5EF4-FFF2-40B4-BE49-F238E27FC236}">
                <a16:creationId xmlns:a16="http://schemas.microsoft.com/office/drawing/2014/main" id="{F093984C-2946-3F88-A310-A6D36F1BC765}"/>
              </a:ext>
            </a:extLst>
          </p:cNvPr>
          <p:cNvSpPr txBox="1">
            <a:spLocks/>
          </p:cNvSpPr>
          <p:nvPr/>
        </p:nvSpPr>
        <p:spPr>
          <a:xfrm>
            <a:off x="3979562" y="3887774"/>
            <a:ext cx="7545897" cy="5232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x</a:t>
            </a:r>
          </a:p>
        </p:txBody>
      </p:sp>
      <p:sp>
        <p:nvSpPr>
          <p:cNvPr id="15" name="Content Placeholder 2">
            <a:extLst>
              <a:ext uri="{FF2B5EF4-FFF2-40B4-BE49-F238E27FC236}">
                <a16:creationId xmlns:a16="http://schemas.microsoft.com/office/drawing/2014/main" id="{767428E7-623B-F1AB-2BDF-BCE6E5EA91F2}"/>
              </a:ext>
            </a:extLst>
          </p:cNvPr>
          <p:cNvSpPr txBox="1">
            <a:spLocks/>
          </p:cNvSpPr>
          <p:nvPr/>
        </p:nvSpPr>
        <p:spPr>
          <a:xfrm>
            <a:off x="4302784" y="4434866"/>
            <a:ext cx="5946535" cy="5232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b</a:t>
            </a:r>
          </a:p>
        </p:txBody>
      </p:sp>
    </p:spTree>
    <p:extLst>
      <p:ext uri="{BB962C8B-B14F-4D97-AF65-F5344CB8AC3E}">
        <p14:creationId xmlns:p14="http://schemas.microsoft.com/office/powerpoint/2010/main" val="77238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42" presetClass="path" presetSubtype="0" accel="50000" decel="50000" fill="hold" grpId="0" nodeType="withEffect">
                                  <p:stCondLst>
                                    <p:cond delay="0"/>
                                  </p:stCondLst>
                                  <p:childTnLst>
                                    <p:animMotion origin="layout" path="M 4.16667E-6 2.96296E-6 L 0.01757 -0.23635 " pathEditMode="relative" rAng="0" ptsTypes="AA">
                                      <p:cBhvr>
                                        <p:cTn id="33" dur="2000" fill="hold"/>
                                        <p:tgtEl>
                                          <p:spTgt spid="10"/>
                                        </p:tgtEl>
                                        <p:attrNameLst>
                                          <p:attrName>ppt_x</p:attrName>
                                          <p:attrName>ppt_y</p:attrName>
                                        </p:attrNameLst>
                                      </p:cBhvr>
                                      <p:rCtr x="872" y="-11829"/>
                                    </p:animMotion>
                                  </p:childTnLst>
                                </p:cTn>
                              </p:par>
                              <p:par>
                                <p:cTn id="34" presetID="42" presetClass="path" presetSubtype="0" accel="50000" decel="50000" fill="hold" grpId="0" nodeType="withEffect">
                                  <p:stCondLst>
                                    <p:cond delay="0"/>
                                  </p:stCondLst>
                                  <p:childTnLst>
                                    <p:animMotion origin="layout" path="M 1.11022E-16 2.22222E-6 L -0.2293 -0.02361 " pathEditMode="relative" rAng="0" ptsTypes="AA">
                                      <p:cBhvr>
                                        <p:cTn id="35" dur="2000" fill="hold"/>
                                        <p:tgtEl>
                                          <p:spTgt spid="12"/>
                                        </p:tgtEl>
                                        <p:attrNameLst>
                                          <p:attrName>ppt_x</p:attrName>
                                          <p:attrName>ppt_y</p:attrName>
                                        </p:attrNameLst>
                                      </p:cBhvr>
                                      <p:rCtr x="-11471" y="-1181"/>
                                    </p:animMotion>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3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2.29167E-6 1.85185E-6 L -0.23372 -0.21158 " pathEditMode="relative" rAng="0" ptsTypes="AA">
                                      <p:cBhvr>
                                        <p:cTn id="42" dur="1000" fill="hold"/>
                                        <p:tgtEl>
                                          <p:spTgt spid="7"/>
                                        </p:tgtEl>
                                        <p:attrNameLst>
                                          <p:attrName>ppt_x</p:attrName>
                                          <p:attrName>ppt_y</p:attrName>
                                        </p:attrNameLst>
                                      </p:cBhvr>
                                      <p:rCtr x="-11693" y="-10579"/>
                                    </p:animMotion>
                                  </p:childTnLst>
                                </p:cTn>
                              </p:par>
                              <p:par>
                                <p:cTn id="43" presetID="10"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0" grpId="0"/>
      <p:bldP spid="12" grpId="0"/>
      <p:bldP spid="6"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5000"/>
          </a:stretch>
        </a:blipFill>
        <a:effectLst/>
      </p:bgPr>
    </p:bg>
    <p:spTree>
      <p:nvGrpSpPr>
        <p:cNvPr id="1" name="">
          <a:extLst>
            <a:ext uri="{FF2B5EF4-FFF2-40B4-BE49-F238E27FC236}">
              <a16:creationId xmlns:a16="http://schemas.microsoft.com/office/drawing/2014/main" id="{731C28A5-9EC4-CC7B-80C2-A3C070FB80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D4A2E-26C8-A493-A781-C2545304C511}"/>
              </a:ext>
            </a:extLst>
          </p:cNvPr>
          <p:cNvSpPr>
            <a:spLocks noGrp="1"/>
          </p:cNvSpPr>
          <p:nvPr>
            <p:ph idx="1"/>
          </p:nvPr>
        </p:nvSpPr>
        <p:spPr>
          <a:xfrm>
            <a:off x="918587" y="1564367"/>
            <a:ext cx="10515600" cy="4351338"/>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Khi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thường</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chữ</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a.b</a:t>
            </a:r>
            <a:r>
              <a:rPr lang="en-US" dirty="0">
                <a:latin typeface="Times New Roman" panose="02020603050405020304" pitchFamily="18" charset="0"/>
                <a:cs typeface="Times New Roman" panose="02020603050405020304" pitchFamily="18" charset="0"/>
              </a:rPr>
              <a:t> = ab; 		7.x = 7x</a:t>
            </a:r>
          </a:p>
          <a:p>
            <a:pP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1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1) </a:t>
            </a:r>
            <a:r>
              <a:rPr lang="en-US" dirty="0" err="1">
                <a:latin typeface="Times New Roman" panose="02020603050405020304" pitchFamily="18" charset="0"/>
                <a:cs typeface="Times New Roman" panose="02020603050405020304" pitchFamily="18" charset="0"/>
                <a:sym typeface="Symbol" panose="05050102010706020507" pitchFamily="18" charset="2"/>
              </a:rPr>
              <a:t>được</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thay</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bằng</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dấu</a:t>
            </a:r>
            <a:r>
              <a:rPr lang="en-US" dirty="0">
                <a:latin typeface="Times New Roman" panose="02020603050405020304" pitchFamily="18" charset="0"/>
                <a:cs typeface="Times New Roman" panose="02020603050405020304" pitchFamily="18" charset="0"/>
                <a:sym typeface="Symbol" panose="05050102010706020507" pitchFamily="18" charset="2"/>
              </a:rPr>
              <a:t> “”</a:t>
            </a:r>
          </a:p>
          <a:p>
            <a:pPr marL="914400" lvl="2" indent="0">
              <a:buNone/>
            </a:pPr>
            <a:r>
              <a:rPr lang="en-US" sz="2800" dirty="0" err="1">
                <a:latin typeface="Times New Roman" panose="02020603050405020304" pitchFamily="18" charset="0"/>
                <a:cs typeface="Times New Roman" panose="02020603050405020304" pitchFamily="18" charset="0"/>
                <a:sym typeface="Symbol" panose="05050102010706020507" pitchFamily="18" charset="2"/>
              </a:rPr>
              <a:t>Ví</a:t>
            </a: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a:latin typeface="Times New Roman" panose="02020603050405020304" pitchFamily="18" charset="0"/>
                <a:cs typeface="Times New Roman" panose="02020603050405020304" pitchFamily="18" charset="0"/>
                <a:sym typeface="Symbol" panose="05050102010706020507" pitchFamily="18" charset="2"/>
              </a:rPr>
              <a:t>dụ</a:t>
            </a:r>
            <a:r>
              <a:rPr lang="en-US" sz="2800" dirty="0">
                <a:latin typeface="Times New Roman" panose="02020603050405020304" pitchFamily="18" charset="0"/>
                <a:cs typeface="Times New Roman" panose="02020603050405020304" pitchFamily="18" charset="0"/>
                <a:sym typeface="Symbol" panose="05050102010706020507" pitchFamily="18" charset="2"/>
              </a:rPr>
              <a:t>: 1.ab = ab; 		</a:t>
            </a:r>
            <a:r>
              <a:rPr lang="en-US"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sym typeface="Symbol" panose="05050102010706020507" pitchFamily="18" charset="2"/>
              </a:rPr>
              <a:t>1).x = x</a:t>
            </a:r>
          </a:p>
          <a:p>
            <a:pP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sym typeface="Symbol" panose="05050102010706020507" pitchFamily="18" charset="2"/>
              </a:rPr>
              <a:t>Viết</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số</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đứng</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trước</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trong</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một</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tích</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của</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số</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với</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chữ</a:t>
            </a: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Ví</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dụ</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err="1">
                <a:latin typeface="Times New Roman" panose="02020603050405020304" pitchFamily="18" charset="0"/>
                <a:cs typeface="Times New Roman" panose="02020603050405020304" pitchFamily="18" charset="0"/>
                <a:sym typeface="Symbol" panose="05050102010706020507" pitchFamily="18" charset="2"/>
              </a:rPr>
              <a:t>xy</a:t>
            </a:r>
            <a:r>
              <a:rPr lang="en-US" dirty="0">
                <a:latin typeface="Times New Roman" panose="02020603050405020304" pitchFamily="18" charset="0"/>
                <a:cs typeface="Times New Roman" panose="02020603050405020304" pitchFamily="18" charset="0"/>
                <a:sym typeface="Symbol" panose="05050102010706020507" pitchFamily="18" charset="2"/>
              </a:rPr>
              <a:t>. 5 = 5xy</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6A582552-1C24-E4A0-02DC-212188319506}"/>
              </a:ext>
            </a:extLst>
          </p:cNvPr>
          <p:cNvSpPr>
            <a:spLocks noGrp="1"/>
          </p:cNvSpPr>
          <p:nvPr>
            <p:ph type="title"/>
          </p:nvPr>
        </p:nvSpPr>
        <p:spPr>
          <a:xfrm>
            <a:off x="1451149" y="224395"/>
            <a:ext cx="8798170" cy="539279"/>
          </a:xfrm>
        </p:spPr>
        <p:txBody>
          <a:bodyP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1. BIỂU THỨC SỐ, BIỂU THỨC ĐẠI SỐ</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C47B4DC-2B6D-EB8A-2ABF-A210E8867B6E}"/>
              </a:ext>
            </a:extLst>
          </p:cNvPr>
          <p:cNvSpPr txBox="1"/>
          <p:nvPr/>
        </p:nvSpPr>
        <p:spPr>
          <a:xfrm>
            <a:off x="1590152" y="766239"/>
            <a:ext cx="3092380" cy="661207"/>
          </a:xfrm>
          <a:prstGeom prst="rect">
            <a:avLst/>
          </a:prstGeom>
          <a:noFill/>
        </p:spPr>
        <p:txBody>
          <a:bodyPr wrap="square">
            <a:spAutoFit/>
          </a:bodyPr>
          <a:lstStyle/>
          <a:p>
            <a:pP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6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5000"/>
          </a:stretch>
        </a:blipFill>
        <a:effectLst/>
      </p:bgPr>
    </p:bg>
    <p:spTree>
      <p:nvGrpSpPr>
        <p:cNvPr id="1" name="">
          <a:extLst>
            <a:ext uri="{FF2B5EF4-FFF2-40B4-BE49-F238E27FC236}">
              <a16:creationId xmlns:a16="http://schemas.microsoft.com/office/drawing/2014/main" id="{E77BE17E-722D-2B86-F179-1E7E824D8D0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AA66E-1FA3-B903-711F-F697FFB99C21}"/>
              </a:ext>
            </a:extLst>
          </p:cNvPr>
          <p:cNvSpPr>
            <a:spLocks noGrp="1"/>
          </p:cNvSpPr>
          <p:nvPr>
            <p:ph idx="1"/>
          </p:nvPr>
        </p:nvSpPr>
        <p:spPr>
          <a:xfrm>
            <a:off x="918587" y="1403599"/>
            <a:ext cx="10515600" cy="4906766"/>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a:r>
            <a:r>
              <a:rPr lang="en-US" sz="44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rPr>
              <a:t>Trong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Dùng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dấu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cũng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x + y = y + x; </a:t>
            </a:r>
            <a:r>
              <a:rPr lang="en-US" dirty="0" err="1">
                <a:latin typeface="Times New Roman" panose="02020603050405020304" pitchFamily="18" charset="0"/>
                <a:cs typeface="Times New Roman" panose="02020603050405020304" pitchFamily="18" charset="0"/>
                <a:sym typeface="Symbol" panose="05050102010706020507" pitchFamily="18" charset="2"/>
              </a:rPr>
              <a:t>xy</a:t>
            </a:r>
            <a:r>
              <a:rPr lang="en-US" dirty="0">
                <a:latin typeface="Times New Roman" panose="02020603050405020304" pitchFamily="18" charset="0"/>
                <a:cs typeface="Times New Roman" panose="02020603050405020304" pitchFamily="18" charset="0"/>
                <a:sym typeface="Symbol" panose="05050102010706020507" pitchFamily="18" charset="2"/>
              </a:rPr>
              <a:t> = </a:t>
            </a:r>
            <a:r>
              <a:rPr lang="en-US" dirty="0" err="1">
                <a:latin typeface="Times New Roman" panose="02020603050405020304" pitchFamily="18" charset="0"/>
                <a:cs typeface="Times New Roman" panose="02020603050405020304" pitchFamily="18" charset="0"/>
                <a:sym typeface="Symbol" panose="05050102010706020507" pitchFamily="18" charset="2"/>
              </a:rPr>
              <a:t>yx</a:t>
            </a:r>
            <a:endParaRPr lang="en-US"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x + (y + z) = (x + y) + z; x(</a:t>
            </a:r>
            <a:r>
              <a:rPr lang="en-US" dirty="0" err="1">
                <a:latin typeface="Times New Roman" panose="02020603050405020304" pitchFamily="18" charset="0"/>
                <a:cs typeface="Times New Roman" panose="02020603050405020304" pitchFamily="18" charset="0"/>
                <a:sym typeface="Symbol" panose="05050102010706020507" pitchFamily="18" charset="2"/>
              </a:rPr>
              <a:t>zy</a:t>
            </a:r>
            <a:r>
              <a:rPr lang="en-US" dirty="0">
                <a:latin typeface="Times New Roman" panose="02020603050405020304" pitchFamily="18" charset="0"/>
                <a:cs typeface="Times New Roman" panose="02020603050405020304" pitchFamily="18" charset="0"/>
                <a:sym typeface="Symbol" panose="05050102010706020507" pitchFamily="18" charset="2"/>
              </a:rPr>
              <a:t>) = (</a:t>
            </a:r>
            <a:r>
              <a:rPr lang="en-US" dirty="0" err="1">
                <a:latin typeface="Times New Roman" panose="02020603050405020304" pitchFamily="18" charset="0"/>
                <a:cs typeface="Times New Roman" panose="02020603050405020304" pitchFamily="18" charset="0"/>
                <a:sym typeface="Symbol" panose="05050102010706020507" pitchFamily="18" charset="2"/>
              </a:rPr>
              <a:t>xy</a:t>
            </a:r>
            <a:r>
              <a:rPr lang="en-US" dirty="0">
                <a:latin typeface="Times New Roman" panose="02020603050405020304" pitchFamily="18" charset="0"/>
                <a:cs typeface="Times New Roman" panose="02020603050405020304" pitchFamily="18" charset="0"/>
                <a:sym typeface="Symbol" panose="05050102010706020507" pitchFamily="18" charset="2"/>
              </a:rPr>
              <a:t>)z</a:t>
            </a:r>
          </a:p>
          <a:p>
            <a:pPr marL="0" indent="0">
              <a:buNone/>
            </a:pPr>
            <a:r>
              <a:rPr lang="en-US" dirty="0">
                <a:latin typeface="Times New Roman" panose="02020603050405020304" pitchFamily="18" charset="0"/>
                <a:cs typeface="Times New Roman" panose="02020603050405020304" pitchFamily="18" charset="0"/>
                <a:sym typeface="Symbol" panose="05050102010706020507" pitchFamily="18" charset="2"/>
              </a:rPr>
              <a:t>	x(y + z) = </a:t>
            </a:r>
            <a:r>
              <a:rPr lang="en-US" dirty="0" err="1">
                <a:latin typeface="Times New Roman" panose="02020603050405020304" pitchFamily="18" charset="0"/>
                <a:cs typeface="Times New Roman" panose="02020603050405020304" pitchFamily="18" charset="0"/>
                <a:sym typeface="Symbol" panose="05050102010706020507" pitchFamily="18" charset="2"/>
              </a:rPr>
              <a:t>xy</a:t>
            </a:r>
            <a:r>
              <a:rPr lang="en-US" dirty="0">
                <a:latin typeface="Times New Roman" panose="02020603050405020304" pitchFamily="18" charset="0"/>
                <a:cs typeface="Times New Roman" panose="02020603050405020304" pitchFamily="18" charset="0"/>
                <a:sym typeface="Symbol" panose="05050102010706020507" pitchFamily="18" charset="2"/>
              </a:rPr>
              <a:t> + </a:t>
            </a:r>
            <a:r>
              <a:rPr lang="en-US" dirty="0" err="1">
                <a:latin typeface="Times New Roman" panose="02020603050405020304" pitchFamily="18" charset="0"/>
                <a:cs typeface="Times New Roman" panose="02020603050405020304" pitchFamily="18" charset="0"/>
                <a:sym typeface="Symbol" panose="05050102010706020507" pitchFamily="18" charset="2"/>
              </a:rPr>
              <a:t>xz</a:t>
            </a:r>
            <a:r>
              <a:rPr lang="en-US" dirty="0">
                <a:latin typeface="Times New Roman" panose="02020603050405020304" pitchFamily="18" charset="0"/>
                <a:cs typeface="Times New Roman" panose="02020603050405020304" pitchFamily="18" charset="0"/>
                <a:sym typeface="Symbol" panose="05050102010706020507" pitchFamily="18" charset="2"/>
              </a:rPr>
              <a:t>; x(y  z) = </a:t>
            </a:r>
            <a:r>
              <a:rPr lang="en-US" dirty="0" err="1">
                <a:latin typeface="Times New Roman" panose="02020603050405020304" pitchFamily="18" charset="0"/>
                <a:cs typeface="Times New Roman" panose="02020603050405020304" pitchFamily="18" charset="0"/>
                <a:sym typeface="Symbol" panose="05050102010706020507" pitchFamily="18" charset="2"/>
              </a:rPr>
              <a:t>xy</a:t>
            </a:r>
            <a:r>
              <a:rPr lang="en-US" dirty="0">
                <a:latin typeface="Times New Roman" panose="02020603050405020304" pitchFamily="18" charset="0"/>
                <a:cs typeface="Times New Roman" panose="02020603050405020304" pitchFamily="18" charset="0"/>
                <a:sym typeface="Symbol" panose="05050102010706020507" pitchFamily="18" charset="2"/>
              </a:rPr>
              <a:t>  </a:t>
            </a:r>
            <a:r>
              <a:rPr lang="en-US" dirty="0" err="1">
                <a:latin typeface="Times New Roman" panose="02020603050405020304" pitchFamily="18" charset="0"/>
                <a:cs typeface="Times New Roman" panose="02020603050405020304" pitchFamily="18" charset="0"/>
                <a:sym typeface="Symbol" panose="05050102010706020507" pitchFamily="18" charset="2"/>
              </a:rPr>
              <a:t>xz</a:t>
            </a:r>
            <a:r>
              <a:rPr lang="en-US" dirty="0">
                <a:latin typeface="Times New Roman" panose="02020603050405020304" pitchFamily="18" charset="0"/>
                <a:cs typeface="Times New Roman" panose="02020603050405020304" pitchFamily="18" charset="0"/>
                <a:sym typeface="Symbol" panose="05050102010706020507" pitchFamily="18" charset="2"/>
              </a:rPr>
              <a:t>	</a:t>
            </a:r>
          </a:p>
          <a:p>
            <a:pPr>
              <a:buFont typeface="Wingdings" panose="05000000000000000000" pitchFamily="2" charset="2"/>
              <a:buChar char="Ø"/>
            </a:pPr>
            <a:endParaRPr lang="en-US" dirty="0">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0C6AF866-DEA2-A3AC-8949-21B576E42346}"/>
              </a:ext>
            </a:extLst>
          </p:cNvPr>
          <p:cNvSpPr>
            <a:spLocks noGrp="1"/>
          </p:cNvSpPr>
          <p:nvPr>
            <p:ph type="title"/>
          </p:nvPr>
        </p:nvSpPr>
        <p:spPr>
          <a:xfrm>
            <a:off x="1451149" y="224395"/>
            <a:ext cx="8798170" cy="539279"/>
          </a:xfrm>
        </p:spPr>
        <p:txBody>
          <a:bodyPr>
            <a:norm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1. BIỂU THỨC SỐ, BIỂU THỨC ĐẠI SỐ</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D23C09CB-68AD-C61C-2C7D-851C1C79BF3B}"/>
              </a:ext>
            </a:extLst>
          </p:cNvPr>
          <p:cNvSpPr txBox="1"/>
          <p:nvPr/>
        </p:nvSpPr>
        <p:spPr>
          <a:xfrm>
            <a:off x="1590152" y="766239"/>
            <a:ext cx="3092380" cy="661207"/>
          </a:xfrm>
          <a:prstGeom prst="rect">
            <a:avLst/>
          </a:prstGeom>
          <a:noFill/>
        </p:spPr>
        <p:txBody>
          <a:bodyPr wrap="square">
            <a:spAutoFit/>
          </a:bodyPr>
          <a:lstStyle/>
          <a:p>
            <a:pPr>
              <a:lnSpc>
                <a:spcPct val="150000"/>
              </a:lnSpc>
            </a:pPr>
            <a:r>
              <a:rPr lang="en-US" sz="2800" b="1" dirty="0">
                <a:solidFill>
                  <a:srgbClr val="0000FF"/>
                </a:solidFill>
                <a:latin typeface="Times New Roman" panose="02020603050405020304" pitchFamily="18" charset="0"/>
                <a:cs typeface="Times New Roman" panose="02020603050405020304" pitchFamily="18" charset="0"/>
              </a:rPr>
              <a:t>2. </a:t>
            </a:r>
            <a:r>
              <a:rPr lang="en-US" sz="2800" b="1" dirty="0" err="1">
                <a:solidFill>
                  <a:srgbClr val="0000FF"/>
                </a:solidFill>
                <a:latin typeface="Times New Roman" panose="02020603050405020304" pitchFamily="18" charset="0"/>
                <a:cs typeface="Times New Roman" panose="02020603050405020304" pitchFamily="18" charset="0"/>
              </a:rPr>
              <a:t>Biểu</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đại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số</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0BAF6563-B135-854B-AD85-E54E51079980}"/>
              </a:ext>
            </a:extLst>
          </p:cNvPr>
          <p:cNvSpPr txBox="1"/>
          <p:nvPr/>
        </p:nvSpPr>
        <p:spPr>
          <a:xfrm>
            <a:off x="5850234" y="4019341"/>
            <a:ext cx="2098012"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(Giao </a:t>
            </a:r>
            <a:r>
              <a:rPr lang="en-US" sz="2800" dirty="0" err="1">
                <a:solidFill>
                  <a:srgbClr val="0000FF"/>
                </a:solidFill>
                <a:latin typeface="Times New Roman" panose="02020603050405020304" pitchFamily="18" charset="0"/>
                <a:cs typeface="Times New Roman" panose="02020603050405020304" pitchFamily="18" charset="0"/>
                <a:sym typeface="Symbol" panose="05050102010706020507" pitchFamily="18" charset="2"/>
              </a:rPr>
              <a:t>hoán</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endParaRPr lang="en-US" sz="2800" dirty="0">
              <a:solidFill>
                <a:srgbClr val="0000FF"/>
              </a:solidFill>
            </a:endParaRPr>
          </a:p>
        </p:txBody>
      </p:sp>
      <p:sp>
        <p:nvSpPr>
          <p:cNvPr id="6" name="TextBox 5">
            <a:extLst>
              <a:ext uri="{FF2B5EF4-FFF2-40B4-BE49-F238E27FC236}">
                <a16:creationId xmlns:a16="http://schemas.microsoft.com/office/drawing/2014/main" id="{C3B7C9BC-C21D-6AB5-9C8A-A670DF39298D}"/>
              </a:ext>
            </a:extLst>
          </p:cNvPr>
          <p:cNvSpPr txBox="1"/>
          <p:nvPr/>
        </p:nvSpPr>
        <p:spPr>
          <a:xfrm>
            <a:off x="7948246" y="4542561"/>
            <a:ext cx="2098012" cy="523220"/>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dirty="0" err="1">
                <a:solidFill>
                  <a:srgbClr val="0000FF"/>
                </a:solidFill>
                <a:latin typeface="Times New Roman" panose="02020603050405020304" pitchFamily="18" charset="0"/>
                <a:cs typeface="Times New Roman" panose="02020603050405020304" pitchFamily="18" charset="0"/>
                <a:sym typeface="Symbol" panose="05050102010706020507" pitchFamily="18" charset="2"/>
              </a:rPr>
              <a:t>Kết</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a:solidFill>
                  <a:srgbClr val="0000FF"/>
                </a:solidFill>
                <a:latin typeface="Times New Roman" panose="02020603050405020304" pitchFamily="18" charset="0"/>
                <a:cs typeface="Times New Roman" panose="02020603050405020304" pitchFamily="18" charset="0"/>
                <a:sym typeface="Symbol" panose="05050102010706020507" pitchFamily="18" charset="2"/>
              </a:rPr>
              <a:t>hợp</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endParaRPr lang="en-US" sz="2800" dirty="0">
              <a:solidFill>
                <a:srgbClr val="0000FF"/>
              </a:solidFill>
            </a:endParaRPr>
          </a:p>
        </p:txBody>
      </p:sp>
      <p:sp>
        <p:nvSpPr>
          <p:cNvPr id="8" name="TextBox 7">
            <a:extLst>
              <a:ext uri="{FF2B5EF4-FFF2-40B4-BE49-F238E27FC236}">
                <a16:creationId xmlns:a16="http://schemas.microsoft.com/office/drawing/2014/main" id="{F9E00043-BCB4-B496-AC12-BDA44472852E}"/>
              </a:ext>
            </a:extLst>
          </p:cNvPr>
          <p:cNvSpPr txBox="1"/>
          <p:nvPr/>
        </p:nvSpPr>
        <p:spPr>
          <a:xfrm>
            <a:off x="7948246" y="5039620"/>
            <a:ext cx="2098012" cy="575542"/>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r>
              <a:rPr lang="en-US" sz="2800" dirty="0" err="1">
                <a:solidFill>
                  <a:srgbClr val="0000FF"/>
                </a:solidFill>
                <a:latin typeface="Times New Roman" panose="02020603050405020304" pitchFamily="18" charset="0"/>
                <a:cs typeface="Times New Roman" panose="02020603050405020304" pitchFamily="18" charset="0"/>
                <a:sym typeface="Symbol" panose="05050102010706020507" pitchFamily="18" charset="2"/>
              </a:rPr>
              <a:t>Phân</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 </a:t>
            </a:r>
            <a:r>
              <a:rPr lang="en-US" sz="2800" dirty="0" err="1">
                <a:solidFill>
                  <a:srgbClr val="0000FF"/>
                </a:solidFill>
                <a:latin typeface="Times New Roman" panose="02020603050405020304" pitchFamily="18" charset="0"/>
                <a:cs typeface="Times New Roman" panose="02020603050405020304" pitchFamily="18" charset="0"/>
                <a:sym typeface="Symbol" panose="05050102010706020507" pitchFamily="18" charset="2"/>
              </a:rPr>
              <a:t>phối</a:t>
            </a:r>
            <a:r>
              <a:rPr lang="en-US" sz="2800" dirty="0">
                <a:solidFill>
                  <a:srgbClr val="0000FF"/>
                </a:solidFill>
                <a:latin typeface="Times New Roman" panose="02020603050405020304" pitchFamily="18" charset="0"/>
                <a:cs typeface="Times New Roman" panose="02020603050405020304" pitchFamily="18" charset="0"/>
                <a:sym typeface="Symbol" panose="05050102010706020507" pitchFamily="18" charset="2"/>
              </a:rPr>
              <a:t>)</a:t>
            </a:r>
            <a:endParaRPr lang="en-US" sz="2800" dirty="0">
              <a:solidFill>
                <a:srgbClr val="0000FF"/>
              </a:solidFill>
            </a:endParaRPr>
          </a:p>
        </p:txBody>
      </p:sp>
    </p:spTree>
    <p:extLst>
      <p:ext uri="{BB962C8B-B14F-4D97-AF65-F5344CB8AC3E}">
        <p14:creationId xmlns:p14="http://schemas.microsoft.com/office/powerpoint/2010/main" val="51634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TotalTime>
  <Words>1277</Words>
  <Application>Microsoft Office PowerPoint</Application>
  <PresentationFormat>Widescreen</PresentationFormat>
  <Paragraphs>195</Paragraphs>
  <Slides>19</Slides>
  <Notes>0</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.VnCooper</vt:lpstr>
      <vt:lpstr>Arial</vt:lpstr>
      <vt:lpstr>Calibri</vt:lpstr>
      <vt:lpstr>Calibri Light</vt:lpstr>
      <vt:lpstr>Cambria Math</vt:lpstr>
      <vt:lpstr>Times New Roman</vt:lpstr>
      <vt:lpstr>Wingdings</vt:lpstr>
      <vt:lpstr>Office Theme</vt:lpstr>
      <vt:lpstr>CHÀO MỪNG QUÝ THẦY CÔ ĐẾN DỰ GIỜ THĂM LỚP</vt:lpstr>
      <vt:lpstr>Chương 7. BIỂU THỨC ĐẠI SỐ</vt:lpstr>
      <vt:lpstr>PowerPoint Presentation</vt:lpstr>
      <vt:lpstr>Bài 1. BIỂU THỨC SỐ, BIỂU THỨC ĐẠI SỐ</vt:lpstr>
      <vt:lpstr>Bài 1. BIỂU THỨC SỐ, BIỂU THỨC ĐẠI SỐ</vt:lpstr>
      <vt:lpstr>Bài 1. BIỂU THỨC SỐ, BIỂU THỨC ĐẠI SỐ</vt:lpstr>
      <vt:lpstr>Bài 1. BIỂU THỨC SỐ, BIỂU THỨC ĐẠI SỐ</vt:lpstr>
      <vt:lpstr>Bài 1. BIỂU THỨC SỐ, BIỂU THỨC ĐẠI SỐ</vt:lpstr>
      <vt:lpstr>Bài 1. BIỂU THỨC SỐ, BIỂU THỨC ĐẠI SỐ</vt:lpstr>
      <vt:lpstr>Bài 1. BIỂU THỨC SỐ, BIỂU THỨC ĐẠI SỐ</vt:lpstr>
      <vt:lpstr>PowerPoint Presentation</vt:lpstr>
      <vt:lpstr>Câu 1. Biểu thức nào sau đây là biểu thức số</vt:lpstr>
      <vt:lpstr>Câu 2. Biểu thức nào sau đây là biểu thức đại số</vt:lpstr>
      <vt:lpstr>Câu 3. Viết biểu thức số biểu thị diện tích hình thoi có các đường chéo bằng 6cm và 8cm</vt:lpstr>
      <vt:lpstr>Câu 4. Viết biểu thức số biểu thị diện tích xung quanh của hình hộp chữ nhật có chiều dài bằng 7cm, chiều rộng bằng 4cm và chiều cao bằng 2cm </vt:lpstr>
      <vt:lpstr>Câu 5. Viết biểu thức đại số biểu thị tổng của x2 và 3y</vt:lpstr>
      <vt:lpstr>Câu 6. Viết biểu thức đại số biểu thị tổng các bình phương của a và b</vt:lpstr>
      <vt:lpstr>Câu 7. Viết biểu thức đại số biểu thị chu vi của hình chữ nhật có chiều dài hơn chiều rộng 7cm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huynh yen</dc:creator>
  <cp:lastModifiedBy>huynh yen</cp:lastModifiedBy>
  <cp:revision>60</cp:revision>
  <dcterms:created xsi:type="dcterms:W3CDTF">2025-03-05T02:20:20Z</dcterms:created>
  <dcterms:modified xsi:type="dcterms:W3CDTF">2025-03-18T14:03:06Z</dcterms:modified>
</cp:coreProperties>
</file>