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4" r:id="rId5"/>
    <p:sldId id="257" r:id="rId6"/>
    <p:sldId id="258" r:id="rId7"/>
    <p:sldId id="259" r:id="rId8"/>
    <p:sldId id="260" r:id="rId9"/>
    <p:sldId id="269" r:id="rId10"/>
    <p:sldId id="261" r:id="rId11"/>
    <p:sldId id="270" r:id="rId12"/>
    <p:sldId id="271" r:id="rId13"/>
    <p:sldId id="272" r:id="rId14"/>
    <p:sldId id="277" r:id="rId15"/>
    <p:sldId id="273" r:id="rId16"/>
    <p:sldId id="274" r:id="rId17"/>
    <p:sldId id="278" r:id="rId18"/>
    <p:sldId id="275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1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5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6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3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9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9C3C-EAC3-4911-9E1D-1503E5C6FC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89CD-752D-45DE-84A9-830E4D43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2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1" y="1240970"/>
            <a:ext cx="1084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" y="108420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2468869"/>
            <a:ext cx="1103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Các chất hoá học độc hại được phát tán và tích tụ: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Hoá chất (dạng hơi) → nước mưa → đất → tích tụ → ô nhiễm mạch nước ngầm.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Hoá chất (dạng hơi) → nước mưa → ao, sông, biển → tích tụ.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Hoá chất còn bám và ngấm vào cơ thể sinh vật.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789598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" y="5120633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kraine_phot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ernobyl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06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5257800"/>
            <a:ext cx="8991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Những gì còn lại ở HIROSHIMA sau ngày 6/8/1945 khoảng 1/3 dân số trong thành phố bị thiệt mạng chỉ sau một tuần và rất nhiều người bị mắc bệnh do nhiễm chất phóng xạ</a:t>
            </a:r>
          </a:p>
        </p:txBody>
      </p:sp>
    </p:spTree>
    <p:extLst>
      <p:ext uri="{BB962C8B-B14F-4D97-AF65-F5344CB8AC3E}">
        <p14:creationId xmlns:p14="http://schemas.microsoft.com/office/powerpoint/2010/main" val="40638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1"/>
            <a:ext cx="8153400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1" name="Picture 27" descr="SGK%20Sinh%209%20hinh%2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61257"/>
            <a:ext cx="5401491" cy="62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images656887_nuclearpower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261257"/>
            <a:ext cx="5505994" cy="552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78823" y="5849981"/>
            <a:ext cx="5717177" cy="646331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Nhà máy điện nguyên tử</a:t>
            </a:r>
          </a:p>
        </p:txBody>
      </p:sp>
    </p:spTree>
    <p:extLst>
      <p:ext uri="{BB962C8B-B14F-4D97-AF65-F5344CB8AC3E}">
        <p14:creationId xmlns:p14="http://schemas.microsoft.com/office/powerpoint/2010/main" val="8311096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" y="108420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891" y="1522562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060807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Gây đột biến ở người và sinh vật.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Gây một số bệnh di truyền và bệnh ung thư.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787" y="3033501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garb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81001"/>
            <a:ext cx="37750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E:\Documents\onmt\Nhóm 1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1"/>
            <a:ext cx="4267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505200"/>
            <a:ext cx="44037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5410200"/>
            <a:ext cx="332014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Chất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thải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rắn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ình ảnh1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95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Hình ảnh1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ình ảnh1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5410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11010750-DSC_16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3733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762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" y="108420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787" y="1492083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053" y="2092124"/>
            <a:ext cx="11120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Các chất thải rắn gây ô nhiễm gồm: Đồ nhựa, giấy vụn, mảnh cao su, bông, kim tim y tế, vôi gạch vụn…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Biện pháp khắc phục: Phân loại rác để xử lí đúng cách nhất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1368" y="3682291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Nguoi an goi ca (thit ca song) bi nhiem benh san la 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209006"/>
            <a:ext cx="5826033" cy="6648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7593" name="Picture 9" descr="Muoi truyen mam benh sot ret sang ngu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83" y="209006"/>
            <a:ext cx="5434429" cy="6648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66752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800601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419600" y="228601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1. Nguyên nhân của bệnh giun sán: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00600" y="838200"/>
            <a:ext cx="571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* Do ăn thức ăn không nấu chín, không rửa sạch có mang mầm bệnh như trứng giun, ấu trùng sán ...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267200" y="2133601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2. Cách phòng tránh bệnh sốt rét: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8200" y="2667000"/>
            <a:ext cx="6019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* Tiêu diệt muỗi mang ký sinh trùng sốt rét, diệt bọ gậy, giữ cho nơi ở thoáng mát, sạch sẽ, giữ vệ sinh nguồn nước, ngủ phải mắc màn ...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343400" y="4572001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3.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Nguyên nhân dẫn đến mắc bệnh tả, lị: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8200" y="5181600"/>
            <a:ext cx="518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</a:rPr>
              <a:t>* Do ăn thức ăn không vệ sinh, bị nhiễm các sinh vật gây bệnh như E.coli ...</a:t>
            </a: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4384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6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88058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8600"/>
            <a:ext cx="8763000" cy="5943600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8740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28600"/>
            <a:ext cx="7848600" cy="587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62738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tự nhiên</a:t>
            </a:r>
          </a:p>
        </p:txBody>
      </p:sp>
      <p:pic>
        <p:nvPicPr>
          <p:cNvPr id="9" name="Picture 54" descr="PICTURE 21(duststorm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1"/>
            <a:ext cx="58674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" y="108420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68" y="2219249"/>
            <a:ext cx="1103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Sinh vật gây bệnh có nguồn gốc từ chất thải không được xử lí (phân, nước thải sinh hoạt, xác động vật…)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Nguyên nhân mắc bệnh; ăn thực ăn và nước uống không hợp vệ sinh, không giữ vệ sinh nơi ở, ngủ không có màn...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368" y="1579169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agesCAGD9G7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73152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sCABU5XS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1"/>
            <a:ext cx="73152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hoto02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1"/>
            <a:ext cx="69342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6724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1400" y="6019801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Hoạt động của con người</a:t>
            </a:r>
          </a:p>
        </p:txBody>
      </p:sp>
    </p:spTree>
    <p:extLst>
      <p:ext uri="{BB962C8B-B14F-4D97-AF65-F5344CB8AC3E}">
        <p14:creationId xmlns:p14="http://schemas.microsoft.com/office/powerpoint/2010/main" val="17441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1" y="1240970"/>
            <a:ext cx="1084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91" y="1796863"/>
            <a:ext cx="1116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Ô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891" y="3724980"/>
            <a:ext cx="11168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Ô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do: 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0891" y="5342706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91" y="1668980"/>
            <a:ext cx="1116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" y="108420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h học 9 Bài 54: Ô nhiễm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2" y="422229"/>
            <a:ext cx="11470368" cy="62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96389"/>
            <a:ext cx="1047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54. Ô NHIỄM MÔI TRƯỜNG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91" y="1796863"/>
            <a:ext cx="1116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" y="108420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394" y="2978329"/>
            <a:ext cx="1077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4180107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Ô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nh học 9 Bài 54: Ô nhiễm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320675"/>
            <a:ext cx="11744688" cy="63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70866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073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1"/>
            <a:ext cx="4114800" cy="4744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16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737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2022-03-13T07:14:51Z</dcterms:created>
  <dcterms:modified xsi:type="dcterms:W3CDTF">2022-03-13T07:42:00Z</dcterms:modified>
</cp:coreProperties>
</file>