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sldIdLst>
    <p:sldId id="292" r:id="rId4"/>
    <p:sldId id="293" r:id="rId5"/>
    <p:sldId id="294" r:id="rId6"/>
    <p:sldId id="263" r:id="rId7"/>
    <p:sldId id="266" r:id="rId8"/>
    <p:sldId id="267" r:id="rId9"/>
    <p:sldId id="278" r:id="rId10"/>
    <p:sldId id="281" r:id="rId11"/>
    <p:sldId id="272" r:id="rId12"/>
    <p:sldId id="268" r:id="rId13"/>
    <p:sldId id="277" r:id="rId14"/>
    <p:sldId id="279" r:id="rId15"/>
    <p:sldId id="280" r:id="rId16"/>
    <p:sldId id="269" r:id="rId17"/>
    <p:sldId id="273" r:id="rId18"/>
    <p:sldId id="274" r:id="rId19"/>
    <p:sldId id="275" r:id="rId20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1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76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B5F6-2DF6-47A1-BC88-4999E6408725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AA03-76FE-4890-8C97-D43112CCD7C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4" y="411511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marL="0" marR="0" lvl="0" indent="0" algn="ctr" defTabSz="6858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7" name="Parallelogram 5"/>
                <p:cNvSpPr/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-1" fmla="*/ 174101 w 728932"/>
                    <a:gd name="connsiteY0-2" fmla="*/ 488630 h 872065"/>
                    <a:gd name="connsiteX1-3" fmla="*/ 174101 w 728932"/>
                    <a:gd name="connsiteY1-4" fmla="*/ 728663 h 872065"/>
                    <a:gd name="connsiteX2-5" fmla="*/ 442406 w 728932"/>
                    <a:gd name="connsiteY2-6" fmla="*/ 728663 h 872065"/>
                    <a:gd name="connsiteX3-7" fmla="*/ 547956 w 728932"/>
                    <a:gd name="connsiteY3-8" fmla="*/ 612454 h 872065"/>
                    <a:gd name="connsiteX4-9" fmla="*/ 431276 w 728932"/>
                    <a:gd name="connsiteY4-10" fmla="*/ 493391 h 872065"/>
                    <a:gd name="connsiteX5-11" fmla="*/ 431276 w 728932"/>
                    <a:gd name="connsiteY5-12" fmla="*/ 488630 h 872065"/>
                    <a:gd name="connsiteX6-13" fmla="*/ 174101 w 728932"/>
                    <a:gd name="connsiteY6-14" fmla="*/ 488630 h 872065"/>
                    <a:gd name="connsiteX7-15" fmla="*/ 174101 w 728932"/>
                    <a:gd name="connsiteY7-16" fmla="*/ 140965 h 872065"/>
                    <a:gd name="connsiteX8-17" fmla="*/ 174101 w 728932"/>
                    <a:gd name="connsiteY8-18" fmla="*/ 347665 h 872065"/>
                    <a:gd name="connsiteX9-19" fmla="*/ 431276 w 728932"/>
                    <a:gd name="connsiteY9-20" fmla="*/ 347665 h 872065"/>
                    <a:gd name="connsiteX10-21" fmla="*/ 431276 w 728932"/>
                    <a:gd name="connsiteY10-22" fmla="*/ 345754 h 872065"/>
                    <a:gd name="connsiteX11-23" fmla="*/ 517000 w 728932"/>
                    <a:gd name="connsiteY11-24" fmla="*/ 243359 h 872065"/>
                    <a:gd name="connsiteX12-25" fmla="*/ 433656 w 728932"/>
                    <a:gd name="connsiteY12-26" fmla="*/ 148109 h 872065"/>
                    <a:gd name="connsiteX13-27" fmla="*/ 174101 w 728932"/>
                    <a:gd name="connsiteY13-28" fmla="*/ 140965 h 872065"/>
                    <a:gd name="connsiteX14-29" fmla="*/ 0 w 728932"/>
                    <a:gd name="connsiteY14-30" fmla="*/ 0 h 872065"/>
                    <a:gd name="connsiteX15-31" fmla="*/ 127816 w 728932"/>
                    <a:gd name="connsiteY15-32" fmla="*/ 0 h 872065"/>
                    <a:gd name="connsiteX16-33" fmla="*/ 174101 w 728932"/>
                    <a:gd name="connsiteY16-34" fmla="*/ 0 h 872065"/>
                    <a:gd name="connsiteX17-35" fmla="*/ 447945 w 728932"/>
                    <a:gd name="connsiteY17-36" fmla="*/ 0 h 872065"/>
                    <a:gd name="connsiteX18-37" fmla="*/ 447945 w 728932"/>
                    <a:gd name="connsiteY18-38" fmla="*/ 1732 h 872065"/>
                    <a:gd name="connsiteX19-39" fmla="*/ 683688 w 728932"/>
                    <a:gd name="connsiteY19-40" fmla="*/ 179066 h 872065"/>
                    <a:gd name="connsiteX20-41" fmla="*/ 559863 w 728932"/>
                    <a:gd name="connsiteY20-42" fmla="*/ 407666 h 872065"/>
                    <a:gd name="connsiteX21-43" fmla="*/ 728932 w 728932"/>
                    <a:gd name="connsiteY21-44" fmla="*/ 633885 h 872065"/>
                    <a:gd name="connsiteX22-45" fmla="*/ 433657 w 728932"/>
                    <a:gd name="connsiteY22-46" fmla="*/ 872010 h 872065"/>
                    <a:gd name="connsiteX23-47" fmla="*/ 433776 w 728932"/>
                    <a:gd name="connsiteY23-48" fmla="*/ 869628 h 872065"/>
                    <a:gd name="connsiteX24-49" fmla="*/ 174101 w 728932"/>
                    <a:gd name="connsiteY24-50" fmla="*/ 869628 h 872065"/>
                    <a:gd name="connsiteX25-51" fmla="*/ 127816 w 728932"/>
                    <a:gd name="connsiteY25-52" fmla="*/ 869628 h 872065"/>
                    <a:gd name="connsiteX26-53" fmla="*/ 0 w 728932"/>
                    <a:gd name="connsiteY26-54" fmla="*/ 869628 h 872065"/>
                    <a:gd name="connsiteX27-55" fmla="*/ 0 w 728932"/>
                    <a:gd name="connsiteY27-56" fmla="*/ 0 h 872065"/>
                    <a:gd name="connsiteX0-57" fmla="*/ 174101 w 728932"/>
                    <a:gd name="connsiteY0-58" fmla="*/ 488630 h 872065"/>
                    <a:gd name="connsiteX1-59" fmla="*/ 174101 w 728932"/>
                    <a:gd name="connsiteY1-60" fmla="*/ 728663 h 872065"/>
                    <a:gd name="connsiteX2-61" fmla="*/ 442406 w 728932"/>
                    <a:gd name="connsiteY2-62" fmla="*/ 728663 h 872065"/>
                    <a:gd name="connsiteX3-63" fmla="*/ 547956 w 728932"/>
                    <a:gd name="connsiteY3-64" fmla="*/ 612454 h 872065"/>
                    <a:gd name="connsiteX4-65" fmla="*/ 431276 w 728932"/>
                    <a:gd name="connsiteY4-66" fmla="*/ 493391 h 872065"/>
                    <a:gd name="connsiteX5-67" fmla="*/ 431276 w 728932"/>
                    <a:gd name="connsiteY5-68" fmla="*/ 488630 h 872065"/>
                    <a:gd name="connsiteX6-69" fmla="*/ 174101 w 728932"/>
                    <a:gd name="connsiteY6-70" fmla="*/ 488630 h 872065"/>
                    <a:gd name="connsiteX7-71" fmla="*/ 174101 w 728932"/>
                    <a:gd name="connsiteY7-72" fmla="*/ 140965 h 872065"/>
                    <a:gd name="connsiteX8-73" fmla="*/ 174101 w 728932"/>
                    <a:gd name="connsiteY8-74" fmla="*/ 347665 h 872065"/>
                    <a:gd name="connsiteX9-75" fmla="*/ 431276 w 728932"/>
                    <a:gd name="connsiteY9-76" fmla="*/ 347665 h 872065"/>
                    <a:gd name="connsiteX10-77" fmla="*/ 431276 w 728932"/>
                    <a:gd name="connsiteY10-78" fmla="*/ 345754 h 872065"/>
                    <a:gd name="connsiteX11-79" fmla="*/ 517000 w 728932"/>
                    <a:gd name="connsiteY11-80" fmla="*/ 243359 h 872065"/>
                    <a:gd name="connsiteX12-81" fmla="*/ 433656 w 728932"/>
                    <a:gd name="connsiteY12-82" fmla="*/ 148109 h 872065"/>
                    <a:gd name="connsiteX13-83" fmla="*/ 174101 w 728932"/>
                    <a:gd name="connsiteY13-84" fmla="*/ 140965 h 872065"/>
                    <a:gd name="connsiteX14-85" fmla="*/ 0 w 728932"/>
                    <a:gd name="connsiteY14-86" fmla="*/ 0 h 872065"/>
                    <a:gd name="connsiteX15-87" fmla="*/ 127816 w 728932"/>
                    <a:gd name="connsiteY15-88" fmla="*/ 0 h 872065"/>
                    <a:gd name="connsiteX16-89" fmla="*/ 174101 w 728932"/>
                    <a:gd name="connsiteY16-90" fmla="*/ 0 h 872065"/>
                    <a:gd name="connsiteX17-91" fmla="*/ 447945 w 728932"/>
                    <a:gd name="connsiteY17-92" fmla="*/ 0 h 872065"/>
                    <a:gd name="connsiteX18-93" fmla="*/ 447945 w 728932"/>
                    <a:gd name="connsiteY18-94" fmla="*/ 1732 h 872065"/>
                    <a:gd name="connsiteX19-95" fmla="*/ 683688 w 728932"/>
                    <a:gd name="connsiteY19-96" fmla="*/ 179066 h 872065"/>
                    <a:gd name="connsiteX20-97" fmla="*/ 559863 w 728932"/>
                    <a:gd name="connsiteY20-98" fmla="*/ 407666 h 872065"/>
                    <a:gd name="connsiteX21-99" fmla="*/ 728932 w 728932"/>
                    <a:gd name="connsiteY21-100" fmla="*/ 633885 h 872065"/>
                    <a:gd name="connsiteX22-101" fmla="*/ 433657 w 728932"/>
                    <a:gd name="connsiteY22-102" fmla="*/ 872010 h 872065"/>
                    <a:gd name="connsiteX23-103" fmla="*/ 433776 w 728932"/>
                    <a:gd name="connsiteY23-104" fmla="*/ 869628 h 872065"/>
                    <a:gd name="connsiteX24-105" fmla="*/ 174101 w 728932"/>
                    <a:gd name="connsiteY24-106" fmla="*/ 869628 h 872065"/>
                    <a:gd name="connsiteX25-107" fmla="*/ 127816 w 728932"/>
                    <a:gd name="connsiteY25-108" fmla="*/ 869628 h 872065"/>
                    <a:gd name="connsiteX26-109" fmla="*/ 0 w 728932"/>
                    <a:gd name="connsiteY26-110" fmla="*/ 869628 h 872065"/>
                    <a:gd name="connsiteX27-111" fmla="*/ 0 w 728932"/>
                    <a:gd name="connsiteY27-112" fmla="*/ 0 h 872065"/>
                    <a:gd name="connsiteX0-113" fmla="*/ 174101 w 728932"/>
                    <a:gd name="connsiteY0-114" fmla="*/ 488630 h 872065"/>
                    <a:gd name="connsiteX1-115" fmla="*/ 174101 w 728932"/>
                    <a:gd name="connsiteY1-116" fmla="*/ 728663 h 872065"/>
                    <a:gd name="connsiteX2-117" fmla="*/ 442406 w 728932"/>
                    <a:gd name="connsiteY2-118" fmla="*/ 728663 h 872065"/>
                    <a:gd name="connsiteX3-119" fmla="*/ 547956 w 728932"/>
                    <a:gd name="connsiteY3-120" fmla="*/ 612454 h 872065"/>
                    <a:gd name="connsiteX4-121" fmla="*/ 431276 w 728932"/>
                    <a:gd name="connsiteY4-122" fmla="*/ 493391 h 872065"/>
                    <a:gd name="connsiteX5-123" fmla="*/ 174101 w 728932"/>
                    <a:gd name="connsiteY5-124" fmla="*/ 488630 h 872065"/>
                    <a:gd name="connsiteX6-125" fmla="*/ 174101 w 728932"/>
                    <a:gd name="connsiteY6-126" fmla="*/ 140965 h 872065"/>
                    <a:gd name="connsiteX7-127" fmla="*/ 174101 w 728932"/>
                    <a:gd name="connsiteY7-128" fmla="*/ 347665 h 872065"/>
                    <a:gd name="connsiteX8-129" fmla="*/ 431276 w 728932"/>
                    <a:gd name="connsiteY8-130" fmla="*/ 347665 h 872065"/>
                    <a:gd name="connsiteX9-131" fmla="*/ 431276 w 728932"/>
                    <a:gd name="connsiteY9-132" fmla="*/ 345754 h 872065"/>
                    <a:gd name="connsiteX10-133" fmla="*/ 517000 w 728932"/>
                    <a:gd name="connsiteY10-134" fmla="*/ 243359 h 872065"/>
                    <a:gd name="connsiteX11-135" fmla="*/ 433656 w 728932"/>
                    <a:gd name="connsiteY11-136" fmla="*/ 148109 h 872065"/>
                    <a:gd name="connsiteX12-137" fmla="*/ 174101 w 728932"/>
                    <a:gd name="connsiteY12-138" fmla="*/ 140965 h 872065"/>
                    <a:gd name="connsiteX13-139" fmla="*/ 0 w 728932"/>
                    <a:gd name="connsiteY13-140" fmla="*/ 0 h 872065"/>
                    <a:gd name="connsiteX14-141" fmla="*/ 127816 w 728932"/>
                    <a:gd name="connsiteY14-142" fmla="*/ 0 h 872065"/>
                    <a:gd name="connsiteX15-143" fmla="*/ 174101 w 728932"/>
                    <a:gd name="connsiteY15-144" fmla="*/ 0 h 872065"/>
                    <a:gd name="connsiteX16-145" fmla="*/ 447945 w 728932"/>
                    <a:gd name="connsiteY16-146" fmla="*/ 0 h 872065"/>
                    <a:gd name="connsiteX17-147" fmla="*/ 447945 w 728932"/>
                    <a:gd name="connsiteY17-148" fmla="*/ 1732 h 872065"/>
                    <a:gd name="connsiteX18-149" fmla="*/ 683688 w 728932"/>
                    <a:gd name="connsiteY18-150" fmla="*/ 179066 h 872065"/>
                    <a:gd name="connsiteX19-151" fmla="*/ 559863 w 728932"/>
                    <a:gd name="connsiteY19-152" fmla="*/ 407666 h 872065"/>
                    <a:gd name="connsiteX20-153" fmla="*/ 728932 w 728932"/>
                    <a:gd name="connsiteY20-154" fmla="*/ 633885 h 872065"/>
                    <a:gd name="connsiteX21-155" fmla="*/ 433657 w 728932"/>
                    <a:gd name="connsiteY21-156" fmla="*/ 872010 h 872065"/>
                    <a:gd name="connsiteX22-157" fmla="*/ 433776 w 728932"/>
                    <a:gd name="connsiteY22-158" fmla="*/ 869628 h 872065"/>
                    <a:gd name="connsiteX23-159" fmla="*/ 174101 w 728932"/>
                    <a:gd name="connsiteY23-160" fmla="*/ 869628 h 872065"/>
                    <a:gd name="connsiteX24-161" fmla="*/ 127816 w 728932"/>
                    <a:gd name="connsiteY24-162" fmla="*/ 869628 h 872065"/>
                    <a:gd name="connsiteX25-163" fmla="*/ 0 w 728932"/>
                    <a:gd name="connsiteY25-164" fmla="*/ 869628 h 872065"/>
                    <a:gd name="connsiteX26-165" fmla="*/ 0 w 728932"/>
                    <a:gd name="connsiteY26-166" fmla="*/ 0 h 8720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</p:grpSp>
      <p:sp>
        <p:nvSpPr>
          <p:cNvPr id="5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INSTERT THE TITLE</a:t>
            </a:r>
            <a:endParaRPr lang="en-US" altLang="ko-KR"/>
          </a:p>
          <a:p>
            <a:pPr lvl="0"/>
            <a:r>
              <a:rPr lang="en-US" altLang="ko-KR"/>
              <a:t>OF YOUR PRESENTATION HERE</a:t>
            </a:r>
            <a:endParaRPr lang="ko-KR" altLang="en-US"/>
          </a:p>
        </p:txBody>
      </p:sp>
      <p:sp>
        <p:nvSpPr>
          <p:cNvPr id="52" name="제목 1"/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FREE PPT TEMPLATES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7" y="473949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3" y="1094737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6858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20" name="Parallelogram 5"/>
              <p:cNvSpPr/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-1" fmla="*/ 174101 w 728932"/>
                  <a:gd name="connsiteY0-2" fmla="*/ 488630 h 872065"/>
                  <a:gd name="connsiteX1-3" fmla="*/ 174101 w 728932"/>
                  <a:gd name="connsiteY1-4" fmla="*/ 728663 h 872065"/>
                  <a:gd name="connsiteX2-5" fmla="*/ 442406 w 728932"/>
                  <a:gd name="connsiteY2-6" fmla="*/ 728663 h 872065"/>
                  <a:gd name="connsiteX3-7" fmla="*/ 547956 w 728932"/>
                  <a:gd name="connsiteY3-8" fmla="*/ 612454 h 872065"/>
                  <a:gd name="connsiteX4-9" fmla="*/ 431276 w 728932"/>
                  <a:gd name="connsiteY4-10" fmla="*/ 493391 h 872065"/>
                  <a:gd name="connsiteX5-11" fmla="*/ 431276 w 728932"/>
                  <a:gd name="connsiteY5-12" fmla="*/ 488630 h 872065"/>
                  <a:gd name="connsiteX6-13" fmla="*/ 174101 w 728932"/>
                  <a:gd name="connsiteY6-14" fmla="*/ 488630 h 872065"/>
                  <a:gd name="connsiteX7-15" fmla="*/ 174101 w 728932"/>
                  <a:gd name="connsiteY7-16" fmla="*/ 140965 h 872065"/>
                  <a:gd name="connsiteX8-17" fmla="*/ 174101 w 728932"/>
                  <a:gd name="connsiteY8-18" fmla="*/ 347665 h 872065"/>
                  <a:gd name="connsiteX9-19" fmla="*/ 431276 w 728932"/>
                  <a:gd name="connsiteY9-20" fmla="*/ 347665 h 872065"/>
                  <a:gd name="connsiteX10-21" fmla="*/ 431276 w 728932"/>
                  <a:gd name="connsiteY10-22" fmla="*/ 345754 h 872065"/>
                  <a:gd name="connsiteX11-23" fmla="*/ 517000 w 728932"/>
                  <a:gd name="connsiteY11-24" fmla="*/ 243359 h 872065"/>
                  <a:gd name="connsiteX12-25" fmla="*/ 433656 w 728932"/>
                  <a:gd name="connsiteY12-26" fmla="*/ 148109 h 872065"/>
                  <a:gd name="connsiteX13-27" fmla="*/ 174101 w 728932"/>
                  <a:gd name="connsiteY13-28" fmla="*/ 140965 h 872065"/>
                  <a:gd name="connsiteX14-29" fmla="*/ 0 w 728932"/>
                  <a:gd name="connsiteY14-30" fmla="*/ 0 h 872065"/>
                  <a:gd name="connsiteX15-31" fmla="*/ 127816 w 728932"/>
                  <a:gd name="connsiteY15-32" fmla="*/ 0 h 872065"/>
                  <a:gd name="connsiteX16-33" fmla="*/ 174101 w 728932"/>
                  <a:gd name="connsiteY16-34" fmla="*/ 0 h 872065"/>
                  <a:gd name="connsiteX17-35" fmla="*/ 447945 w 728932"/>
                  <a:gd name="connsiteY17-36" fmla="*/ 0 h 872065"/>
                  <a:gd name="connsiteX18-37" fmla="*/ 447945 w 728932"/>
                  <a:gd name="connsiteY18-38" fmla="*/ 1732 h 872065"/>
                  <a:gd name="connsiteX19-39" fmla="*/ 683688 w 728932"/>
                  <a:gd name="connsiteY19-40" fmla="*/ 179066 h 872065"/>
                  <a:gd name="connsiteX20-41" fmla="*/ 559863 w 728932"/>
                  <a:gd name="connsiteY20-42" fmla="*/ 407666 h 872065"/>
                  <a:gd name="connsiteX21-43" fmla="*/ 728932 w 728932"/>
                  <a:gd name="connsiteY21-44" fmla="*/ 633885 h 872065"/>
                  <a:gd name="connsiteX22-45" fmla="*/ 433657 w 728932"/>
                  <a:gd name="connsiteY22-46" fmla="*/ 872010 h 872065"/>
                  <a:gd name="connsiteX23-47" fmla="*/ 433776 w 728932"/>
                  <a:gd name="connsiteY23-48" fmla="*/ 869628 h 872065"/>
                  <a:gd name="connsiteX24-49" fmla="*/ 174101 w 728932"/>
                  <a:gd name="connsiteY24-50" fmla="*/ 869628 h 872065"/>
                  <a:gd name="connsiteX25-51" fmla="*/ 127816 w 728932"/>
                  <a:gd name="connsiteY25-52" fmla="*/ 869628 h 872065"/>
                  <a:gd name="connsiteX26-53" fmla="*/ 0 w 728932"/>
                  <a:gd name="connsiteY26-54" fmla="*/ 869628 h 872065"/>
                  <a:gd name="connsiteX27-55" fmla="*/ 0 w 728932"/>
                  <a:gd name="connsiteY27-56" fmla="*/ 0 h 872065"/>
                  <a:gd name="connsiteX0-57" fmla="*/ 174101 w 728932"/>
                  <a:gd name="connsiteY0-58" fmla="*/ 488630 h 872065"/>
                  <a:gd name="connsiteX1-59" fmla="*/ 174101 w 728932"/>
                  <a:gd name="connsiteY1-60" fmla="*/ 728663 h 872065"/>
                  <a:gd name="connsiteX2-61" fmla="*/ 442406 w 728932"/>
                  <a:gd name="connsiteY2-62" fmla="*/ 728663 h 872065"/>
                  <a:gd name="connsiteX3-63" fmla="*/ 547956 w 728932"/>
                  <a:gd name="connsiteY3-64" fmla="*/ 612454 h 872065"/>
                  <a:gd name="connsiteX4-65" fmla="*/ 431276 w 728932"/>
                  <a:gd name="connsiteY4-66" fmla="*/ 493391 h 872065"/>
                  <a:gd name="connsiteX5-67" fmla="*/ 431276 w 728932"/>
                  <a:gd name="connsiteY5-68" fmla="*/ 488630 h 872065"/>
                  <a:gd name="connsiteX6-69" fmla="*/ 174101 w 728932"/>
                  <a:gd name="connsiteY6-70" fmla="*/ 488630 h 872065"/>
                  <a:gd name="connsiteX7-71" fmla="*/ 174101 w 728932"/>
                  <a:gd name="connsiteY7-72" fmla="*/ 140965 h 872065"/>
                  <a:gd name="connsiteX8-73" fmla="*/ 174101 w 728932"/>
                  <a:gd name="connsiteY8-74" fmla="*/ 347665 h 872065"/>
                  <a:gd name="connsiteX9-75" fmla="*/ 431276 w 728932"/>
                  <a:gd name="connsiteY9-76" fmla="*/ 347665 h 872065"/>
                  <a:gd name="connsiteX10-77" fmla="*/ 431276 w 728932"/>
                  <a:gd name="connsiteY10-78" fmla="*/ 345754 h 872065"/>
                  <a:gd name="connsiteX11-79" fmla="*/ 517000 w 728932"/>
                  <a:gd name="connsiteY11-80" fmla="*/ 243359 h 872065"/>
                  <a:gd name="connsiteX12-81" fmla="*/ 433656 w 728932"/>
                  <a:gd name="connsiteY12-82" fmla="*/ 148109 h 872065"/>
                  <a:gd name="connsiteX13-83" fmla="*/ 174101 w 728932"/>
                  <a:gd name="connsiteY13-84" fmla="*/ 140965 h 872065"/>
                  <a:gd name="connsiteX14-85" fmla="*/ 0 w 728932"/>
                  <a:gd name="connsiteY14-86" fmla="*/ 0 h 872065"/>
                  <a:gd name="connsiteX15-87" fmla="*/ 127816 w 728932"/>
                  <a:gd name="connsiteY15-88" fmla="*/ 0 h 872065"/>
                  <a:gd name="connsiteX16-89" fmla="*/ 174101 w 728932"/>
                  <a:gd name="connsiteY16-90" fmla="*/ 0 h 872065"/>
                  <a:gd name="connsiteX17-91" fmla="*/ 447945 w 728932"/>
                  <a:gd name="connsiteY17-92" fmla="*/ 0 h 872065"/>
                  <a:gd name="connsiteX18-93" fmla="*/ 447945 w 728932"/>
                  <a:gd name="connsiteY18-94" fmla="*/ 1732 h 872065"/>
                  <a:gd name="connsiteX19-95" fmla="*/ 683688 w 728932"/>
                  <a:gd name="connsiteY19-96" fmla="*/ 179066 h 872065"/>
                  <a:gd name="connsiteX20-97" fmla="*/ 559863 w 728932"/>
                  <a:gd name="connsiteY20-98" fmla="*/ 407666 h 872065"/>
                  <a:gd name="connsiteX21-99" fmla="*/ 728932 w 728932"/>
                  <a:gd name="connsiteY21-100" fmla="*/ 633885 h 872065"/>
                  <a:gd name="connsiteX22-101" fmla="*/ 433657 w 728932"/>
                  <a:gd name="connsiteY22-102" fmla="*/ 872010 h 872065"/>
                  <a:gd name="connsiteX23-103" fmla="*/ 433776 w 728932"/>
                  <a:gd name="connsiteY23-104" fmla="*/ 869628 h 872065"/>
                  <a:gd name="connsiteX24-105" fmla="*/ 174101 w 728932"/>
                  <a:gd name="connsiteY24-106" fmla="*/ 869628 h 872065"/>
                  <a:gd name="connsiteX25-107" fmla="*/ 127816 w 728932"/>
                  <a:gd name="connsiteY25-108" fmla="*/ 869628 h 872065"/>
                  <a:gd name="connsiteX26-109" fmla="*/ 0 w 728932"/>
                  <a:gd name="connsiteY26-110" fmla="*/ 869628 h 872065"/>
                  <a:gd name="connsiteX27-111" fmla="*/ 0 w 728932"/>
                  <a:gd name="connsiteY27-112" fmla="*/ 0 h 872065"/>
                  <a:gd name="connsiteX0-113" fmla="*/ 174101 w 728932"/>
                  <a:gd name="connsiteY0-114" fmla="*/ 488630 h 872065"/>
                  <a:gd name="connsiteX1-115" fmla="*/ 174101 w 728932"/>
                  <a:gd name="connsiteY1-116" fmla="*/ 728663 h 872065"/>
                  <a:gd name="connsiteX2-117" fmla="*/ 442406 w 728932"/>
                  <a:gd name="connsiteY2-118" fmla="*/ 728663 h 872065"/>
                  <a:gd name="connsiteX3-119" fmla="*/ 547956 w 728932"/>
                  <a:gd name="connsiteY3-120" fmla="*/ 612454 h 872065"/>
                  <a:gd name="connsiteX4-121" fmla="*/ 431276 w 728932"/>
                  <a:gd name="connsiteY4-122" fmla="*/ 493391 h 872065"/>
                  <a:gd name="connsiteX5-123" fmla="*/ 174101 w 728932"/>
                  <a:gd name="connsiteY5-124" fmla="*/ 488630 h 872065"/>
                  <a:gd name="connsiteX6-125" fmla="*/ 174101 w 728932"/>
                  <a:gd name="connsiteY6-126" fmla="*/ 140965 h 872065"/>
                  <a:gd name="connsiteX7-127" fmla="*/ 174101 w 728932"/>
                  <a:gd name="connsiteY7-128" fmla="*/ 347665 h 872065"/>
                  <a:gd name="connsiteX8-129" fmla="*/ 431276 w 728932"/>
                  <a:gd name="connsiteY8-130" fmla="*/ 347665 h 872065"/>
                  <a:gd name="connsiteX9-131" fmla="*/ 431276 w 728932"/>
                  <a:gd name="connsiteY9-132" fmla="*/ 345754 h 872065"/>
                  <a:gd name="connsiteX10-133" fmla="*/ 517000 w 728932"/>
                  <a:gd name="connsiteY10-134" fmla="*/ 243359 h 872065"/>
                  <a:gd name="connsiteX11-135" fmla="*/ 433656 w 728932"/>
                  <a:gd name="connsiteY11-136" fmla="*/ 148109 h 872065"/>
                  <a:gd name="connsiteX12-137" fmla="*/ 174101 w 728932"/>
                  <a:gd name="connsiteY12-138" fmla="*/ 140965 h 872065"/>
                  <a:gd name="connsiteX13-139" fmla="*/ 0 w 728932"/>
                  <a:gd name="connsiteY13-140" fmla="*/ 0 h 872065"/>
                  <a:gd name="connsiteX14-141" fmla="*/ 127816 w 728932"/>
                  <a:gd name="connsiteY14-142" fmla="*/ 0 h 872065"/>
                  <a:gd name="connsiteX15-143" fmla="*/ 174101 w 728932"/>
                  <a:gd name="connsiteY15-144" fmla="*/ 0 h 872065"/>
                  <a:gd name="connsiteX16-145" fmla="*/ 447945 w 728932"/>
                  <a:gd name="connsiteY16-146" fmla="*/ 0 h 872065"/>
                  <a:gd name="connsiteX17-147" fmla="*/ 447945 w 728932"/>
                  <a:gd name="connsiteY17-148" fmla="*/ 1732 h 872065"/>
                  <a:gd name="connsiteX18-149" fmla="*/ 683688 w 728932"/>
                  <a:gd name="connsiteY18-150" fmla="*/ 179066 h 872065"/>
                  <a:gd name="connsiteX19-151" fmla="*/ 559863 w 728932"/>
                  <a:gd name="connsiteY19-152" fmla="*/ 407666 h 872065"/>
                  <a:gd name="connsiteX20-153" fmla="*/ 728932 w 728932"/>
                  <a:gd name="connsiteY20-154" fmla="*/ 633885 h 872065"/>
                  <a:gd name="connsiteX21-155" fmla="*/ 433657 w 728932"/>
                  <a:gd name="connsiteY21-156" fmla="*/ 872010 h 872065"/>
                  <a:gd name="connsiteX22-157" fmla="*/ 433776 w 728932"/>
                  <a:gd name="connsiteY22-158" fmla="*/ 869628 h 872065"/>
                  <a:gd name="connsiteX23-159" fmla="*/ 174101 w 728932"/>
                  <a:gd name="connsiteY23-160" fmla="*/ 869628 h 872065"/>
                  <a:gd name="connsiteX24-161" fmla="*/ 127816 w 728932"/>
                  <a:gd name="connsiteY24-162" fmla="*/ 869628 h 872065"/>
                  <a:gd name="connsiteX25-163" fmla="*/ 0 w 728932"/>
                  <a:gd name="connsiteY25-164" fmla="*/ 869628 h 872065"/>
                  <a:gd name="connsiteX26-165" fmla="*/ 0 w 728932"/>
                  <a:gd name="connsiteY26-166" fmla="*/ 0 h 8720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6858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858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D</a:t>
              </a: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Thank you</a:t>
            </a:r>
            <a:endParaRPr lang="ko-KR" altLang="en-US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This text can be replaced with your own text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3528AEC5-6A98-4CBF-B244-F7FECF92B848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744" y="4767263"/>
            <a:ext cx="2057400" cy="273844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71F17DC-36EA-41E7-ADB6-948FCB5C6EF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756410" y="400050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liệt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kê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56410" y="1707515"/>
            <a:ext cx="457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ình đĩa (tế bào hồng cầu), hình sao (tế bào thần kinh), hình trụ (tế bào biểu mô), hình sợi (tế bào cơ),...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64984"/>
            <a:ext cx="7467600" cy="830997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63500"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 1: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Nhỏ 1 giọt nước cất lên lam kính để sẵn trong đĩa kính đồng hồ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0293" y="381260"/>
            <a:ext cx="1573619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962150"/>
            <a:ext cx="6426553" cy="40011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 2:</a:t>
            </a:r>
            <a:r>
              <a:rPr lang="en-US" sz="2000" spc="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 kim mũi mác bóc nhẹ lớp biểu bì vảy hành</a:t>
            </a:r>
            <a:endParaRPr lang="vi-VN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006864"/>
            <a:ext cx="5638800" cy="70788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 3:</a:t>
            </a:r>
            <a:r>
              <a:rPr lang="en-US" sz="2000" spc="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 vảy hành đã bóc lên lam kính đã có giọt nước cất, đậy lamen</a:t>
            </a:r>
            <a:endParaRPr lang="vi-VN" sz="2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935112"/>
            <a:ext cx="1809750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207" y="2931733"/>
            <a:ext cx="1333793" cy="927304"/>
          </a:xfrm>
          <a:prstGeom prst="rect">
            <a:avLst/>
          </a:prstGeom>
        </p:spPr>
      </p:pic>
      <p:sp>
        <p:nvSpPr>
          <p:cNvPr id="13" name="Notched Right Arrow 12"/>
          <p:cNvSpPr/>
          <p:nvPr/>
        </p:nvSpPr>
        <p:spPr>
          <a:xfrm>
            <a:off x="7543800" y="3268181"/>
            <a:ext cx="273034" cy="3810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76201" y="4324350"/>
            <a:ext cx="6172199" cy="70788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 4: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dưới kính hiển vi với vật kính 10x, 40x và vẽ tế bào quan sát được</a:t>
            </a:r>
            <a:endParaRPr lang="vi-VN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3943350"/>
            <a:ext cx="1381125" cy="12001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23431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Cần tách lớp tế bào vảy hành thật mỏng khi làm tiêu bản. Vì tế bào vảy hành gồm nhiều lớp xếp sít nhau, nếu tách dày khó quan sát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456" y="3676747"/>
            <a:ext cx="540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1800" b="1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Đậy lamen nhẹ nhàng, tránh để bọt khí xuất hiện sẽ khó quan sát.</a:t>
            </a:r>
            <a:endParaRPr lang="vi-VN" sz="1800" noProof="1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llaboration fre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525"/>
            <a:ext cx="454025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691803"/>
            <a:ext cx="2302556" cy="122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3" grpId="0" animBg="1"/>
      <p:bldP spid="14" grpId="0" animBg="1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2990626" y="1645920"/>
            <a:ext cx="3098202" cy="1979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Video: làm tiêu bản tế bào biểu bì vảy hành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732" y="1807284"/>
            <a:ext cx="4281431" cy="3442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732" y="0"/>
            <a:ext cx="8111265" cy="200092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tách tế bào vảy hành phải thật mỏng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Khi đậy lamen phải nhẹ nhàng, tránh để bọt khí xuất hiện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29722" y="2334409"/>
            <a:ext cx="1204857" cy="4625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22145" y="2979868"/>
            <a:ext cx="1775013" cy="1290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2122" y="3261360"/>
            <a:ext cx="1407459" cy="3245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13065" y="2086984"/>
            <a:ext cx="710004" cy="31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2005" y="2777270"/>
            <a:ext cx="725919" cy="31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4132" y="3467551"/>
            <a:ext cx="710004" cy="31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9877" y="2097745"/>
            <a:ext cx="1828799" cy="401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/>
              <a:t>1. NHÂN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556215" y="2751272"/>
            <a:ext cx="2461819" cy="401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2. CHẤT TẾ BÀO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459281" y="3381490"/>
            <a:ext cx="2739725" cy="401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3. MÀNG TẾ BÀO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Ếch đồng - Hoplobatrachus rugulosus - Tép Bạ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6652"/>
            <a:ext cx="3733800" cy="27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124200" y="638828"/>
            <a:ext cx="5943600" cy="2168917"/>
          </a:xfrm>
          <a:prstGeom prst="cloudCallout">
            <a:avLst>
              <a:gd name="adj1" fmla="val -45821"/>
              <a:gd name="adj2" fmla="val 6436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Da cũng là cơ quan được cấu tr</a:t>
            </a:r>
            <a:r>
              <a:rPr lang="en-US" sz="2400" dirty="0">
                <a:latin typeface="+mj-lt"/>
              </a:rPr>
              <a:t>ú</a:t>
            </a:r>
            <a:r>
              <a:rPr lang="vi-VN" sz="2400" dirty="0">
                <a:latin typeface="+mj-lt"/>
              </a:rPr>
              <a:t>c bởi tế bào, vậy để quan sát hình dạng tế bào biểu bì da ếch ta làm như thế nào? 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476" y="743758"/>
            <a:ext cx="68019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 1: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Dùng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phanh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vớt vài mẩu da ếch trong bình nhốt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vào đĩa kính đồng hồ</a:t>
            </a:r>
            <a:endParaRPr lang="vi-VN" sz="1800" dirty="0"/>
          </a:p>
        </p:txBody>
      </p:sp>
      <p:sp>
        <p:nvSpPr>
          <p:cNvPr id="4" name="Rectangle 3"/>
          <p:cNvSpPr/>
          <p:nvPr/>
        </p:nvSpPr>
        <p:spPr>
          <a:xfrm>
            <a:off x="797804" y="1684067"/>
            <a:ext cx="68019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 2: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Nhỏ một giọt xanh methylene vào đĩa kính đồng hồ đã có sẵn mẩu da ếch, để khoảng một đến hai phút</a:t>
            </a:r>
            <a:endParaRPr lang="vi-VN" sz="1800" dirty="0"/>
          </a:p>
        </p:txBody>
      </p:sp>
      <p:sp>
        <p:nvSpPr>
          <p:cNvPr id="5" name="Rectangle 4"/>
          <p:cNvSpPr/>
          <p:nvPr/>
        </p:nvSpPr>
        <p:spPr>
          <a:xfrm>
            <a:off x="794132" y="2700355"/>
            <a:ext cx="680567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3: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lam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endParaRPr lang="vi-VN" sz="1800"/>
          </a:p>
        </p:txBody>
      </p:sp>
      <p:sp>
        <p:nvSpPr>
          <p:cNvPr id="6" name="Rectangle 5"/>
          <p:cNvSpPr/>
          <p:nvPr/>
        </p:nvSpPr>
        <p:spPr>
          <a:xfrm>
            <a:off x="801476" y="3363444"/>
            <a:ext cx="6801998" cy="7571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vi-V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Dùng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phanh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vớt mẩu da ếch đã nhuộm trải đều lên lam kính, đậy lamen. Dùng giấy thấm thấm nước tràn ra ngoài tiêu bản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804" y="4363819"/>
            <a:ext cx="68019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Bước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5: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tiêu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dưới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vi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với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vật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kính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10x, 40x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tế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bào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quan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sát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endParaRPr lang="vi-VN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8276" y="16790"/>
            <a:ext cx="1465244" cy="1327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92" y="1354136"/>
            <a:ext cx="1195920" cy="976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092" y="2360609"/>
            <a:ext cx="1195920" cy="918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092" y="3309790"/>
            <a:ext cx="1195920" cy="961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282" y="4301669"/>
            <a:ext cx="963949" cy="87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QUAN SÁT HÌNH DẠNG TẾ BÀO BIỂU BÌ DA ẾCH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3953" y="1800653"/>
            <a:ext cx="3818964" cy="2986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043953" y="882127"/>
            <a:ext cx="5228216" cy="72076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tế bào biểu bì của da ếch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/>
          <p:cNvSpPr txBox="1"/>
          <p:nvPr/>
        </p:nvSpPr>
        <p:spPr>
          <a:xfrm>
            <a:off x="1704696" y="1922213"/>
            <a:ext cx="1179647" cy="584767"/>
          </a:xfrm>
          <a:prstGeom prst="rect">
            <a:avLst/>
          </a:prstGeom>
          <a:solidFill>
            <a:srgbClr val="0000CC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A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2"/>
          <p:cNvSpPr/>
          <p:nvPr/>
        </p:nvSpPr>
        <p:spPr>
          <a:xfrm>
            <a:off x="2971800" y="118718"/>
            <a:ext cx="3558852" cy="58378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normalizeH="0" baseline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4400" b="1" i="0" u="none" strike="noStrike" kern="0" normalizeH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4400" b="1" i="0" u="none" strike="noStrike" kern="0" normalizeH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4400" b="1" i="0" u="none" strike="noStrike" kern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sp>
        <p:nvSpPr>
          <p:cNvPr id="21" name="矩形: 圆角 10"/>
          <p:cNvSpPr/>
          <p:nvPr/>
        </p:nvSpPr>
        <p:spPr>
          <a:xfrm>
            <a:off x="1676400" y="901949"/>
            <a:ext cx="5957682" cy="844606"/>
          </a:xfrm>
          <a:prstGeom prst="roundRect">
            <a:avLst>
              <a:gd name="adj" fmla="val 0"/>
            </a:avLst>
          </a:prstGeom>
          <a:solidFill>
            <a:srgbClr val="00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/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SG" sz="28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zh-CN" altLang="en-US" sz="2800" b="0" i="0" u="none" strike="noStrike" kern="0" cap="none" spc="60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24" name="TextBox 33"/>
          <p:cNvSpPr txBox="1"/>
          <p:nvPr/>
        </p:nvSpPr>
        <p:spPr>
          <a:xfrm>
            <a:off x="1716126" y="2674228"/>
            <a:ext cx="1179647" cy="584767"/>
          </a:xfrm>
          <a:prstGeom prst="rect">
            <a:avLst/>
          </a:prstGeom>
          <a:solidFill>
            <a:srgbClr val="0000CC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B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1735176" y="3443949"/>
            <a:ext cx="1179647" cy="584767"/>
          </a:xfrm>
          <a:prstGeom prst="rect">
            <a:avLst/>
          </a:prstGeom>
          <a:solidFill>
            <a:srgbClr val="0000CC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C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79178" y="1911573"/>
            <a:ext cx="4485384" cy="2904228"/>
            <a:chOff x="3684282" y="1911573"/>
            <a:chExt cx="4485384" cy="2904228"/>
          </a:xfrm>
          <a:solidFill>
            <a:srgbClr val="0000CC"/>
          </a:solidFill>
        </p:grpSpPr>
        <p:sp>
          <p:nvSpPr>
            <p:cNvPr id="17" name="燕尾形 80"/>
            <p:cNvSpPr/>
            <p:nvPr/>
          </p:nvSpPr>
          <p:spPr>
            <a:xfrm>
              <a:off x="3684282" y="1911573"/>
              <a:ext cx="4454904" cy="607521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18" name="矩形 40"/>
            <p:cNvSpPr/>
            <p:nvPr/>
          </p:nvSpPr>
          <p:spPr>
            <a:xfrm>
              <a:off x="4084871" y="1945997"/>
              <a:ext cx="354791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 hiển vi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2" name="燕尾形 80"/>
            <p:cNvSpPr/>
            <p:nvPr/>
          </p:nvSpPr>
          <p:spPr>
            <a:xfrm>
              <a:off x="3695712" y="2663588"/>
              <a:ext cx="4454904" cy="607521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3" name="矩形 40"/>
            <p:cNvSpPr/>
            <p:nvPr/>
          </p:nvSpPr>
          <p:spPr>
            <a:xfrm>
              <a:off x="4096301" y="2698012"/>
              <a:ext cx="354791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Kính lúp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5" name="燕尾形 80"/>
            <p:cNvSpPr/>
            <p:nvPr/>
          </p:nvSpPr>
          <p:spPr>
            <a:xfrm>
              <a:off x="3714762" y="3433309"/>
              <a:ext cx="4454904" cy="607521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6" name="矩形 40"/>
            <p:cNvSpPr/>
            <p:nvPr/>
          </p:nvSpPr>
          <p:spPr>
            <a:xfrm>
              <a:off x="4115351" y="3467733"/>
              <a:ext cx="354791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Mắt thường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28" name="燕尾形 80"/>
            <p:cNvSpPr/>
            <p:nvPr/>
          </p:nvSpPr>
          <p:spPr>
            <a:xfrm>
              <a:off x="3714762" y="4208280"/>
              <a:ext cx="4454904" cy="607521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4115351" y="4242704"/>
              <a:ext cx="354791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 3 đáp án </a:t>
              </a:r>
              <a:endParaRPr kumimoji="0" lang="zh-CN" altLang="en-US" sz="2800" b="0" i="0" u="none" strike="noStrike" kern="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sp>
        <p:nvSpPr>
          <p:cNvPr id="30" name="TextBox 33"/>
          <p:cNvSpPr txBox="1"/>
          <p:nvPr/>
        </p:nvSpPr>
        <p:spPr>
          <a:xfrm>
            <a:off x="1735176" y="4218920"/>
            <a:ext cx="1179647" cy="584767"/>
          </a:xfrm>
          <a:prstGeom prst="rect">
            <a:avLst/>
          </a:prstGeom>
          <a:solidFill>
            <a:srgbClr val="0000CC"/>
          </a:solidFill>
          <a:ln w="76200">
            <a:noFill/>
          </a:ln>
        </p:spPr>
        <p:txBody>
          <a:bodyPr wrap="square" lIns="91433" tIns="45716" rIns="91433" bIns="4571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>
                <a:solidFill>
                  <a:srgbClr val="FFFF00"/>
                </a:solidFill>
                <a:latin typeface="Times New Roman" panose="02020603050405020304" pitchFamily="18" charset="0"/>
                <a:ea typeface="Elsie" panose="02000000000000000000" charset="0"/>
                <a:cs typeface="Times New Roman" panose="02020603050405020304" pitchFamily="18" charset="0"/>
              </a:rPr>
              <a:t>D</a:t>
            </a: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Elsie" panose="02000000000000000000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410612"/>
            <a:ext cx="1466474" cy="1466474"/>
            <a:chOff x="38100" y="410612"/>
            <a:chExt cx="1466474" cy="1466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00" y="410612"/>
              <a:ext cx="1466474" cy="146647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038224" y="786396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62" y="790070"/>
              <a:ext cx="228600" cy="1994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28" y="2432522"/>
            <a:ext cx="2362200" cy="23622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4618808" y="1066801"/>
            <a:ext cx="1610541" cy="1610541"/>
          </a:xfrm>
          <a:custGeom>
            <a:avLst/>
            <a:gdLst>
              <a:gd name="T0" fmla="*/ 703 w 10434"/>
              <a:gd name="T1" fmla="*/ 3367 h 10436"/>
              <a:gd name="T2" fmla="*/ 1538 w 10434"/>
              <a:gd name="T3" fmla="*/ 3536 h 10436"/>
              <a:gd name="T4" fmla="*/ 2344 w 10434"/>
              <a:gd name="T5" fmla="*/ 3797 h 10436"/>
              <a:gd name="T6" fmla="*/ 3111 w 10434"/>
              <a:gd name="T7" fmla="*/ 4145 h 10436"/>
              <a:gd name="T8" fmla="*/ 3834 w 10434"/>
              <a:gd name="T9" fmla="*/ 4575 h 10436"/>
              <a:gd name="T10" fmla="*/ 4503 w 10434"/>
              <a:gd name="T11" fmla="*/ 5083 h 10436"/>
              <a:gd name="T12" fmla="*/ 5113 w 10434"/>
              <a:gd name="T13" fmla="*/ 5664 h 10436"/>
              <a:gd name="T14" fmla="*/ 5657 w 10434"/>
              <a:gd name="T15" fmla="*/ 6313 h 10436"/>
              <a:gd name="T16" fmla="*/ 6129 w 10434"/>
              <a:gd name="T17" fmla="*/ 7027 h 10436"/>
              <a:gd name="T18" fmla="*/ 6519 w 10434"/>
              <a:gd name="T19" fmla="*/ 7798 h 10436"/>
              <a:gd name="T20" fmla="*/ 6821 w 10434"/>
              <a:gd name="T21" fmla="*/ 8623 h 10436"/>
              <a:gd name="T22" fmla="*/ 7026 w 10434"/>
              <a:gd name="T23" fmla="*/ 9474 h 10436"/>
              <a:gd name="T24" fmla="*/ 9306 w 10434"/>
              <a:gd name="T25" fmla="*/ 10270 h 10436"/>
              <a:gd name="T26" fmla="*/ 9381 w 10434"/>
              <a:gd name="T27" fmla="*/ 10005 h 10436"/>
              <a:gd name="T28" fmla="*/ 10134 w 10434"/>
              <a:gd name="T29" fmla="*/ 9681 h 10436"/>
              <a:gd name="T30" fmla="*/ 10298 w 10434"/>
              <a:gd name="T31" fmla="*/ 9588 h 10436"/>
              <a:gd name="T32" fmla="*/ 10409 w 10434"/>
              <a:gd name="T33" fmla="*/ 9420 h 10436"/>
              <a:gd name="T34" fmla="*/ 10429 w 10434"/>
              <a:gd name="T35" fmla="*/ 9217 h 10436"/>
              <a:gd name="T36" fmla="*/ 10213 w 10434"/>
              <a:gd name="T37" fmla="*/ 8132 h 10436"/>
              <a:gd name="T38" fmla="*/ 10115 w 10434"/>
              <a:gd name="T39" fmla="*/ 7951 h 10436"/>
              <a:gd name="T40" fmla="*/ 9950 w 10434"/>
              <a:gd name="T41" fmla="*/ 7840 h 10436"/>
              <a:gd name="T42" fmla="*/ 9211 w 10434"/>
              <a:gd name="T43" fmla="*/ 7870 h 10436"/>
              <a:gd name="T44" fmla="*/ 8944 w 10434"/>
              <a:gd name="T45" fmla="*/ 7805 h 10436"/>
              <a:gd name="T46" fmla="*/ 8773 w 10434"/>
              <a:gd name="T47" fmla="*/ 7589 h 10436"/>
              <a:gd name="T48" fmla="*/ 8354 w 10434"/>
              <a:gd name="T49" fmla="*/ 6575 h 10436"/>
              <a:gd name="T50" fmla="*/ 8370 w 10434"/>
              <a:gd name="T51" fmla="*/ 6238 h 10436"/>
              <a:gd name="T52" fmla="*/ 8938 w 10434"/>
              <a:gd name="T53" fmla="*/ 5721 h 10436"/>
              <a:gd name="T54" fmla="*/ 9044 w 10434"/>
              <a:gd name="T55" fmla="*/ 5547 h 10436"/>
              <a:gd name="T56" fmla="*/ 9056 w 10434"/>
              <a:gd name="T57" fmla="*/ 5346 h 10436"/>
              <a:gd name="T58" fmla="*/ 8858 w 10434"/>
              <a:gd name="T59" fmla="*/ 4968 h 10436"/>
              <a:gd name="T60" fmla="*/ 8338 w 10434"/>
              <a:gd name="T61" fmla="*/ 4229 h 10436"/>
              <a:gd name="T62" fmla="*/ 8161 w 10434"/>
              <a:gd name="T63" fmla="*/ 4131 h 10436"/>
              <a:gd name="T64" fmla="*/ 7960 w 10434"/>
              <a:gd name="T65" fmla="*/ 4128 h 10436"/>
              <a:gd name="T66" fmla="*/ 7313 w 10434"/>
              <a:gd name="T67" fmla="*/ 4451 h 10436"/>
              <a:gd name="T68" fmla="*/ 6961 w 10434"/>
              <a:gd name="T69" fmla="*/ 4426 h 10436"/>
              <a:gd name="T70" fmla="*/ 6484 w 10434"/>
              <a:gd name="T71" fmla="*/ 3952 h 10436"/>
              <a:gd name="T72" fmla="*/ 6010 w 10434"/>
              <a:gd name="T73" fmla="*/ 3478 h 10436"/>
              <a:gd name="T74" fmla="*/ 5984 w 10434"/>
              <a:gd name="T75" fmla="*/ 3125 h 10436"/>
              <a:gd name="T76" fmla="*/ 6307 w 10434"/>
              <a:gd name="T77" fmla="*/ 2479 h 10436"/>
              <a:gd name="T78" fmla="*/ 6303 w 10434"/>
              <a:gd name="T79" fmla="*/ 2277 h 10436"/>
              <a:gd name="T80" fmla="*/ 6205 w 10434"/>
              <a:gd name="T81" fmla="*/ 2101 h 10436"/>
              <a:gd name="T82" fmla="*/ 5464 w 10434"/>
              <a:gd name="T83" fmla="*/ 1579 h 10436"/>
              <a:gd name="T84" fmla="*/ 5087 w 10434"/>
              <a:gd name="T85" fmla="*/ 1382 h 10436"/>
              <a:gd name="T86" fmla="*/ 4888 w 10434"/>
              <a:gd name="T87" fmla="*/ 1395 h 10436"/>
              <a:gd name="T88" fmla="*/ 4713 w 10434"/>
              <a:gd name="T89" fmla="*/ 1501 h 10436"/>
              <a:gd name="T90" fmla="*/ 4196 w 10434"/>
              <a:gd name="T91" fmla="*/ 2067 h 10436"/>
              <a:gd name="T92" fmla="*/ 3858 w 10434"/>
              <a:gd name="T93" fmla="*/ 2083 h 10436"/>
              <a:gd name="T94" fmla="*/ 2847 w 10434"/>
              <a:gd name="T95" fmla="*/ 1663 h 10436"/>
              <a:gd name="T96" fmla="*/ 2631 w 10434"/>
              <a:gd name="T97" fmla="*/ 1492 h 10436"/>
              <a:gd name="T98" fmla="*/ 2620 w 10434"/>
              <a:gd name="T99" fmla="*/ 670 h 10436"/>
              <a:gd name="T100" fmla="*/ 2596 w 10434"/>
              <a:gd name="T101" fmla="*/ 484 h 10436"/>
              <a:gd name="T102" fmla="*/ 2485 w 10434"/>
              <a:gd name="T103" fmla="*/ 318 h 10436"/>
              <a:gd name="T104" fmla="*/ 2304 w 10434"/>
              <a:gd name="T105" fmla="*/ 221 h 10436"/>
              <a:gd name="T106" fmla="*/ 1200 w 10434"/>
              <a:gd name="T107" fmla="*/ 2 h 10436"/>
              <a:gd name="T108" fmla="*/ 999 w 10434"/>
              <a:gd name="T109" fmla="*/ 32 h 10436"/>
              <a:gd name="T110" fmla="*/ 837 w 10434"/>
              <a:gd name="T111" fmla="*/ 151 h 10436"/>
              <a:gd name="T112" fmla="*/ 594 w 10434"/>
              <a:gd name="T113" fmla="*/ 832 h 10436"/>
              <a:gd name="T114" fmla="*/ 403 w 10434"/>
              <a:gd name="T115" fmla="*/ 1073 h 10436"/>
              <a:gd name="T116" fmla="*/ 84 w 10434"/>
              <a:gd name="T117" fmla="*/ 1125 h 10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4" h="10436">
                <a:moveTo>
                  <a:pt x="0" y="3301"/>
                </a:moveTo>
                <a:lnTo>
                  <a:pt x="0" y="3301"/>
                </a:lnTo>
                <a:lnTo>
                  <a:pt x="79" y="3304"/>
                </a:lnTo>
                <a:lnTo>
                  <a:pt x="157" y="3309"/>
                </a:lnTo>
                <a:lnTo>
                  <a:pt x="236" y="3316"/>
                </a:lnTo>
                <a:lnTo>
                  <a:pt x="313" y="3322"/>
                </a:lnTo>
                <a:lnTo>
                  <a:pt x="392" y="3329"/>
                </a:lnTo>
                <a:lnTo>
                  <a:pt x="469" y="3337"/>
                </a:lnTo>
                <a:lnTo>
                  <a:pt x="548" y="3347"/>
                </a:lnTo>
                <a:lnTo>
                  <a:pt x="625" y="3357"/>
                </a:lnTo>
                <a:lnTo>
                  <a:pt x="703" y="3367"/>
                </a:lnTo>
                <a:lnTo>
                  <a:pt x="780" y="3378"/>
                </a:lnTo>
                <a:lnTo>
                  <a:pt x="856" y="3390"/>
                </a:lnTo>
                <a:lnTo>
                  <a:pt x="933" y="3404"/>
                </a:lnTo>
                <a:lnTo>
                  <a:pt x="1009" y="3418"/>
                </a:lnTo>
                <a:lnTo>
                  <a:pt x="1085" y="3433"/>
                </a:lnTo>
                <a:lnTo>
                  <a:pt x="1162" y="3448"/>
                </a:lnTo>
                <a:lnTo>
                  <a:pt x="1238" y="3464"/>
                </a:lnTo>
                <a:lnTo>
                  <a:pt x="1314" y="3480"/>
                </a:lnTo>
                <a:lnTo>
                  <a:pt x="1389" y="3499"/>
                </a:lnTo>
                <a:lnTo>
                  <a:pt x="1463" y="3518"/>
                </a:lnTo>
                <a:lnTo>
                  <a:pt x="1538" y="3536"/>
                </a:lnTo>
                <a:lnTo>
                  <a:pt x="1613" y="3556"/>
                </a:lnTo>
                <a:lnTo>
                  <a:pt x="1688" y="3578"/>
                </a:lnTo>
                <a:lnTo>
                  <a:pt x="1762" y="3599"/>
                </a:lnTo>
                <a:lnTo>
                  <a:pt x="1835" y="3621"/>
                </a:lnTo>
                <a:lnTo>
                  <a:pt x="1909" y="3644"/>
                </a:lnTo>
                <a:lnTo>
                  <a:pt x="1982" y="3667"/>
                </a:lnTo>
                <a:lnTo>
                  <a:pt x="2055" y="3692"/>
                </a:lnTo>
                <a:lnTo>
                  <a:pt x="2128" y="3717"/>
                </a:lnTo>
                <a:lnTo>
                  <a:pt x="2201" y="3743"/>
                </a:lnTo>
                <a:lnTo>
                  <a:pt x="2272" y="3770"/>
                </a:lnTo>
                <a:lnTo>
                  <a:pt x="2344" y="3797"/>
                </a:lnTo>
                <a:lnTo>
                  <a:pt x="2415" y="3826"/>
                </a:lnTo>
                <a:lnTo>
                  <a:pt x="2486" y="3854"/>
                </a:lnTo>
                <a:lnTo>
                  <a:pt x="2557" y="3884"/>
                </a:lnTo>
                <a:lnTo>
                  <a:pt x="2627" y="3914"/>
                </a:lnTo>
                <a:lnTo>
                  <a:pt x="2698" y="3946"/>
                </a:lnTo>
                <a:lnTo>
                  <a:pt x="2768" y="3977"/>
                </a:lnTo>
                <a:lnTo>
                  <a:pt x="2837" y="4009"/>
                </a:lnTo>
                <a:lnTo>
                  <a:pt x="2907" y="4042"/>
                </a:lnTo>
                <a:lnTo>
                  <a:pt x="2975" y="4075"/>
                </a:lnTo>
                <a:lnTo>
                  <a:pt x="3044" y="4110"/>
                </a:lnTo>
                <a:lnTo>
                  <a:pt x="3111" y="4145"/>
                </a:lnTo>
                <a:lnTo>
                  <a:pt x="3179" y="4181"/>
                </a:lnTo>
                <a:lnTo>
                  <a:pt x="3246" y="4217"/>
                </a:lnTo>
                <a:lnTo>
                  <a:pt x="3313" y="4255"/>
                </a:lnTo>
                <a:lnTo>
                  <a:pt x="3379" y="4292"/>
                </a:lnTo>
                <a:lnTo>
                  <a:pt x="3446" y="4331"/>
                </a:lnTo>
                <a:lnTo>
                  <a:pt x="3512" y="4370"/>
                </a:lnTo>
                <a:lnTo>
                  <a:pt x="3577" y="4410"/>
                </a:lnTo>
                <a:lnTo>
                  <a:pt x="3641" y="4451"/>
                </a:lnTo>
                <a:lnTo>
                  <a:pt x="3706" y="4492"/>
                </a:lnTo>
                <a:lnTo>
                  <a:pt x="3770" y="4533"/>
                </a:lnTo>
                <a:lnTo>
                  <a:pt x="3834" y="4575"/>
                </a:lnTo>
                <a:lnTo>
                  <a:pt x="3896" y="4619"/>
                </a:lnTo>
                <a:lnTo>
                  <a:pt x="3959" y="4663"/>
                </a:lnTo>
                <a:lnTo>
                  <a:pt x="4022" y="4706"/>
                </a:lnTo>
                <a:lnTo>
                  <a:pt x="4083" y="4751"/>
                </a:lnTo>
                <a:lnTo>
                  <a:pt x="4144" y="4798"/>
                </a:lnTo>
                <a:lnTo>
                  <a:pt x="4205" y="4844"/>
                </a:lnTo>
                <a:lnTo>
                  <a:pt x="4266" y="4890"/>
                </a:lnTo>
                <a:lnTo>
                  <a:pt x="4326" y="4937"/>
                </a:lnTo>
                <a:lnTo>
                  <a:pt x="4385" y="4986"/>
                </a:lnTo>
                <a:lnTo>
                  <a:pt x="4445" y="5035"/>
                </a:lnTo>
                <a:lnTo>
                  <a:pt x="4503" y="5083"/>
                </a:lnTo>
                <a:lnTo>
                  <a:pt x="4561" y="5133"/>
                </a:lnTo>
                <a:lnTo>
                  <a:pt x="4618" y="5184"/>
                </a:lnTo>
                <a:lnTo>
                  <a:pt x="4676" y="5235"/>
                </a:lnTo>
                <a:lnTo>
                  <a:pt x="4733" y="5286"/>
                </a:lnTo>
                <a:lnTo>
                  <a:pt x="4788" y="5339"/>
                </a:lnTo>
                <a:lnTo>
                  <a:pt x="4844" y="5391"/>
                </a:lnTo>
                <a:lnTo>
                  <a:pt x="4899" y="5445"/>
                </a:lnTo>
                <a:lnTo>
                  <a:pt x="4954" y="5500"/>
                </a:lnTo>
                <a:lnTo>
                  <a:pt x="5007" y="5553"/>
                </a:lnTo>
                <a:lnTo>
                  <a:pt x="5061" y="5608"/>
                </a:lnTo>
                <a:lnTo>
                  <a:pt x="5113" y="5664"/>
                </a:lnTo>
                <a:lnTo>
                  <a:pt x="5166" y="5721"/>
                </a:lnTo>
                <a:lnTo>
                  <a:pt x="5218" y="5778"/>
                </a:lnTo>
                <a:lnTo>
                  <a:pt x="5269" y="5835"/>
                </a:lnTo>
                <a:lnTo>
                  <a:pt x="5319" y="5893"/>
                </a:lnTo>
                <a:lnTo>
                  <a:pt x="5369" y="5951"/>
                </a:lnTo>
                <a:lnTo>
                  <a:pt x="5419" y="6010"/>
                </a:lnTo>
                <a:lnTo>
                  <a:pt x="5468" y="6070"/>
                </a:lnTo>
                <a:lnTo>
                  <a:pt x="5516" y="6130"/>
                </a:lnTo>
                <a:lnTo>
                  <a:pt x="5564" y="6191"/>
                </a:lnTo>
                <a:lnTo>
                  <a:pt x="5611" y="6252"/>
                </a:lnTo>
                <a:lnTo>
                  <a:pt x="5657" y="6313"/>
                </a:lnTo>
                <a:lnTo>
                  <a:pt x="5703" y="6375"/>
                </a:lnTo>
                <a:lnTo>
                  <a:pt x="5750" y="6439"/>
                </a:lnTo>
                <a:lnTo>
                  <a:pt x="5793" y="6501"/>
                </a:lnTo>
                <a:lnTo>
                  <a:pt x="5838" y="6565"/>
                </a:lnTo>
                <a:lnTo>
                  <a:pt x="5882" y="6630"/>
                </a:lnTo>
                <a:lnTo>
                  <a:pt x="5924" y="6695"/>
                </a:lnTo>
                <a:lnTo>
                  <a:pt x="5967" y="6760"/>
                </a:lnTo>
                <a:lnTo>
                  <a:pt x="6008" y="6826"/>
                </a:lnTo>
                <a:lnTo>
                  <a:pt x="6049" y="6892"/>
                </a:lnTo>
                <a:lnTo>
                  <a:pt x="6089" y="6959"/>
                </a:lnTo>
                <a:lnTo>
                  <a:pt x="6129" y="7027"/>
                </a:lnTo>
                <a:lnTo>
                  <a:pt x="6167" y="7094"/>
                </a:lnTo>
                <a:lnTo>
                  <a:pt x="6206" y="7163"/>
                </a:lnTo>
                <a:lnTo>
                  <a:pt x="6243" y="7231"/>
                </a:lnTo>
                <a:lnTo>
                  <a:pt x="6280" y="7300"/>
                </a:lnTo>
                <a:lnTo>
                  <a:pt x="6316" y="7370"/>
                </a:lnTo>
                <a:lnTo>
                  <a:pt x="6352" y="7440"/>
                </a:lnTo>
                <a:lnTo>
                  <a:pt x="6387" y="7511"/>
                </a:lnTo>
                <a:lnTo>
                  <a:pt x="6421" y="7582"/>
                </a:lnTo>
                <a:lnTo>
                  <a:pt x="6454" y="7653"/>
                </a:lnTo>
                <a:lnTo>
                  <a:pt x="6487" y="7725"/>
                </a:lnTo>
                <a:lnTo>
                  <a:pt x="6519" y="7798"/>
                </a:lnTo>
                <a:lnTo>
                  <a:pt x="6550" y="7870"/>
                </a:lnTo>
                <a:lnTo>
                  <a:pt x="6580" y="7943"/>
                </a:lnTo>
                <a:lnTo>
                  <a:pt x="6610" y="8017"/>
                </a:lnTo>
                <a:lnTo>
                  <a:pt x="6639" y="8092"/>
                </a:lnTo>
                <a:lnTo>
                  <a:pt x="6668" y="8167"/>
                </a:lnTo>
                <a:lnTo>
                  <a:pt x="6695" y="8242"/>
                </a:lnTo>
                <a:lnTo>
                  <a:pt x="6722" y="8316"/>
                </a:lnTo>
                <a:lnTo>
                  <a:pt x="6747" y="8393"/>
                </a:lnTo>
                <a:lnTo>
                  <a:pt x="6774" y="8469"/>
                </a:lnTo>
                <a:lnTo>
                  <a:pt x="6797" y="8546"/>
                </a:lnTo>
                <a:lnTo>
                  <a:pt x="6821" y="8623"/>
                </a:lnTo>
                <a:lnTo>
                  <a:pt x="6845" y="8701"/>
                </a:lnTo>
                <a:lnTo>
                  <a:pt x="6867" y="8778"/>
                </a:lnTo>
                <a:lnTo>
                  <a:pt x="6888" y="8857"/>
                </a:lnTo>
                <a:lnTo>
                  <a:pt x="6908" y="8935"/>
                </a:lnTo>
                <a:lnTo>
                  <a:pt x="6928" y="9015"/>
                </a:lnTo>
                <a:lnTo>
                  <a:pt x="6947" y="9095"/>
                </a:lnTo>
                <a:lnTo>
                  <a:pt x="6966" y="9175"/>
                </a:lnTo>
                <a:lnTo>
                  <a:pt x="6983" y="9254"/>
                </a:lnTo>
                <a:lnTo>
                  <a:pt x="6999" y="9336"/>
                </a:lnTo>
                <a:lnTo>
                  <a:pt x="6999" y="9336"/>
                </a:lnTo>
                <a:lnTo>
                  <a:pt x="7026" y="9474"/>
                </a:lnTo>
                <a:lnTo>
                  <a:pt x="7049" y="9611"/>
                </a:lnTo>
                <a:lnTo>
                  <a:pt x="7069" y="9750"/>
                </a:lnTo>
                <a:lnTo>
                  <a:pt x="7088" y="9887"/>
                </a:lnTo>
                <a:lnTo>
                  <a:pt x="7104" y="10025"/>
                </a:lnTo>
                <a:lnTo>
                  <a:pt x="7117" y="10163"/>
                </a:lnTo>
                <a:lnTo>
                  <a:pt x="7127" y="10300"/>
                </a:lnTo>
                <a:lnTo>
                  <a:pt x="7135" y="10436"/>
                </a:lnTo>
                <a:lnTo>
                  <a:pt x="9313" y="10436"/>
                </a:lnTo>
                <a:lnTo>
                  <a:pt x="9313" y="10436"/>
                </a:lnTo>
                <a:lnTo>
                  <a:pt x="9310" y="10353"/>
                </a:lnTo>
                <a:lnTo>
                  <a:pt x="9306" y="10270"/>
                </a:lnTo>
                <a:lnTo>
                  <a:pt x="9306" y="10270"/>
                </a:lnTo>
                <a:lnTo>
                  <a:pt x="9306" y="10252"/>
                </a:lnTo>
                <a:lnTo>
                  <a:pt x="9306" y="10234"/>
                </a:lnTo>
                <a:lnTo>
                  <a:pt x="9307" y="10216"/>
                </a:lnTo>
                <a:lnTo>
                  <a:pt x="9308" y="10199"/>
                </a:lnTo>
                <a:lnTo>
                  <a:pt x="9313" y="10164"/>
                </a:lnTo>
                <a:lnTo>
                  <a:pt x="9322" y="10129"/>
                </a:lnTo>
                <a:lnTo>
                  <a:pt x="9333" y="10096"/>
                </a:lnTo>
                <a:lnTo>
                  <a:pt x="9347" y="10064"/>
                </a:lnTo>
                <a:lnTo>
                  <a:pt x="9362" y="10034"/>
                </a:lnTo>
                <a:lnTo>
                  <a:pt x="9381" y="10005"/>
                </a:lnTo>
                <a:lnTo>
                  <a:pt x="9402" y="9978"/>
                </a:lnTo>
                <a:lnTo>
                  <a:pt x="9424" y="9952"/>
                </a:lnTo>
                <a:lnTo>
                  <a:pt x="9451" y="9928"/>
                </a:lnTo>
                <a:lnTo>
                  <a:pt x="9477" y="9906"/>
                </a:lnTo>
                <a:lnTo>
                  <a:pt x="9507" y="9887"/>
                </a:lnTo>
                <a:lnTo>
                  <a:pt x="9537" y="9869"/>
                </a:lnTo>
                <a:lnTo>
                  <a:pt x="9553" y="9862"/>
                </a:lnTo>
                <a:lnTo>
                  <a:pt x="9569" y="9854"/>
                </a:lnTo>
                <a:lnTo>
                  <a:pt x="9587" y="9848"/>
                </a:lnTo>
                <a:lnTo>
                  <a:pt x="9604" y="9843"/>
                </a:lnTo>
                <a:lnTo>
                  <a:pt x="10134" y="9681"/>
                </a:lnTo>
                <a:lnTo>
                  <a:pt x="10134" y="9681"/>
                </a:lnTo>
                <a:lnTo>
                  <a:pt x="10153" y="9675"/>
                </a:lnTo>
                <a:lnTo>
                  <a:pt x="10170" y="9667"/>
                </a:lnTo>
                <a:lnTo>
                  <a:pt x="10188" y="9660"/>
                </a:lnTo>
                <a:lnTo>
                  <a:pt x="10205" y="9651"/>
                </a:lnTo>
                <a:lnTo>
                  <a:pt x="10221" y="9642"/>
                </a:lnTo>
                <a:lnTo>
                  <a:pt x="10238" y="9632"/>
                </a:lnTo>
                <a:lnTo>
                  <a:pt x="10254" y="9622"/>
                </a:lnTo>
                <a:lnTo>
                  <a:pt x="10269" y="9611"/>
                </a:lnTo>
                <a:lnTo>
                  <a:pt x="10283" y="9600"/>
                </a:lnTo>
                <a:lnTo>
                  <a:pt x="10298" y="9588"/>
                </a:lnTo>
                <a:lnTo>
                  <a:pt x="10310" y="9575"/>
                </a:lnTo>
                <a:lnTo>
                  <a:pt x="10322" y="9561"/>
                </a:lnTo>
                <a:lnTo>
                  <a:pt x="10335" y="9548"/>
                </a:lnTo>
                <a:lnTo>
                  <a:pt x="10346" y="9534"/>
                </a:lnTo>
                <a:lnTo>
                  <a:pt x="10357" y="9519"/>
                </a:lnTo>
                <a:lnTo>
                  <a:pt x="10367" y="9503"/>
                </a:lnTo>
                <a:lnTo>
                  <a:pt x="10377" y="9488"/>
                </a:lnTo>
                <a:lnTo>
                  <a:pt x="10386" y="9472"/>
                </a:lnTo>
                <a:lnTo>
                  <a:pt x="10394" y="9455"/>
                </a:lnTo>
                <a:lnTo>
                  <a:pt x="10401" y="9438"/>
                </a:lnTo>
                <a:lnTo>
                  <a:pt x="10409" y="9420"/>
                </a:lnTo>
                <a:lnTo>
                  <a:pt x="10415" y="9403"/>
                </a:lnTo>
                <a:lnTo>
                  <a:pt x="10420" y="9385"/>
                </a:lnTo>
                <a:lnTo>
                  <a:pt x="10424" y="9368"/>
                </a:lnTo>
                <a:lnTo>
                  <a:pt x="10427" y="9349"/>
                </a:lnTo>
                <a:lnTo>
                  <a:pt x="10430" y="9331"/>
                </a:lnTo>
                <a:lnTo>
                  <a:pt x="10432" y="9312"/>
                </a:lnTo>
                <a:lnTo>
                  <a:pt x="10434" y="9293"/>
                </a:lnTo>
                <a:lnTo>
                  <a:pt x="10434" y="9274"/>
                </a:lnTo>
                <a:lnTo>
                  <a:pt x="10434" y="9256"/>
                </a:lnTo>
                <a:lnTo>
                  <a:pt x="10431" y="9236"/>
                </a:lnTo>
                <a:lnTo>
                  <a:pt x="10429" y="9217"/>
                </a:lnTo>
                <a:lnTo>
                  <a:pt x="10429" y="9217"/>
                </a:lnTo>
                <a:lnTo>
                  <a:pt x="10409" y="9081"/>
                </a:lnTo>
                <a:lnTo>
                  <a:pt x="10386" y="8944"/>
                </a:lnTo>
                <a:lnTo>
                  <a:pt x="10361" y="8808"/>
                </a:lnTo>
                <a:lnTo>
                  <a:pt x="10335" y="8672"/>
                </a:lnTo>
                <a:lnTo>
                  <a:pt x="10335" y="8672"/>
                </a:lnTo>
                <a:lnTo>
                  <a:pt x="10308" y="8536"/>
                </a:lnTo>
                <a:lnTo>
                  <a:pt x="10278" y="8400"/>
                </a:lnTo>
                <a:lnTo>
                  <a:pt x="10246" y="8265"/>
                </a:lnTo>
                <a:lnTo>
                  <a:pt x="10213" y="8132"/>
                </a:lnTo>
                <a:lnTo>
                  <a:pt x="10213" y="8132"/>
                </a:lnTo>
                <a:lnTo>
                  <a:pt x="10208" y="8113"/>
                </a:lnTo>
                <a:lnTo>
                  <a:pt x="10203" y="8094"/>
                </a:lnTo>
                <a:lnTo>
                  <a:pt x="10195" y="8077"/>
                </a:lnTo>
                <a:lnTo>
                  <a:pt x="10188" y="8059"/>
                </a:lnTo>
                <a:lnTo>
                  <a:pt x="10179" y="8043"/>
                </a:lnTo>
                <a:lnTo>
                  <a:pt x="10170" y="8026"/>
                </a:lnTo>
                <a:lnTo>
                  <a:pt x="10162" y="8011"/>
                </a:lnTo>
                <a:lnTo>
                  <a:pt x="10150" y="7995"/>
                </a:lnTo>
                <a:lnTo>
                  <a:pt x="10139" y="7980"/>
                </a:lnTo>
                <a:lnTo>
                  <a:pt x="10128" y="7966"/>
                </a:lnTo>
                <a:lnTo>
                  <a:pt x="10115" y="7951"/>
                </a:lnTo>
                <a:lnTo>
                  <a:pt x="10103" y="7938"/>
                </a:lnTo>
                <a:lnTo>
                  <a:pt x="10090" y="7926"/>
                </a:lnTo>
                <a:lnTo>
                  <a:pt x="10076" y="7914"/>
                </a:lnTo>
                <a:lnTo>
                  <a:pt x="10062" y="7902"/>
                </a:lnTo>
                <a:lnTo>
                  <a:pt x="10047" y="7891"/>
                </a:lnTo>
                <a:lnTo>
                  <a:pt x="10032" y="7881"/>
                </a:lnTo>
                <a:lnTo>
                  <a:pt x="10016" y="7871"/>
                </a:lnTo>
                <a:lnTo>
                  <a:pt x="9999" y="7862"/>
                </a:lnTo>
                <a:lnTo>
                  <a:pt x="9983" y="7855"/>
                </a:lnTo>
                <a:lnTo>
                  <a:pt x="9967" y="7847"/>
                </a:lnTo>
                <a:lnTo>
                  <a:pt x="9950" y="7840"/>
                </a:lnTo>
                <a:lnTo>
                  <a:pt x="9932" y="7834"/>
                </a:lnTo>
                <a:lnTo>
                  <a:pt x="9913" y="7829"/>
                </a:lnTo>
                <a:lnTo>
                  <a:pt x="9896" y="7825"/>
                </a:lnTo>
                <a:lnTo>
                  <a:pt x="9877" y="7821"/>
                </a:lnTo>
                <a:lnTo>
                  <a:pt x="9858" y="7817"/>
                </a:lnTo>
                <a:lnTo>
                  <a:pt x="9840" y="7816"/>
                </a:lnTo>
                <a:lnTo>
                  <a:pt x="9821" y="7815"/>
                </a:lnTo>
                <a:lnTo>
                  <a:pt x="9802" y="7815"/>
                </a:lnTo>
                <a:lnTo>
                  <a:pt x="9782" y="7815"/>
                </a:lnTo>
                <a:lnTo>
                  <a:pt x="9764" y="7816"/>
                </a:lnTo>
                <a:lnTo>
                  <a:pt x="9211" y="7870"/>
                </a:lnTo>
                <a:lnTo>
                  <a:pt x="9211" y="7870"/>
                </a:lnTo>
                <a:lnTo>
                  <a:pt x="9194" y="7871"/>
                </a:lnTo>
                <a:lnTo>
                  <a:pt x="9175" y="7872"/>
                </a:lnTo>
                <a:lnTo>
                  <a:pt x="9157" y="7871"/>
                </a:lnTo>
                <a:lnTo>
                  <a:pt x="9140" y="7871"/>
                </a:lnTo>
                <a:lnTo>
                  <a:pt x="9104" y="7866"/>
                </a:lnTo>
                <a:lnTo>
                  <a:pt x="9070" y="7860"/>
                </a:lnTo>
                <a:lnTo>
                  <a:pt x="9036" y="7850"/>
                </a:lnTo>
                <a:lnTo>
                  <a:pt x="9004" y="7837"/>
                </a:lnTo>
                <a:lnTo>
                  <a:pt x="8973" y="7822"/>
                </a:lnTo>
                <a:lnTo>
                  <a:pt x="8944" y="7805"/>
                </a:lnTo>
                <a:lnTo>
                  <a:pt x="8915" y="7785"/>
                </a:lnTo>
                <a:lnTo>
                  <a:pt x="8889" y="7764"/>
                </a:lnTo>
                <a:lnTo>
                  <a:pt x="8864" y="7739"/>
                </a:lnTo>
                <a:lnTo>
                  <a:pt x="8842" y="7713"/>
                </a:lnTo>
                <a:lnTo>
                  <a:pt x="8821" y="7684"/>
                </a:lnTo>
                <a:lnTo>
                  <a:pt x="8802" y="7654"/>
                </a:lnTo>
                <a:lnTo>
                  <a:pt x="8794" y="7639"/>
                </a:lnTo>
                <a:lnTo>
                  <a:pt x="8786" y="7623"/>
                </a:lnTo>
                <a:lnTo>
                  <a:pt x="8779" y="7605"/>
                </a:lnTo>
                <a:lnTo>
                  <a:pt x="8773" y="7589"/>
                </a:lnTo>
                <a:lnTo>
                  <a:pt x="8773" y="7589"/>
                </a:lnTo>
                <a:lnTo>
                  <a:pt x="8728" y="7463"/>
                </a:lnTo>
                <a:lnTo>
                  <a:pt x="8681" y="7338"/>
                </a:lnTo>
                <a:lnTo>
                  <a:pt x="8632" y="7214"/>
                </a:lnTo>
                <a:lnTo>
                  <a:pt x="8582" y="7091"/>
                </a:lnTo>
                <a:lnTo>
                  <a:pt x="8531" y="6969"/>
                </a:lnTo>
                <a:lnTo>
                  <a:pt x="8479" y="6848"/>
                </a:lnTo>
                <a:lnTo>
                  <a:pt x="8424" y="6727"/>
                </a:lnTo>
                <a:lnTo>
                  <a:pt x="8368" y="6609"/>
                </a:lnTo>
                <a:lnTo>
                  <a:pt x="8368" y="6609"/>
                </a:lnTo>
                <a:lnTo>
                  <a:pt x="8360" y="6593"/>
                </a:lnTo>
                <a:lnTo>
                  <a:pt x="8354" y="6575"/>
                </a:lnTo>
                <a:lnTo>
                  <a:pt x="8348" y="6559"/>
                </a:lnTo>
                <a:lnTo>
                  <a:pt x="8343" y="6541"/>
                </a:lnTo>
                <a:lnTo>
                  <a:pt x="8334" y="6508"/>
                </a:lnTo>
                <a:lnTo>
                  <a:pt x="8329" y="6473"/>
                </a:lnTo>
                <a:lnTo>
                  <a:pt x="8327" y="6438"/>
                </a:lnTo>
                <a:lnTo>
                  <a:pt x="8327" y="6403"/>
                </a:lnTo>
                <a:lnTo>
                  <a:pt x="8330" y="6369"/>
                </a:lnTo>
                <a:lnTo>
                  <a:pt x="8335" y="6336"/>
                </a:lnTo>
                <a:lnTo>
                  <a:pt x="8344" y="6302"/>
                </a:lnTo>
                <a:lnTo>
                  <a:pt x="8357" y="6269"/>
                </a:lnTo>
                <a:lnTo>
                  <a:pt x="8370" y="6238"/>
                </a:lnTo>
                <a:lnTo>
                  <a:pt x="8387" y="6207"/>
                </a:lnTo>
                <a:lnTo>
                  <a:pt x="8406" y="6178"/>
                </a:lnTo>
                <a:lnTo>
                  <a:pt x="8428" y="6151"/>
                </a:lnTo>
                <a:lnTo>
                  <a:pt x="8440" y="6137"/>
                </a:lnTo>
                <a:lnTo>
                  <a:pt x="8453" y="6125"/>
                </a:lnTo>
                <a:lnTo>
                  <a:pt x="8465" y="6112"/>
                </a:lnTo>
                <a:lnTo>
                  <a:pt x="8479" y="6101"/>
                </a:lnTo>
                <a:lnTo>
                  <a:pt x="8909" y="5747"/>
                </a:lnTo>
                <a:lnTo>
                  <a:pt x="8909" y="5747"/>
                </a:lnTo>
                <a:lnTo>
                  <a:pt x="8923" y="5734"/>
                </a:lnTo>
                <a:lnTo>
                  <a:pt x="8938" y="5721"/>
                </a:lnTo>
                <a:lnTo>
                  <a:pt x="8950" y="5707"/>
                </a:lnTo>
                <a:lnTo>
                  <a:pt x="8963" y="5693"/>
                </a:lnTo>
                <a:lnTo>
                  <a:pt x="8975" y="5678"/>
                </a:lnTo>
                <a:lnTo>
                  <a:pt x="8987" y="5663"/>
                </a:lnTo>
                <a:lnTo>
                  <a:pt x="8996" y="5647"/>
                </a:lnTo>
                <a:lnTo>
                  <a:pt x="9006" y="5632"/>
                </a:lnTo>
                <a:lnTo>
                  <a:pt x="9015" y="5615"/>
                </a:lnTo>
                <a:lnTo>
                  <a:pt x="9024" y="5598"/>
                </a:lnTo>
                <a:lnTo>
                  <a:pt x="9031" y="5582"/>
                </a:lnTo>
                <a:lnTo>
                  <a:pt x="9038" y="5565"/>
                </a:lnTo>
                <a:lnTo>
                  <a:pt x="9044" y="5547"/>
                </a:lnTo>
                <a:lnTo>
                  <a:pt x="9049" y="5530"/>
                </a:lnTo>
                <a:lnTo>
                  <a:pt x="9053" y="5511"/>
                </a:lnTo>
                <a:lnTo>
                  <a:pt x="9056" y="5494"/>
                </a:lnTo>
                <a:lnTo>
                  <a:pt x="9059" y="5475"/>
                </a:lnTo>
                <a:lnTo>
                  <a:pt x="9061" y="5457"/>
                </a:lnTo>
                <a:lnTo>
                  <a:pt x="9063" y="5439"/>
                </a:lnTo>
                <a:lnTo>
                  <a:pt x="9063" y="5420"/>
                </a:lnTo>
                <a:lnTo>
                  <a:pt x="9063" y="5401"/>
                </a:lnTo>
                <a:lnTo>
                  <a:pt x="9061" y="5384"/>
                </a:lnTo>
                <a:lnTo>
                  <a:pt x="9059" y="5365"/>
                </a:lnTo>
                <a:lnTo>
                  <a:pt x="9056" y="5346"/>
                </a:lnTo>
                <a:lnTo>
                  <a:pt x="9053" y="5329"/>
                </a:lnTo>
                <a:lnTo>
                  <a:pt x="9048" y="5310"/>
                </a:lnTo>
                <a:lnTo>
                  <a:pt x="9043" y="5293"/>
                </a:lnTo>
                <a:lnTo>
                  <a:pt x="9036" y="5274"/>
                </a:lnTo>
                <a:lnTo>
                  <a:pt x="9030" y="5257"/>
                </a:lnTo>
                <a:lnTo>
                  <a:pt x="9021" y="5239"/>
                </a:lnTo>
                <a:lnTo>
                  <a:pt x="9013" y="5222"/>
                </a:lnTo>
                <a:lnTo>
                  <a:pt x="9004" y="5205"/>
                </a:lnTo>
                <a:lnTo>
                  <a:pt x="9004" y="5205"/>
                </a:lnTo>
                <a:lnTo>
                  <a:pt x="8932" y="5087"/>
                </a:lnTo>
                <a:lnTo>
                  <a:pt x="8858" y="4968"/>
                </a:lnTo>
                <a:lnTo>
                  <a:pt x="8783" y="4852"/>
                </a:lnTo>
                <a:lnTo>
                  <a:pt x="8707" y="4736"/>
                </a:lnTo>
                <a:lnTo>
                  <a:pt x="8630" y="4623"/>
                </a:lnTo>
                <a:lnTo>
                  <a:pt x="8551" y="4509"/>
                </a:lnTo>
                <a:lnTo>
                  <a:pt x="8471" y="4397"/>
                </a:lnTo>
                <a:lnTo>
                  <a:pt x="8389" y="4286"/>
                </a:lnTo>
                <a:lnTo>
                  <a:pt x="8389" y="4286"/>
                </a:lnTo>
                <a:lnTo>
                  <a:pt x="8378" y="4271"/>
                </a:lnTo>
                <a:lnTo>
                  <a:pt x="8365" y="4256"/>
                </a:lnTo>
                <a:lnTo>
                  <a:pt x="8352" y="4242"/>
                </a:lnTo>
                <a:lnTo>
                  <a:pt x="8338" y="4229"/>
                </a:lnTo>
                <a:lnTo>
                  <a:pt x="8324" y="4216"/>
                </a:lnTo>
                <a:lnTo>
                  <a:pt x="8309" y="4205"/>
                </a:lnTo>
                <a:lnTo>
                  <a:pt x="8294" y="4194"/>
                </a:lnTo>
                <a:lnTo>
                  <a:pt x="8279" y="4184"/>
                </a:lnTo>
                <a:lnTo>
                  <a:pt x="8263" y="4174"/>
                </a:lnTo>
                <a:lnTo>
                  <a:pt x="8247" y="4165"/>
                </a:lnTo>
                <a:lnTo>
                  <a:pt x="8231" y="4156"/>
                </a:lnTo>
                <a:lnTo>
                  <a:pt x="8213" y="4149"/>
                </a:lnTo>
                <a:lnTo>
                  <a:pt x="8196" y="4143"/>
                </a:lnTo>
                <a:lnTo>
                  <a:pt x="8178" y="4136"/>
                </a:lnTo>
                <a:lnTo>
                  <a:pt x="8161" y="4131"/>
                </a:lnTo>
                <a:lnTo>
                  <a:pt x="8143" y="4128"/>
                </a:lnTo>
                <a:lnTo>
                  <a:pt x="8126" y="4124"/>
                </a:lnTo>
                <a:lnTo>
                  <a:pt x="8107" y="4121"/>
                </a:lnTo>
                <a:lnTo>
                  <a:pt x="8088" y="4119"/>
                </a:lnTo>
                <a:lnTo>
                  <a:pt x="8071" y="4118"/>
                </a:lnTo>
                <a:lnTo>
                  <a:pt x="8052" y="4118"/>
                </a:lnTo>
                <a:lnTo>
                  <a:pt x="8034" y="4118"/>
                </a:lnTo>
                <a:lnTo>
                  <a:pt x="8015" y="4119"/>
                </a:lnTo>
                <a:lnTo>
                  <a:pt x="7996" y="4121"/>
                </a:lnTo>
                <a:lnTo>
                  <a:pt x="7979" y="4124"/>
                </a:lnTo>
                <a:lnTo>
                  <a:pt x="7960" y="4128"/>
                </a:lnTo>
                <a:lnTo>
                  <a:pt x="7941" y="4131"/>
                </a:lnTo>
                <a:lnTo>
                  <a:pt x="7924" y="4138"/>
                </a:lnTo>
                <a:lnTo>
                  <a:pt x="7905" y="4144"/>
                </a:lnTo>
                <a:lnTo>
                  <a:pt x="7888" y="4150"/>
                </a:lnTo>
                <a:lnTo>
                  <a:pt x="7870" y="4158"/>
                </a:lnTo>
                <a:lnTo>
                  <a:pt x="7853" y="4166"/>
                </a:lnTo>
                <a:lnTo>
                  <a:pt x="7361" y="4428"/>
                </a:lnTo>
                <a:lnTo>
                  <a:pt x="7361" y="4428"/>
                </a:lnTo>
                <a:lnTo>
                  <a:pt x="7345" y="4437"/>
                </a:lnTo>
                <a:lnTo>
                  <a:pt x="7329" y="4444"/>
                </a:lnTo>
                <a:lnTo>
                  <a:pt x="7313" y="4451"/>
                </a:lnTo>
                <a:lnTo>
                  <a:pt x="7295" y="4457"/>
                </a:lnTo>
                <a:lnTo>
                  <a:pt x="7261" y="4466"/>
                </a:lnTo>
                <a:lnTo>
                  <a:pt x="7228" y="4473"/>
                </a:lnTo>
                <a:lnTo>
                  <a:pt x="7193" y="4477"/>
                </a:lnTo>
                <a:lnTo>
                  <a:pt x="7158" y="4478"/>
                </a:lnTo>
                <a:lnTo>
                  <a:pt x="7124" y="4476"/>
                </a:lnTo>
                <a:lnTo>
                  <a:pt x="7090" y="4471"/>
                </a:lnTo>
                <a:lnTo>
                  <a:pt x="7057" y="4463"/>
                </a:lnTo>
                <a:lnTo>
                  <a:pt x="7023" y="4453"/>
                </a:lnTo>
                <a:lnTo>
                  <a:pt x="6991" y="4441"/>
                </a:lnTo>
                <a:lnTo>
                  <a:pt x="6961" y="4426"/>
                </a:lnTo>
                <a:lnTo>
                  <a:pt x="6931" y="4407"/>
                </a:lnTo>
                <a:lnTo>
                  <a:pt x="6902" y="4386"/>
                </a:lnTo>
                <a:lnTo>
                  <a:pt x="6888" y="4375"/>
                </a:lnTo>
                <a:lnTo>
                  <a:pt x="6875" y="4363"/>
                </a:lnTo>
                <a:lnTo>
                  <a:pt x="6862" y="4351"/>
                </a:lnTo>
                <a:lnTo>
                  <a:pt x="6850" y="4337"/>
                </a:lnTo>
                <a:lnTo>
                  <a:pt x="6850" y="4337"/>
                </a:lnTo>
                <a:lnTo>
                  <a:pt x="6760" y="4239"/>
                </a:lnTo>
                <a:lnTo>
                  <a:pt x="6669" y="4143"/>
                </a:lnTo>
                <a:lnTo>
                  <a:pt x="6578" y="4047"/>
                </a:lnTo>
                <a:lnTo>
                  <a:pt x="6484" y="3952"/>
                </a:lnTo>
                <a:lnTo>
                  <a:pt x="6389" y="3859"/>
                </a:lnTo>
                <a:lnTo>
                  <a:pt x="6293" y="3767"/>
                </a:lnTo>
                <a:lnTo>
                  <a:pt x="6197" y="3677"/>
                </a:lnTo>
                <a:lnTo>
                  <a:pt x="6099" y="3588"/>
                </a:lnTo>
                <a:lnTo>
                  <a:pt x="6099" y="3588"/>
                </a:lnTo>
                <a:lnTo>
                  <a:pt x="6085" y="3576"/>
                </a:lnTo>
                <a:lnTo>
                  <a:pt x="6073" y="3563"/>
                </a:lnTo>
                <a:lnTo>
                  <a:pt x="6061" y="3550"/>
                </a:lnTo>
                <a:lnTo>
                  <a:pt x="6049" y="3536"/>
                </a:lnTo>
                <a:lnTo>
                  <a:pt x="6029" y="3508"/>
                </a:lnTo>
                <a:lnTo>
                  <a:pt x="6010" y="3478"/>
                </a:lnTo>
                <a:lnTo>
                  <a:pt x="5995" y="3447"/>
                </a:lnTo>
                <a:lnTo>
                  <a:pt x="5982" y="3414"/>
                </a:lnTo>
                <a:lnTo>
                  <a:pt x="5972" y="3382"/>
                </a:lnTo>
                <a:lnTo>
                  <a:pt x="5964" y="3348"/>
                </a:lnTo>
                <a:lnTo>
                  <a:pt x="5959" y="3313"/>
                </a:lnTo>
                <a:lnTo>
                  <a:pt x="5958" y="3279"/>
                </a:lnTo>
                <a:lnTo>
                  <a:pt x="5959" y="3244"/>
                </a:lnTo>
                <a:lnTo>
                  <a:pt x="5963" y="3210"/>
                </a:lnTo>
                <a:lnTo>
                  <a:pt x="5969" y="3176"/>
                </a:lnTo>
                <a:lnTo>
                  <a:pt x="5979" y="3142"/>
                </a:lnTo>
                <a:lnTo>
                  <a:pt x="5984" y="3125"/>
                </a:lnTo>
                <a:lnTo>
                  <a:pt x="5992" y="3109"/>
                </a:lnTo>
                <a:lnTo>
                  <a:pt x="5999" y="3092"/>
                </a:lnTo>
                <a:lnTo>
                  <a:pt x="6006" y="3076"/>
                </a:lnTo>
                <a:lnTo>
                  <a:pt x="6267" y="2586"/>
                </a:lnTo>
                <a:lnTo>
                  <a:pt x="6267" y="2586"/>
                </a:lnTo>
                <a:lnTo>
                  <a:pt x="6276" y="2568"/>
                </a:lnTo>
                <a:lnTo>
                  <a:pt x="6285" y="2551"/>
                </a:lnTo>
                <a:lnTo>
                  <a:pt x="6291" y="2532"/>
                </a:lnTo>
                <a:lnTo>
                  <a:pt x="6297" y="2515"/>
                </a:lnTo>
                <a:lnTo>
                  <a:pt x="6303" y="2497"/>
                </a:lnTo>
                <a:lnTo>
                  <a:pt x="6307" y="2479"/>
                </a:lnTo>
                <a:lnTo>
                  <a:pt x="6311" y="2460"/>
                </a:lnTo>
                <a:lnTo>
                  <a:pt x="6313" y="2441"/>
                </a:lnTo>
                <a:lnTo>
                  <a:pt x="6316" y="2424"/>
                </a:lnTo>
                <a:lnTo>
                  <a:pt x="6317" y="2405"/>
                </a:lnTo>
                <a:lnTo>
                  <a:pt x="6317" y="2386"/>
                </a:lnTo>
                <a:lnTo>
                  <a:pt x="6317" y="2368"/>
                </a:lnTo>
                <a:lnTo>
                  <a:pt x="6316" y="2349"/>
                </a:lnTo>
                <a:lnTo>
                  <a:pt x="6313" y="2331"/>
                </a:lnTo>
                <a:lnTo>
                  <a:pt x="6311" y="2313"/>
                </a:lnTo>
                <a:lnTo>
                  <a:pt x="6307" y="2295"/>
                </a:lnTo>
                <a:lnTo>
                  <a:pt x="6303" y="2277"/>
                </a:lnTo>
                <a:lnTo>
                  <a:pt x="6297" y="2259"/>
                </a:lnTo>
                <a:lnTo>
                  <a:pt x="6292" y="2242"/>
                </a:lnTo>
                <a:lnTo>
                  <a:pt x="6285" y="2225"/>
                </a:lnTo>
                <a:lnTo>
                  <a:pt x="6277" y="2208"/>
                </a:lnTo>
                <a:lnTo>
                  <a:pt x="6270" y="2192"/>
                </a:lnTo>
                <a:lnTo>
                  <a:pt x="6261" y="2175"/>
                </a:lnTo>
                <a:lnTo>
                  <a:pt x="6251" y="2159"/>
                </a:lnTo>
                <a:lnTo>
                  <a:pt x="6241" y="2144"/>
                </a:lnTo>
                <a:lnTo>
                  <a:pt x="6230" y="2129"/>
                </a:lnTo>
                <a:lnTo>
                  <a:pt x="6217" y="2114"/>
                </a:lnTo>
                <a:lnTo>
                  <a:pt x="6205" y="2101"/>
                </a:lnTo>
                <a:lnTo>
                  <a:pt x="6192" y="2087"/>
                </a:lnTo>
                <a:lnTo>
                  <a:pt x="6177" y="2073"/>
                </a:lnTo>
                <a:lnTo>
                  <a:pt x="6164" y="2061"/>
                </a:lnTo>
                <a:lnTo>
                  <a:pt x="6147" y="2049"/>
                </a:lnTo>
                <a:lnTo>
                  <a:pt x="6147" y="2049"/>
                </a:lnTo>
                <a:lnTo>
                  <a:pt x="6036" y="1967"/>
                </a:lnTo>
                <a:lnTo>
                  <a:pt x="5924" y="1887"/>
                </a:lnTo>
                <a:lnTo>
                  <a:pt x="5811" y="1807"/>
                </a:lnTo>
                <a:lnTo>
                  <a:pt x="5696" y="1730"/>
                </a:lnTo>
                <a:lnTo>
                  <a:pt x="5581" y="1654"/>
                </a:lnTo>
                <a:lnTo>
                  <a:pt x="5464" y="1579"/>
                </a:lnTo>
                <a:lnTo>
                  <a:pt x="5347" y="1507"/>
                </a:lnTo>
                <a:lnTo>
                  <a:pt x="5229" y="1435"/>
                </a:lnTo>
                <a:lnTo>
                  <a:pt x="5229" y="1435"/>
                </a:lnTo>
                <a:lnTo>
                  <a:pt x="5212" y="1426"/>
                </a:lnTo>
                <a:lnTo>
                  <a:pt x="5194" y="1417"/>
                </a:lnTo>
                <a:lnTo>
                  <a:pt x="5177" y="1408"/>
                </a:lnTo>
                <a:lnTo>
                  <a:pt x="5159" y="1402"/>
                </a:lnTo>
                <a:lnTo>
                  <a:pt x="5142" y="1396"/>
                </a:lnTo>
                <a:lnTo>
                  <a:pt x="5123" y="1390"/>
                </a:lnTo>
                <a:lnTo>
                  <a:pt x="5106" y="1386"/>
                </a:lnTo>
                <a:lnTo>
                  <a:pt x="5087" y="1382"/>
                </a:lnTo>
                <a:lnTo>
                  <a:pt x="5070" y="1380"/>
                </a:lnTo>
                <a:lnTo>
                  <a:pt x="5051" y="1377"/>
                </a:lnTo>
                <a:lnTo>
                  <a:pt x="5032" y="1376"/>
                </a:lnTo>
                <a:lnTo>
                  <a:pt x="5014" y="1376"/>
                </a:lnTo>
                <a:lnTo>
                  <a:pt x="4995" y="1376"/>
                </a:lnTo>
                <a:lnTo>
                  <a:pt x="4977" y="1377"/>
                </a:lnTo>
                <a:lnTo>
                  <a:pt x="4959" y="1380"/>
                </a:lnTo>
                <a:lnTo>
                  <a:pt x="4941" y="1382"/>
                </a:lnTo>
                <a:lnTo>
                  <a:pt x="4922" y="1386"/>
                </a:lnTo>
                <a:lnTo>
                  <a:pt x="4905" y="1390"/>
                </a:lnTo>
                <a:lnTo>
                  <a:pt x="4888" y="1395"/>
                </a:lnTo>
                <a:lnTo>
                  <a:pt x="4870" y="1401"/>
                </a:lnTo>
                <a:lnTo>
                  <a:pt x="4853" y="1407"/>
                </a:lnTo>
                <a:lnTo>
                  <a:pt x="4835" y="1415"/>
                </a:lnTo>
                <a:lnTo>
                  <a:pt x="4819" y="1423"/>
                </a:lnTo>
                <a:lnTo>
                  <a:pt x="4803" y="1432"/>
                </a:lnTo>
                <a:lnTo>
                  <a:pt x="4787" y="1442"/>
                </a:lnTo>
                <a:lnTo>
                  <a:pt x="4772" y="1452"/>
                </a:lnTo>
                <a:lnTo>
                  <a:pt x="4755" y="1463"/>
                </a:lnTo>
                <a:lnTo>
                  <a:pt x="4742" y="1474"/>
                </a:lnTo>
                <a:lnTo>
                  <a:pt x="4727" y="1488"/>
                </a:lnTo>
                <a:lnTo>
                  <a:pt x="4713" y="1501"/>
                </a:lnTo>
                <a:lnTo>
                  <a:pt x="4700" y="1514"/>
                </a:lnTo>
                <a:lnTo>
                  <a:pt x="4687" y="1529"/>
                </a:lnTo>
                <a:lnTo>
                  <a:pt x="4334" y="1958"/>
                </a:lnTo>
                <a:lnTo>
                  <a:pt x="4334" y="1958"/>
                </a:lnTo>
                <a:lnTo>
                  <a:pt x="4322" y="1972"/>
                </a:lnTo>
                <a:lnTo>
                  <a:pt x="4310" y="1985"/>
                </a:lnTo>
                <a:lnTo>
                  <a:pt x="4298" y="1997"/>
                </a:lnTo>
                <a:lnTo>
                  <a:pt x="4284" y="2010"/>
                </a:lnTo>
                <a:lnTo>
                  <a:pt x="4256" y="2031"/>
                </a:lnTo>
                <a:lnTo>
                  <a:pt x="4228" y="2051"/>
                </a:lnTo>
                <a:lnTo>
                  <a:pt x="4196" y="2067"/>
                </a:lnTo>
                <a:lnTo>
                  <a:pt x="4165" y="2082"/>
                </a:lnTo>
                <a:lnTo>
                  <a:pt x="4133" y="2093"/>
                </a:lnTo>
                <a:lnTo>
                  <a:pt x="4099" y="2102"/>
                </a:lnTo>
                <a:lnTo>
                  <a:pt x="4066" y="2108"/>
                </a:lnTo>
                <a:lnTo>
                  <a:pt x="4031" y="2111"/>
                </a:lnTo>
                <a:lnTo>
                  <a:pt x="3997" y="2111"/>
                </a:lnTo>
                <a:lnTo>
                  <a:pt x="3962" y="2108"/>
                </a:lnTo>
                <a:lnTo>
                  <a:pt x="3927" y="2103"/>
                </a:lnTo>
                <a:lnTo>
                  <a:pt x="3893" y="2094"/>
                </a:lnTo>
                <a:lnTo>
                  <a:pt x="3876" y="2089"/>
                </a:lnTo>
                <a:lnTo>
                  <a:pt x="3858" y="2083"/>
                </a:lnTo>
                <a:lnTo>
                  <a:pt x="3842" y="2077"/>
                </a:lnTo>
                <a:lnTo>
                  <a:pt x="3826" y="2069"/>
                </a:lnTo>
                <a:lnTo>
                  <a:pt x="3826" y="2069"/>
                </a:lnTo>
                <a:lnTo>
                  <a:pt x="3706" y="2013"/>
                </a:lnTo>
                <a:lnTo>
                  <a:pt x="3585" y="1957"/>
                </a:lnTo>
                <a:lnTo>
                  <a:pt x="3464" y="1905"/>
                </a:lnTo>
                <a:lnTo>
                  <a:pt x="3342" y="1852"/>
                </a:lnTo>
                <a:lnTo>
                  <a:pt x="3220" y="1802"/>
                </a:lnTo>
                <a:lnTo>
                  <a:pt x="3095" y="1754"/>
                </a:lnTo>
                <a:lnTo>
                  <a:pt x="2972" y="1708"/>
                </a:lnTo>
                <a:lnTo>
                  <a:pt x="2847" y="1663"/>
                </a:lnTo>
                <a:lnTo>
                  <a:pt x="2847" y="1663"/>
                </a:lnTo>
                <a:lnTo>
                  <a:pt x="2829" y="1657"/>
                </a:lnTo>
                <a:lnTo>
                  <a:pt x="2813" y="1649"/>
                </a:lnTo>
                <a:lnTo>
                  <a:pt x="2797" y="1642"/>
                </a:lnTo>
                <a:lnTo>
                  <a:pt x="2781" y="1633"/>
                </a:lnTo>
                <a:lnTo>
                  <a:pt x="2751" y="1614"/>
                </a:lnTo>
                <a:lnTo>
                  <a:pt x="2722" y="1594"/>
                </a:lnTo>
                <a:lnTo>
                  <a:pt x="2696" y="1570"/>
                </a:lnTo>
                <a:lnTo>
                  <a:pt x="2672" y="1547"/>
                </a:lnTo>
                <a:lnTo>
                  <a:pt x="2650" y="1519"/>
                </a:lnTo>
                <a:lnTo>
                  <a:pt x="2631" y="1492"/>
                </a:lnTo>
                <a:lnTo>
                  <a:pt x="2614" y="1462"/>
                </a:lnTo>
                <a:lnTo>
                  <a:pt x="2599" y="1431"/>
                </a:lnTo>
                <a:lnTo>
                  <a:pt x="2586" y="1398"/>
                </a:lnTo>
                <a:lnTo>
                  <a:pt x="2576" y="1365"/>
                </a:lnTo>
                <a:lnTo>
                  <a:pt x="2570" y="1331"/>
                </a:lnTo>
                <a:lnTo>
                  <a:pt x="2565" y="1296"/>
                </a:lnTo>
                <a:lnTo>
                  <a:pt x="2565" y="1279"/>
                </a:lnTo>
                <a:lnTo>
                  <a:pt x="2564" y="1260"/>
                </a:lnTo>
                <a:lnTo>
                  <a:pt x="2565" y="1242"/>
                </a:lnTo>
                <a:lnTo>
                  <a:pt x="2566" y="1225"/>
                </a:lnTo>
                <a:lnTo>
                  <a:pt x="2620" y="670"/>
                </a:lnTo>
                <a:lnTo>
                  <a:pt x="2620" y="670"/>
                </a:lnTo>
                <a:lnTo>
                  <a:pt x="2621" y="651"/>
                </a:lnTo>
                <a:lnTo>
                  <a:pt x="2622" y="631"/>
                </a:lnTo>
                <a:lnTo>
                  <a:pt x="2621" y="612"/>
                </a:lnTo>
                <a:lnTo>
                  <a:pt x="2620" y="594"/>
                </a:lnTo>
                <a:lnTo>
                  <a:pt x="2619" y="575"/>
                </a:lnTo>
                <a:lnTo>
                  <a:pt x="2615" y="556"/>
                </a:lnTo>
                <a:lnTo>
                  <a:pt x="2612" y="538"/>
                </a:lnTo>
                <a:lnTo>
                  <a:pt x="2607" y="520"/>
                </a:lnTo>
                <a:lnTo>
                  <a:pt x="2602" y="501"/>
                </a:lnTo>
                <a:lnTo>
                  <a:pt x="2596" y="484"/>
                </a:lnTo>
                <a:lnTo>
                  <a:pt x="2590" y="468"/>
                </a:lnTo>
                <a:lnTo>
                  <a:pt x="2582" y="450"/>
                </a:lnTo>
                <a:lnTo>
                  <a:pt x="2574" y="434"/>
                </a:lnTo>
                <a:lnTo>
                  <a:pt x="2565" y="418"/>
                </a:lnTo>
                <a:lnTo>
                  <a:pt x="2555" y="402"/>
                </a:lnTo>
                <a:lnTo>
                  <a:pt x="2545" y="387"/>
                </a:lnTo>
                <a:lnTo>
                  <a:pt x="2534" y="372"/>
                </a:lnTo>
                <a:lnTo>
                  <a:pt x="2522" y="358"/>
                </a:lnTo>
                <a:lnTo>
                  <a:pt x="2511" y="344"/>
                </a:lnTo>
                <a:lnTo>
                  <a:pt x="2498" y="331"/>
                </a:lnTo>
                <a:lnTo>
                  <a:pt x="2485" y="318"/>
                </a:lnTo>
                <a:lnTo>
                  <a:pt x="2471" y="306"/>
                </a:lnTo>
                <a:lnTo>
                  <a:pt x="2456" y="294"/>
                </a:lnTo>
                <a:lnTo>
                  <a:pt x="2441" y="283"/>
                </a:lnTo>
                <a:lnTo>
                  <a:pt x="2426" y="273"/>
                </a:lnTo>
                <a:lnTo>
                  <a:pt x="2410" y="263"/>
                </a:lnTo>
                <a:lnTo>
                  <a:pt x="2394" y="254"/>
                </a:lnTo>
                <a:lnTo>
                  <a:pt x="2377" y="246"/>
                </a:lnTo>
                <a:lnTo>
                  <a:pt x="2359" y="238"/>
                </a:lnTo>
                <a:lnTo>
                  <a:pt x="2342" y="232"/>
                </a:lnTo>
                <a:lnTo>
                  <a:pt x="2323" y="226"/>
                </a:lnTo>
                <a:lnTo>
                  <a:pt x="2304" y="221"/>
                </a:lnTo>
                <a:lnTo>
                  <a:pt x="2304" y="221"/>
                </a:lnTo>
                <a:lnTo>
                  <a:pt x="2171" y="187"/>
                </a:lnTo>
                <a:lnTo>
                  <a:pt x="2036" y="156"/>
                </a:lnTo>
                <a:lnTo>
                  <a:pt x="1901" y="127"/>
                </a:lnTo>
                <a:lnTo>
                  <a:pt x="1767" y="99"/>
                </a:lnTo>
                <a:lnTo>
                  <a:pt x="1631" y="72"/>
                </a:lnTo>
                <a:lnTo>
                  <a:pt x="1495" y="49"/>
                </a:lnTo>
                <a:lnTo>
                  <a:pt x="1357" y="25"/>
                </a:lnTo>
                <a:lnTo>
                  <a:pt x="1220" y="5"/>
                </a:lnTo>
                <a:lnTo>
                  <a:pt x="1220" y="5"/>
                </a:lnTo>
                <a:lnTo>
                  <a:pt x="1200" y="2"/>
                </a:lnTo>
                <a:lnTo>
                  <a:pt x="1182" y="0"/>
                </a:lnTo>
                <a:lnTo>
                  <a:pt x="1163" y="0"/>
                </a:lnTo>
                <a:lnTo>
                  <a:pt x="1144" y="0"/>
                </a:lnTo>
                <a:lnTo>
                  <a:pt x="1124" y="1"/>
                </a:lnTo>
                <a:lnTo>
                  <a:pt x="1105" y="4"/>
                </a:lnTo>
                <a:lnTo>
                  <a:pt x="1088" y="6"/>
                </a:lnTo>
                <a:lnTo>
                  <a:pt x="1069" y="10"/>
                </a:lnTo>
                <a:lnTo>
                  <a:pt x="1052" y="14"/>
                </a:lnTo>
                <a:lnTo>
                  <a:pt x="1033" y="20"/>
                </a:lnTo>
                <a:lnTo>
                  <a:pt x="1016" y="25"/>
                </a:lnTo>
                <a:lnTo>
                  <a:pt x="999" y="32"/>
                </a:lnTo>
                <a:lnTo>
                  <a:pt x="982" y="40"/>
                </a:lnTo>
                <a:lnTo>
                  <a:pt x="966" y="47"/>
                </a:lnTo>
                <a:lnTo>
                  <a:pt x="950" y="56"/>
                </a:lnTo>
                <a:lnTo>
                  <a:pt x="933" y="66"/>
                </a:lnTo>
                <a:lnTo>
                  <a:pt x="918" y="76"/>
                </a:lnTo>
                <a:lnTo>
                  <a:pt x="903" y="87"/>
                </a:lnTo>
                <a:lnTo>
                  <a:pt x="890" y="99"/>
                </a:lnTo>
                <a:lnTo>
                  <a:pt x="875" y="111"/>
                </a:lnTo>
                <a:lnTo>
                  <a:pt x="862" y="123"/>
                </a:lnTo>
                <a:lnTo>
                  <a:pt x="850" y="136"/>
                </a:lnTo>
                <a:lnTo>
                  <a:pt x="837" y="151"/>
                </a:lnTo>
                <a:lnTo>
                  <a:pt x="825" y="165"/>
                </a:lnTo>
                <a:lnTo>
                  <a:pt x="815" y="180"/>
                </a:lnTo>
                <a:lnTo>
                  <a:pt x="804" y="196"/>
                </a:lnTo>
                <a:lnTo>
                  <a:pt x="794" y="212"/>
                </a:lnTo>
                <a:lnTo>
                  <a:pt x="785" y="228"/>
                </a:lnTo>
                <a:lnTo>
                  <a:pt x="776" y="246"/>
                </a:lnTo>
                <a:lnTo>
                  <a:pt x="769" y="263"/>
                </a:lnTo>
                <a:lnTo>
                  <a:pt x="762" y="281"/>
                </a:lnTo>
                <a:lnTo>
                  <a:pt x="756" y="299"/>
                </a:lnTo>
                <a:lnTo>
                  <a:pt x="594" y="832"/>
                </a:lnTo>
                <a:lnTo>
                  <a:pt x="594" y="832"/>
                </a:lnTo>
                <a:lnTo>
                  <a:pt x="588" y="848"/>
                </a:lnTo>
                <a:lnTo>
                  <a:pt x="582" y="866"/>
                </a:lnTo>
                <a:lnTo>
                  <a:pt x="574" y="882"/>
                </a:lnTo>
                <a:lnTo>
                  <a:pt x="567" y="898"/>
                </a:lnTo>
                <a:lnTo>
                  <a:pt x="550" y="929"/>
                </a:lnTo>
                <a:lnTo>
                  <a:pt x="530" y="958"/>
                </a:lnTo>
                <a:lnTo>
                  <a:pt x="508" y="985"/>
                </a:lnTo>
                <a:lnTo>
                  <a:pt x="484" y="1010"/>
                </a:lnTo>
                <a:lnTo>
                  <a:pt x="459" y="1033"/>
                </a:lnTo>
                <a:lnTo>
                  <a:pt x="432" y="1054"/>
                </a:lnTo>
                <a:lnTo>
                  <a:pt x="403" y="1073"/>
                </a:lnTo>
                <a:lnTo>
                  <a:pt x="372" y="1088"/>
                </a:lnTo>
                <a:lnTo>
                  <a:pt x="341" y="1101"/>
                </a:lnTo>
                <a:lnTo>
                  <a:pt x="307" y="1113"/>
                </a:lnTo>
                <a:lnTo>
                  <a:pt x="273" y="1121"/>
                </a:lnTo>
                <a:lnTo>
                  <a:pt x="238" y="1126"/>
                </a:lnTo>
                <a:lnTo>
                  <a:pt x="221" y="1129"/>
                </a:lnTo>
                <a:lnTo>
                  <a:pt x="204" y="1129"/>
                </a:lnTo>
                <a:lnTo>
                  <a:pt x="185" y="1129"/>
                </a:lnTo>
                <a:lnTo>
                  <a:pt x="167" y="1129"/>
                </a:lnTo>
                <a:lnTo>
                  <a:pt x="167" y="1129"/>
                </a:lnTo>
                <a:lnTo>
                  <a:pt x="84" y="1125"/>
                </a:lnTo>
                <a:lnTo>
                  <a:pt x="0" y="1123"/>
                </a:lnTo>
                <a:lnTo>
                  <a:pt x="0" y="3301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895600" y="1066801"/>
            <a:ext cx="1610541" cy="1610541"/>
          </a:xfrm>
          <a:custGeom>
            <a:avLst/>
            <a:gdLst>
              <a:gd name="T0" fmla="*/ 1010 w 10437"/>
              <a:gd name="T1" fmla="*/ 9950 h 10434"/>
              <a:gd name="T2" fmla="*/ 1130 w 10437"/>
              <a:gd name="T3" fmla="*/ 10249 h 10434"/>
              <a:gd name="T4" fmla="*/ 3329 w 10437"/>
              <a:gd name="T5" fmla="*/ 10042 h 10434"/>
              <a:gd name="T6" fmla="*/ 3464 w 10437"/>
              <a:gd name="T7" fmla="*/ 9196 h 10434"/>
              <a:gd name="T8" fmla="*/ 3692 w 10437"/>
              <a:gd name="T9" fmla="*/ 8379 h 10434"/>
              <a:gd name="T10" fmla="*/ 4009 w 10437"/>
              <a:gd name="T11" fmla="*/ 7597 h 10434"/>
              <a:gd name="T12" fmla="*/ 4411 w 10437"/>
              <a:gd name="T13" fmla="*/ 6857 h 10434"/>
              <a:gd name="T14" fmla="*/ 4891 w 10437"/>
              <a:gd name="T15" fmla="*/ 6168 h 10434"/>
              <a:gd name="T16" fmla="*/ 5445 w 10437"/>
              <a:gd name="T17" fmla="*/ 5535 h 10434"/>
              <a:gd name="T18" fmla="*/ 6070 w 10437"/>
              <a:gd name="T19" fmla="*/ 4966 h 10434"/>
              <a:gd name="T20" fmla="*/ 6760 w 10437"/>
              <a:gd name="T21" fmla="*/ 4467 h 10434"/>
              <a:gd name="T22" fmla="*/ 7511 w 10437"/>
              <a:gd name="T23" fmla="*/ 4047 h 10434"/>
              <a:gd name="T24" fmla="*/ 8318 w 10437"/>
              <a:gd name="T25" fmla="*/ 3712 h 10434"/>
              <a:gd name="T26" fmla="*/ 9175 w 10437"/>
              <a:gd name="T27" fmla="*/ 3468 h 10434"/>
              <a:gd name="T28" fmla="*/ 10437 w 10437"/>
              <a:gd name="T29" fmla="*/ 3299 h 10434"/>
              <a:gd name="T30" fmla="*/ 10129 w 10437"/>
              <a:gd name="T31" fmla="*/ 1112 h 10434"/>
              <a:gd name="T32" fmla="*/ 9862 w 10437"/>
              <a:gd name="T33" fmla="*/ 881 h 10434"/>
              <a:gd name="T34" fmla="*/ 9634 w 10437"/>
              <a:gd name="T35" fmla="*/ 196 h 10434"/>
              <a:gd name="T36" fmla="*/ 9488 w 10437"/>
              <a:gd name="T37" fmla="*/ 57 h 10434"/>
              <a:gd name="T38" fmla="*/ 9293 w 10437"/>
              <a:gd name="T39" fmla="*/ 0 h 10434"/>
              <a:gd name="T40" fmla="*/ 8536 w 10437"/>
              <a:gd name="T41" fmla="*/ 126 h 10434"/>
              <a:gd name="T42" fmla="*/ 8011 w 10437"/>
              <a:gd name="T43" fmla="*/ 272 h 10434"/>
              <a:gd name="T44" fmla="*/ 7871 w 10437"/>
              <a:gd name="T45" fmla="*/ 418 h 10434"/>
              <a:gd name="T46" fmla="*/ 7815 w 10437"/>
              <a:gd name="T47" fmla="*/ 613 h 10434"/>
              <a:gd name="T48" fmla="*/ 7860 w 10437"/>
              <a:gd name="T49" fmla="*/ 1364 h 10434"/>
              <a:gd name="T50" fmla="*/ 7639 w 10437"/>
              <a:gd name="T51" fmla="*/ 1640 h 10434"/>
              <a:gd name="T52" fmla="*/ 6727 w 10437"/>
              <a:gd name="T53" fmla="*/ 2010 h 10434"/>
              <a:gd name="T54" fmla="*/ 6369 w 10437"/>
              <a:gd name="T55" fmla="*/ 2104 h 10434"/>
              <a:gd name="T56" fmla="*/ 6101 w 10437"/>
              <a:gd name="T57" fmla="*/ 1955 h 10434"/>
              <a:gd name="T58" fmla="*/ 5616 w 10437"/>
              <a:gd name="T59" fmla="*/ 1419 h 10434"/>
              <a:gd name="T60" fmla="*/ 5420 w 10437"/>
              <a:gd name="T61" fmla="*/ 1371 h 10434"/>
              <a:gd name="T62" fmla="*/ 5223 w 10437"/>
              <a:gd name="T63" fmla="*/ 1421 h 10434"/>
              <a:gd name="T64" fmla="*/ 4286 w 10437"/>
              <a:gd name="T65" fmla="*/ 2045 h 10434"/>
              <a:gd name="T66" fmla="*/ 4156 w 10437"/>
              <a:gd name="T67" fmla="*/ 2203 h 10434"/>
              <a:gd name="T68" fmla="*/ 4118 w 10437"/>
              <a:gd name="T69" fmla="*/ 2400 h 10434"/>
              <a:gd name="T70" fmla="*/ 4428 w 10437"/>
              <a:gd name="T71" fmla="*/ 3073 h 10434"/>
              <a:gd name="T72" fmla="*/ 4472 w 10437"/>
              <a:gd name="T73" fmla="*/ 3344 h 10434"/>
              <a:gd name="T74" fmla="*/ 4337 w 10437"/>
              <a:gd name="T75" fmla="*/ 3584 h 10434"/>
              <a:gd name="T76" fmla="*/ 3563 w 10437"/>
              <a:gd name="T77" fmla="*/ 4361 h 10434"/>
              <a:gd name="T78" fmla="*/ 3244 w 10437"/>
              <a:gd name="T79" fmla="*/ 4475 h 10434"/>
              <a:gd name="T80" fmla="*/ 2551 w 10437"/>
              <a:gd name="T81" fmla="*/ 4149 h 10434"/>
              <a:gd name="T82" fmla="*/ 2350 w 10437"/>
              <a:gd name="T83" fmla="*/ 4118 h 10434"/>
              <a:gd name="T84" fmla="*/ 2159 w 10437"/>
              <a:gd name="T85" fmla="*/ 4183 h 10434"/>
              <a:gd name="T86" fmla="*/ 1887 w 10437"/>
              <a:gd name="T87" fmla="*/ 4510 h 10434"/>
              <a:gd name="T88" fmla="*/ 1402 w 10437"/>
              <a:gd name="T89" fmla="*/ 5275 h 10434"/>
              <a:gd name="T90" fmla="*/ 1380 w 10437"/>
              <a:gd name="T91" fmla="*/ 5475 h 10434"/>
              <a:gd name="T92" fmla="*/ 1452 w 10437"/>
              <a:gd name="T93" fmla="*/ 5662 h 10434"/>
              <a:gd name="T94" fmla="*/ 1997 w 10437"/>
              <a:gd name="T95" fmla="*/ 6136 h 10434"/>
              <a:gd name="T96" fmla="*/ 2109 w 10437"/>
              <a:gd name="T97" fmla="*/ 6472 h 10434"/>
              <a:gd name="T98" fmla="*/ 1852 w 10437"/>
              <a:gd name="T99" fmla="*/ 7092 h 10434"/>
              <a:gd name="T100" fmla="*/ 1594 w 10437"/>
              <a:gd name="T101" fmla="*/ 7712 h 10434"/>
              <a:gd name="T102" fmla="*/ 1279 w 10437"/>
              <a:gd name="T103" fmla="*/ 7869 h 10434"/>
              <a:gd name="T104" fmla="*/ 556 w 10437"/>
              <a:gd name="T105" fmla="*/ 7819 h 10434"/>
              <a:gd name="T106" fmla="*/ 372 w 10437"/>
              <a:gd name="T107" fmla="*/ 7900 h 10434"/>
              <a:gd name="T108" fmla="*/ 246 w 10437"/>
              <a:gd name="T109" fmla="*/ 8057 h 10434"/>
              <a:gd name="T110" fmla="*/ 49 w 10437"/>
              <a:gd name="T111" fmla="*/ 8939 h 10434"/>
              <a:gd name="T112" fmla="*/ 10 w 10437"/>
              <a:gd name="T113" fmla="*/ 9365 h 10434"/>
              <a:gd name="T114" fmla="*/ 99 w 10437"/>
              <a:gd name="T115" fmla="*/ 9544 h 10434"/>
              <a:gd name="T116" fmla="*/ 263 w 10437"/>
              <a:gd name="T117" fmla="*/ 9665 h 10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7" h="10434">
                <a:moveTo>
                  <a:pt x="299" y="9678"/>
                </a:moveTo>
                <a:lnTo>
                  <a:pt x="832" y="9840"/>
                </a:lnTo>
                <a:lnTo>
                  <a:pt x="832" y="9840"/>
                </a:lnTo>
                <a:lnTo>
                  <a:pt x="848" y="9846"/>
                </a:lnTo>
                <a:lnTo>
                  <a:pt x="866" y="9852"/>
                </a:lnTo>
                <a:lnTo>
                  <a:pt x="882" y="9860"/>
                </a:lnTo>
                <a:lnTo>
                  <a:pt x="898" y="9867"/>
                </a:lnTo>
                <a:lnTo>
                  <a:pt x="929" y="9884"/>
                </a:lnTo>
                <a:lnTo>
                  <a:pt x="958" y="9904"/>
                </a:lnTo>
                <a:lnTo>
                  <a:pt x="985" y="9925"/>
                </a:lnTo>
                <a:lnTo>
                  <a:pt x="1010" y="9950"/>
                </a:lnTo>
                <a:lnTo>
                  <a:pt x="1033" y="9975"/>
                </a:lnTo>
                <a:lnTo>
                  <a:pt x="1054" y="10002"/>
                </a:lnTo>
                <a:lnTo>
                  <a:pt x="1073" y="10031"/>
                </a:lnTo>
                <a:lnTo>
                  <a:pt x="1089" y="10062"/>
                </a:lnTo>
                <a:lnTo>
                  <a:pt x="1103" y="10093"/>
                </a:lnTo>
                <a:lnTo>
                  <a:pt x="1113" y="10127"/>
                </a:lnTo>
                <a:lnTo>
                  <a:pt x="1121" y="10161"/>
                </a:lnTo>
                <a:lnTo>
                  <a:pt x="1126" y="10196"/>
                </a:lnTo>
                <a:lnTo>
                  <a:pt x="1129" y="10213"/>
                </a:lnTo>
                <a:lnTo>
                  <a:pt x="1129" y="10230"/>
                </a:lnTo>
                <a:lnTo>
                  <a:pt x="1130" y="10249"/>
                </a:lnTo>
                <a:lnTo>
                  <a:pt x="1129" y="10267"/>
                </a:lnTo>
                <a:lnTo>
                  <a:pt x="1129" y="10267"/>
                </a:lnTo>
                <a:lnTo>
                  <a:pt x="1125" y="10350"/>
                </a:lnTo>
                <a:lnTo>
                  <a:pt x="1123" y="10434"/>
                </a:lnTo>
                <a:lnTo>
                  <a:pt x="3301" y="10434"/>
                </a:lnTo>
                <a:lnTo>
                  <a:pt x="3301" y="10434"/>
                </a:lnTo>
                <a:lnTo>
                  <a:pt x="3304" y="10355"/>
                </a:lnTo>
                <a:lnTo>
                  <a:pt x="3309" y="10277"/>
                </a:lnTo>
                <a:lnTo>
                  <a:pt x="3316" y="10198"/>
                </a:lnTo>
                <a:lnTo>
                  <a:pt x="3322" y="10121"/>
                </a:lnTo>
                <a:lnTo>
                  <a:pt x="3329" y="10042"/>
                </a:lnTo>
                <a:lnTo>
                  <a:pt x="3338" y="9965"/>
                </a:lnTo>
                <a:lnTo>
                  <a:pt x="3347" y="9886"/>
                </a:lnTo>
                <a:lnTo>
                  <a:pt x="3357" y="9809"/>
                </a:lnTo>
                <a:lnTo>
                  <a:pt x="3367" y="9731"/>
                </a:lnTo>
                <a:lnTo>
                  <a:pt x="3379" y="9654"/>
                </a:lnTo>
                <a:lnTo>
                  <a:pt x="3390" y="9578"/>
                </a:lnTo>
                <a:lnTo>
                  <a:pt x="3404" y="9501"/>
                </a:lnTo>
                <a:lnTo>
                  <a:pt x="3418" y="9425"/>
                </a:lnTo>
                <a:lnTo>
                  <a:pt x="3433" y="9349"/>
                </a:lnTo>
                <a:lnTo>
                  <a:pt x="3448" y="9272"/>
                </a:lnTo>
                <a:lnTo>
                  <a:pt x="3464" y="9196"/>
                </a:lnTo>
                <a:lnTo>
                  <a:pt x="3481" y="9120"/>
                </a:lnTo>
                <a:lnTo>
                  <a:pt x="3499" y="9045"/>
                </a:lnTo>
                <a:lnTo>
                  <a:pt x="3518" y="8971"/>
                </a:lnTo>
                <a:lnTo>
                  <a:pt x="3536" y="8896"/>
                </a:lnTo>
                <a:lnTo>
                  <a:pt x="3556" y="8821"/>
                </a:lnTo>
                <a:lnTo>
                  <a:pt x="3578" y="8746"/>
                </a:lnTo>
                <a:lnTo>
                  <a:pt x="3599" y="8672"/>
                </a:lnTo>
                <a:lnTo>
                  <a:pt x="3621" y="8599"/>
                </a:lnTo>
                <a:lnTo>
                  <a:pt x="3644" y="8525"/>
                </a:lnTo>
                <a:lnTo>
                  <a:pt x="3667" y="8452"/>
                </a:lnTo>
                <a:lnTo>
                  <a:pt x="3692" y="8379"/>
                </a:lnTo>
                <a:lnTo>
                  <a:pt x="3717" y="8306"/>
                </a:lnTo>
                <a:lnTo>
                  <a:pt x="3743" y="8233"/>
                </a:lnTo>
                <a:lnTo>
                  <a:pt x="3770" y="8162"/>
                </a:lnTo>
                <a:lnTo>
                  <a:pt x="3797" y="8090"/>
                </a:lnTo>
                <a:lnTo>
                  <a:pt x="3826" y="8019"/>
                </a:lnTo>
                <a:lnTo>
                  <a:pt x="3854" y="7948"/>
                </a:lnTo>
                <a:lnTo>
                  <a:pt x="3884" y="7877"/>
                </a:lnTo>
                <a:lnTo>
                  <a:pt x="3914" y="7807"/>
                </a:lnTo>
                <a:lnTo>
                  <a:pt x="3946" y="7736"/>
                </a:lnTo>
                <a:lnTo>
                  <a:pt x="3977" y="7666"/>
                </a:lnTo>
                <a:lnTo>
                  <a:pt x="4009" y="7597"/>
                </a:lnTo>
                <a:lnTo>
                  <a:pt x="4043" y="7527"/>
                </a:lnTo>
                <a:lnTo>
                  <a:pt x="4077" y="7459"/>
                </a:lnTo>
                <a:lnTo>
                  <a:pt x="4110" y="7390"/>
                </a:lnTo>
                <a:lnTo>
                  <a:pt x="4145" y="7323"/>
                </a:lnTo>
                <a:lnTo>
                  <a:pt x="4181" y="7255"/>
                </a:lnTo>
                <a:lnTo>
                  <a:pt x="4217" y="7188"/>
                </a:lnTo>
                <a:lnTo>
                  <a:pt x="4255" y="7121"/>
                </a:lnTo>
                <a:lnTo>
                  <a:pt x="4292" y="7055"/>
                </a:lnTo>
                <a:lnTo>
                  <a:pt x="4331" y="6988"/>
                </a:lnTo>
                <a:lnTo>
                  <a:pt x="4371" y="6922"/>
                </a:lnTo>
                <a:lnTo>
                  <a:pt x="4411" y="6857"/>
                </a:lnTo>
                <a:lnTo>
                  <a:pt x="4451" y="6793"/>
                </a:lnTo>
                <a:lnTo>
                  <a:pt x="4492" y="6728"/>
                </a:lnTo>
                <a:lnTo>
                  <a:pt x="4533" y="6664"/>
                </a:lnTo>
                <a:lnTo>
                  <a:pt x="4575" y="6600"/>
                </a:lnTo>
                <a:lnTo>
                  <a:pt x="4619" y="6538"/>
                </a:lnTo>
                <a:lnTo>
                  <a:pt x="4663" y="6475"/>
                </a:lnTo>
                <a:lnTo>
                  <a:pt x="4706" y="6412"/>
                </a:lnTo>
                <a:lnTo>
                  <a:pt x="4751" y="6351"/>
                </a:lnTo>
                <a:lnTo>
                  <a:pt x="4798" y="6290"/>
                </a:lnTo>
                <a:lnTo>
                  <a:pt x="4844" y="6229"/>
                </a:lnTo>
                <a:lnTo>
                  <a:pt x="4891" y="6168"/>
                </a:lnTo>
                <a:lnTo>
                  <a:pt x="4938" y="6108"/>
                </a:lnTo>
                <a:lnTo>
                  <a:pt x="4986" y="6048"/>
                </a:lnTo>
                <a:lnTo>
                  <a:pt x="5035" y="5989"/>
                </a:lnTo>
                <a:lnTo>
                  <a:pt x="5084" y="5931"/>
                </a:lnTo>
                <a:lnTo>
                  <a:pt x="5134" y="5873"/>
                </a:lnTo>
                <a:lnTo>
                  <a:pt x="5184" y="5816"/>
                </a:lnTo>
                <a:lnTo>
                  <a:pt x="5235" y="5758"/>
                </a:lnTo>
                <a:lnTo>
                  <a:pt x="5286" y="5701"/>
                </a:lnTo>
                <a:lnTo>
                  <a:pt x="5339" y="5646"/>
                </a:lnTo>
                <a:lnTo>
                  <a:pt x="5393" y="5590"/>
                </a:lnTo>
                <a:lnTo>
                  <a:pt x="5445" y="5535"/>
                </a:lnTo>
                <a:lnTo>
                  <a:pt x="5500" y="5480"/>
                </a:lnTo>
                <a:lnTo>
                  <a:pt x="5553" y="5427"/>
                </a:lnTo>
                <a:lnTo>
                  <a:pt x="5610" y="5373"/>
                </a:lnTo>
                <a:lnTo>
                  <a:pt x="5664" y="5321"/>
                </a:lnTo>
                <a:lnTo>
                  <a:pt x="5721" y="5268"/>
                </a:lnTo>
                <a:lnTo>
                  <a:pt x="5778" y="5216"/>
                </a:lnTo>
                <a:lnTo>
                  <a:pt x="5835" y="5165"/>
                </a:lnTo>
                <a:lnTo>
                  <a:pt x="5893" y="5115"/>
                </a:lnTo>
                <a:lnTo>
                  <a:pt x="5951" y="5065"/>
                </a:lnTo>
                <a:lnTo>
                  <a:pt x="6011" y="5015"/>
                </a:lnTo>
                <a:lnTo>
                  <a:pt x="6070" y="4966"/>
                </a:lnTo>
                <a:lnTo>
                  <a:pt x="6130" y="4918"/>
                </a:lnTo>
                <a:lnTo>
                  <a:pt x="6191" y="4870"/>
                </a:lnTo>
                <a:lnTo>
                  <a:pt x="6252" y="4823"/>
                </a:lnTo>
                <a:lnTo>
                  <a:pt x="6314" y="4777"/>
                </a:lnTo>
                <a:lnTo>
                  <a:pt x="6375" y="4731"/>
                </a:lnTo>
                <a:lnTo>
                  <a:pt x="6439" y="4684"/>
                </a:lnTo>
                <a:lnTo>
                  <a:pt x="6503" y="4641"/>
                </a:lnTo>
                <a:lnTo>
                  <a:pt x="6566" y="4596"/>
                </a:lnTo>
                <a:lnTo>
                  <a:pt x="6630" y="4552"/>
                </a:lnTo>
                <a:lnTo>
                  <a:pt x="6695" y="4510"/>
                </a:lnTo>
                <a:lnTo>
                  <a:pt x="6760" y="4467"/>
                </a:lnTo>
                <a:lnTo>
                  <a:pt x="6826" y="4426"/>
                </a:lnTo>
                <a:lnTo>
                  <a:pt x="6892" y="4385"/>
                </a:lnTo>
                <a:lnTo>
                  <a:pt x="6959" y="4345"/>
                </a:lnTo>
                <a:lnTo>
                  <a:pt x="7027" y="4305"/>
                </a:lnTo>
                <a:lnTo>
                  <a:pt x="7094" y="4267"/>
                </a:lnTo>
                <a:lnTo>
                  <a:pt x="7163" y="4228"/>
                </a:lnTo>
                <a:lnTo>
                  <a:pt x="7231" y="4191"/>
                </a:lnTo>
                <a:lnTo>
                  <a:pt x="7300" y="4154"/>
                </a:lnTo>
                <a:lnTo>
                  <a:pt x="7370" y="4118"/>
                </a:lnTo>
                <a:lnTo>
                  <a:pt x="7441" y="4082"/>
                </a:lnTo>
                <a:lnTo>
                  <a:pt x="7511" y="4047"/>
                </a:lnTo>
                <a:lnTo>
                  <a:pt x="7582" y="4013"/>
                </a:lnTo>
                <a:lnTo>
                  <a:pt x="7653" y="3980"/>
                </a:lnTo>
                <a:lnTo>
                  <a:pt x="7725" y="3947"/>
                </a:lnTo>
                <a:lnTo>
                  <a:pt x="7798" y="3915"/>
                </a:lnTo>
                <a:lnTo>
                  <a:pt x="7871" y="3884"/>
                </a:lnTo>
                <a:lnTo>
                  <a:pt x="7943" y="3854"/>
                </a:lnTo>
                <a:lnTo>
                  <a:pt x="8018" y="3824"/>
                </a:lnTo>
                <a:lnTo>
                  <a:pt x="8092" y="3795"/>
                </a:lnTo>
                <a:lnTo>
                  <a:pt x="8167" y="3766"/>
                </a:lnTo>
                <a:lnTo>
                  <a:pt x="8242" y="3739"/>
                </a:lnTo>
                <a:lnTo>
                  <a:pt x="8318" y="3712"/>
                </a:lnTo>
                <a:lnTo>
                  <a:pt x="8393" y="3687"/>
                </a:lnTo>
                <a:lnTo>
                  <a:pt x="8470" y="3660"/>
                </a:lnTo>
                <a:lnTo>
                  <a:pt x="8546" y="3637"/>
                </a:lnTo>
                <a:lnTo>
                  <a:pt x="8623" y="3613"/>
                </a:lnTo>
                <a:lnTo>
                  <a:pt x="8701" y="3589"/>
                </a:lnTo>
                <a:lnTo>
                  <a:pt x="8779" y="3567"/>
                </a:lnTo>
                <a:lnTo>
                  <a:pt x="8857" y="3546"/>
                </a:lnTo>
                <a:lnTo>
                  <a:pt x="8936" y="3526"/>
                </a:lnTo>
                <a:lnTo>
                  <a:pt x="9015" y="3506"/>
                </a:lnTo>
                <a:lnTo>
                  <a:pt x="9095" y="3487"/>
                </a:lnTo>
                <a:lnTo>
                  <a:pt x="9175" y="3468"/>
                </a:lnTo>
                <a:lnTo>
                  <a:pt x="9254" y="3451"/>
                </a:lnTo>
                <a:lnTo>
                  <a:pt x="9336" y="3435"/>
                </a:lnTo>
                <a:lnTo>
                  <a:pt x="9336" y="3435"/>
                </a:lnTo>
                <a:lnTo>
                  <a:pt x="9474" y="3408"/>
                </a:lnTo>
                <a:lnTo>
                  <a:pt x="9611" y="3385"/>
                </a:lnTo>
                <a:lnTo>
                  <a:pt x="9750" y="3365"/>
                </a:lnTo>
                <a:lnTo>
                  <a:pt x="9887" y="3346"/>
                </a:lnTo>
                <a:lnTo>
                  <a:pt x="10025" y="3330"/>
                </a:lnTo>
                <a:lnTo>
                  <a:pt x="10163" y="3317"/>
                </a:lnTo>
                <a:lnTo>
                  <a:pt x="10300" y="3307"/>
                </a:lnTo>
                <a:lnTo>
                  <a:pt x="10437" y="3299"/>
                </a:lnTo>
                <a:lnTo>
                  <a:pt x="10437" y="1121"/>
                </a:lnTo>
                <a:lnTo>
                  <a:pt x="10437" y="1121"/>
                </a:lnTo>
                <a:lnTo>
                  <a:pt x="10353" y="1124"/>
                </a:lnTo>
                <a:lnTo>
                  <a:pt x="10270" y="1128"/>
                </a:lnTo>
                <a:lnTo>
                  <a:pt x="10270" y="1128"/>
                </a:lnTo>
                <a:lnTo>
                  <a:pt x="10252" y="1128"/>
                </a:lnTo>
                <a:lnTo>
                  <a:pt x="10234" y="1128"/>
                </a:lnTo>
                <a:lnTo>
                  <a:pt x="10216" y="1127"/>
                </a:lnTo>
                <a:lnTo>
                  <a:pt x="10199" y="1126"/>
                </a:lnTo>
                <a:lnTo>
                  <a:pt x="10164" y="1121"/>
                </a:lnTo>
                <a:lnTo>
                  <a:pt x="10129" y="1112"/>
                </a:lnTo>
                <a:lnTo>
                  <a:pt x="10096" y="1101"/>
                </a:lnTo>
                <a:lnTo>
                  <a:pt x="10064" y="1087"/>
                </a:lnTo>
                <a:lnTo>
                  <a:pt x="10034" y="1072"/>
                </a:lnTo>
                <a:lnTo>
                  <a:pt x="10005" y="1053"/>
                </a:lnTo>
                <a:lnTo>
                  <a:pt x="9978" y="1032"/>
                </a:lnTo>
                <a:lnTo>
                  <a:pt x="9952" y="1010"/>
                </a:lnTo>
                <a:lnTo>
                  <a:pt x="9928" y="983"/>
                </a:lnTo>
                <a:lnTo>
                  <a:pt x="9907" y="957"/>
                </a:lnTo>
                <a:lnTo>
                  <a:pt x="9887" y="927"/>
                </a:lnTo>
                <a:lnTo>
                  <a:pt x="9869" y="897"/>
                </a:lnTo>
                <a:lnTo>
                  <a:pt x="9862" y="881"/>
                </a:lnTo>
                <a:lnTo>
                  <a:pt x="9854" y="865"/>
                </a:lnTo>
                <a:lnTo>
                  <a:pt x="9848" y="847"/>
                </a:lnTo>
                <a:lnTo>
                  <a:pt x="9843" y="830"/>
                </a:lnTo>
                <a:lnTo>
                  <a:pt x="9681" y="300"/>
                </a:lnTo>
                <a:lnTo>
                  <a:pt x="9681" y="300"/>
                </a:lnTo>
                <a:lnTo>
                  <a:pt x="9675" y="281"/>
                </a:lnTo>
                <a:lnTo>
                  <a:pt x="9667" y="264"/>
                </a:lnTo>
                <a:lnTo>
                  <a:pt x="9660" y="246"/>
                </a:lnTo>
                <a:lnTo>
                  <a:pt x="9652" y="229"/>
                </a:lnTo>
                <a:lnTo>
                  <a:pt x="9642" y="213"/>
                </a:lnTo>
                <a:lnTo>
                  <a:pt x="9634" y="196"/>
                </a:lnTo>
                <a:lnTo>
                  <a:pt x="9622" y="180"/>
                </a:lnTo>
                <a:lnTo>
                  <a:pt x="9611" y="165"/>
                </a:lnTo>
                <a:lnTo>
                  <a:pt x="9600" y="151"/>
                </a:lnTo>
                <a:lnTo>
                  <a:pt x="9588" y="136"/>
                </a:lnTo>
                <a:lnTo>
                  <a:pt x="9575" y="124"/>
                </a:lnTo>
                <a:lnTo>
                  <a:pt x="9561" y="112"/>
                </a:lnTo>
                <a:lnTo>
                  <a:pt x="9548" y="99"/>
                </a:lnTo>
                <a:lnTo>
                  <a:pt x="9534" y="88"/>
                </a:lnTo>
                <a:lnTo>
                  <a:pt x="9519" y="77"/>
                </a:lnTo>
                <a:lnTo>
                  <a:pt x="9504" y="67"/>
                </a:lnTo>
                <a:lnTo>
                  <a:pt x="9488" y="57"/>
                </a:lnTo>
                <a:lnTo>
                  <a:pt x="9472" y="48"/>
                </a:lnTo>
                <a:lnTo>
                  <a:pt x="9455" y="40"/>
                </a:lnTo>
                <a:lnTo>
                  <a:pt x="9438" y="33"/>
                </a:lnTo>
                <a:lnTo>
                  <a:pt x="9422" y="25"/>
                </a:lnTo>
                <a:lnTo>
                  <a:pt x="9404" y="19"/>
                </a:lnTo>
                <a:lnTo>
                  <a:pt x="9385" y="14"/>
                </a:lnTo>
                <a:lnTo>
                  <a:pt x="9368" y="10"/>
                </a:lnTo>
                <a:lnTo>
                  <a:pt x="9349" y="7"/>
                </a:lnTo>
                <a:lnTo>
                  <a:pt x="9331" y="4"/>
                </a:lnTo>
                <a:lnTo>
                  <a:pt x="9313" y="2"/>
                </a:lnTo>
                <a:lnTo>
                  <a:pt x="9293" y="0"/>
                </a:lnTo>
                <a:lnTo>
                  <a:pt x="9274" y="0"/>
                </a:lnTo>
                <a:lnTo>
                  <a:pt x="9256" y="0"/>
                </a:lnTo>
                <a:lnTo>
                  <a:pt x="9237" y="3"/>
                </a:lnTo>
                <a:lnTo>
                  <a:pt x="9217" y="4"/>
                </a:lnTo>
                <a:lnTo>
                  <a:pt x="9217" y="4"/>
                </a:lnTo>
                <a:lnTo>
                  <a:pt x="9081" y="25"/>
                </a:lnTo>
                <a:lnTo>
                  <a:pt x="8945" y="48"/>
                </a:lnTo>
                <a:lnTo>
                  <a:pt x="8808" y="73"/>
                </a:lnTo>
                <a:lnTo>
                  <a:pt x="8672" y="99"/>
                </a:lnTo>
                <a:lnTo>
                  <a:pt x="8672" y="99"/>
                </a:lnTo>
                <a:lnTo>
                  <a:pt x="8536" y="126"/>
                </a:lnTo>
                <a:lnTo>
                  <a:pt x="8400" y="156"/>
                </a:lnTo>
                <a:lnTo>
                  <a:pt x="8267" y="188"/>
                </a:lnTo>
                <a:lnTo>
                  <a:pt x="8132" y="220"/>
                </a:lnTo>
                <a:lnTo>
                  <a:pt x="8132" y="220"/>
                </a:lnTo>
                <a:lnTo>
                  <a:pt x="8113" y="226"/>
                </a:lnTo>
                <a:lnTo>
                  <a:pt x="8096" y="231"/>
                </a:lnTo>
                <a:lnTo>
                  <a:pt x="8077" y="239"/>
                </a:lnTo>
                <a:lnTo>
                  <a:pt x="8059" y="246"/>
                </a:lnTo>
                <a:lnTo>
                  <a:pt x="8043" y="255"/>
                </a:lnTo>
                <a:lnTo>
                  <a:pt x="8027" y="264"/>
                </a:lnTo>
                <a:lnTo>
                  <a:pt x="8011" y="272"/>
                </a:lnTo>
                <a:lnTo>
                  <a:pt x="7995" y="284"/>
                </a:lnTo>
                <a:lnTo>
                  <a:pt x="7980" y="295"/>
                </a:lnTo>
                <a:lnTo>
                  <a:pt x="7966" y="306"/>
                </a:lnTo>
                <a:lnTo>
                  <a:pt x="7952" y="319"/>
                </a:lnTo>
                <a:lnTo>
                  <a:pt x="7938" y="331"/>
                </a:lnTo>
                <a:lnTo>
                  <a:pt x="7926" y="344"/>
                </a:lnTo>
                <a:lnTo>
                  <a:pt x="7914" y="357"/>
                </a:lnTo>
                <a:lnTo>
                  <a:pt x="7902" y="372"/>
                </a:lnTo>
                <a:lnTo>
                  <a:pt x="7891" y="387"/>
                </a:lnTo>
                <a:lnTo>
                  <a:pt x="7881" y="402"/>
                </a:lnTo>
                <a:lnTo>
                  <a:pt x="7871" y="418"/>
                </a:lnTo>
                <a:lnTo>
                  <a:pt x="7862" y="435"/>
                </a:lnTo>
                <a:lnTo>
                  <a:pt x="7855" y="451"/>
                </a:lnTo>
                <a:lnTo>
                  <a:pt x="7847" y="467"/>
                </a:lnTo>
                <a:lnTo>
                  <a:pt x="7840" y="484"/>
                </a:lnTo>
                <a:lnTo>
                  <a:pt x="7835" y="502"/>
                </a:lnTo>
                <a:lnTo>
                  <a:pt x="7829" y="519"/>
                </a:lnTo>
                <a:lnTo>
                  <a:pt x="7825" y="538"/>
                </a:lnTo>
                <a:lnTo>
                  <a:pt x="7821" y="557"/>
                </a:lnTo>
                <a:lnTo>
                  <a:pt x="7819" y="576"/>
                </a:lnTo>
                <a:lnTo>
                  <a:pt x="7816" y="594"/>
                </a:lnTo>
                <a:lnTo>
                  <a:pt x="7815" y="613"/>
                </a:lnTo>
                <a:lnTo>
                  <a:pt x="7815" y="632"/>
                </a:lnTo>
                <a:lnTo>
                  <a:pt x="7815" y="652"/>
                </a:lnTo>
                <a:lnTo>
                  <a:pt x="7816" y="670"/>
                </a:lnTo>
                <a:lnTo>
                  <a:pt x="7870" y="1223"/>
                </a:lnTo>
                <a:lnTo>
                  <a:pt x="7870" y="1223"/>
                </a:lnTo>
                <a:lnTo>
                  <a:pt x="7871" y="1240"/>
                </a:lnTo>
                <a:lnTo>
                  <a:pt x="7872" y="1259"/>
                </a:lnTo>
                <a:lnTo>
                  <a:pt x="7872" y="1277"/>
                </a:lnTo>
                <a:lnTo>
                  <a:pt x="7871" y="1294"/>
                </a:lnTo>
                <a:lnTo>
                  <a:pt x="7867" y="1330"/>
                </a:lnTo>
                <a:lnTo>
                  <a:pt x="7860" y="1364"/>
                </a:lnTo>
                <a:lnTo>
                  <a:pt x="7850" y="1398"/>
                </a:lnTo>
                <a:lnTo>
                  <a:pt x="7837" y="1430"/>
                </a:lnTo>
                <a:lnTo>
                  <a:pt x="7822" y="1461"/>
                </a:lnTo>
                <a:lnTo>
                  <a:pt x="7805" y="1490"/>
                </a:lnTo>
                <a:lnTo>
                  <a:pt x="7785" y="1519"/>
                </a:lnTo>
                <a:lnTo>
                  <a:pt x="7764" y="1545"/>
                </a:lnTo>
                <a:lnTo>
                  <a:pt x="7739" y="1570"/>
                </a:lnTo>
                <a:lnTo>
                  <a:pt x="7713" y="1592"/>
                </a:lnTo>
                <a:lnTo>
                  <a:pt x="7685" y="1613"/>
                </a:lnTo>
                <a:lnTo>
                  <a:pt x="7654" y="1632"/>
                </a:lnTo>
                <a:lnTo>
                  <a:pt x="7639" y="1640"/>
                </a:lnTo>
                <a:lnTo>
                  <a:pt x="7623" y="1648"/>
                </a:lnTo>
                <a:lnTo>
                  <a:pt x="7607" y="1655"/>
                </a:lnTo>
                <a:lnTo>
                  <a:pt x="7589" y="1661"/>
                </a:lnTo>
                <a:lnTo>
                  <a:pt x="7589" y="1661"/>
                </a:lnTo>
                <a:lnTo>
                  <a:pt x="7463" y="1706"/>
                </a:lnTo>
                <a:lnTo>
                  <a:pt x="7338" y="1753"/>
                </a:lnTo>
                <a:lnTo>
                  <a:pt x="7214" y="1800"/>
                </a:lnTo>
                <a:lnTo>
                  <a:pt x="7091" y="1850"/>
                </a:lnTo>
                <a:lnTo>
                  <a:pt x="6969" y="1903"/>
                </a:lnTo>
                <a:lnTo>
                  <a:pt x="6848" y="1955"/>
                </a:lnTo>
                <a:lnTo>
                  <a:pt x="6727" y="2010"/>
                </a:lnTo>
                <a:lnTo>
                  <a:pt x="6609" y="2066"/>
                </a:lnTo>
                <a:lnTo>
                  <a:pt x="6609" y="2066"/>
                </a:lnTo>
                <a:lnTo>
                  <a:pt x="6593" y="2074"/>
                </a:lnTo>
                <a:lnTo>
                  <a:pt x="6575" y="2080"/>
                </a:lnTo>
                <a:lnTo>
                  <a:pt x="6559" y="2086"/>
                </a:lnTo>
                <a:lnTo>
                  <a:pt x="6541" y="2091"/>
                </a:lnTo>
                <a:lnTo>
                  <a:pt x="6508" y="2100"/>
                </a:lnTo>
                <a:lnTo>
                  <a:pt x="6473" y="2105"/>
                </a:lnTo>
                <a:lnTo>
                  <a:pt x="6438" y="2107"/>
                </a:lnTo>
                <a:lnTo>
                  <a:pt x="6404" y="2107"/>
                </a:lnTo>
                <a:lnTo>
                  <a:pt x="6369" y="2104"/>
                </a:lnTo>
                <a:lnTo>
                  <a:pt x="6336" y="2099"/>
                </a:lnTo>
                <a:lnTo>
                  <a:pt x="6302" y="2090"/>
                </a:lnTo>
                <a:lnTo>
                  <a:pt x="6269" y="2077"/>
                </a:lnTo>
                <a:lnTo>
                  <a:pt x="6238" y="2064"/>
                </a:lnTo>
                <a:lnTo>
                  <a:pt x="6207" y="2047"/>
                </a:lnTo>
                <a:lnTo>
                  <a:pt x="6178" y="2028"/>
                </a:lnTo>
                <a:lnTo>
                  <a:pt x="6151" y="2006"/>
                </a:lnTo>
                <a:lnTo>
                  <a:pt x="6137" y="1994"/>
                </a:lnTo>
                <a:lnTo>
                  <a:pt x="6125" y="1981"/>
                </a:lnTo>
                <a:lnTo>
                  <a:pt x="6112" y="1969"/>
                </a:lnTo>
                <a:lnTo>
                  <a:pt x="6101" y="1955"/>
                </a:lnTo>
                <a:lnTo>
                  <a:pt x="5747" y="1525"/>
                </a:lnTo>
                <a:lnTo>
                  <a:pt x="5747" y="1525"/>
                </a:lnTo>
                <a:lnTo>
                  <a:pt x="5734" y="1511"/>
                </a:lnTo>
                <a:lnTo>
                  <a:pt x="5721" y="1496"/>
                </a:lnTo>
                <a:lnTo>
                  <a:pt x="5707" y="1484"/>
                </a:lnTo>
                <a:lnTo>
                  <a:pt x="5693" y="1471"/>
                </a:lnTo>
                <a:lnTo>
                  <a:pt x="5678" y="1459"/>
                </a:lnTo>
                <a:lnTo>
                  <a:pt x="5663" y="1447"/>
                </a:lnTo>
                <a:lnTo>
                  <a:pt x="5647" y="1438"/>
                </a:lnTo>
                <a:lnTo>
                  <a:pt x="5632" y="1428"/>
                </a:lnTo>
                <a:lnTo>
                  <a:pt x="5616" y="1419"/>
                </a:lnTo>
                <a:lnTo>
                  <a:pt x="5598" y="1410"/>
                </a:lnTo>
                <a:lnTo>
                  <a:pt x="5582" y="1403"/>
                </a:lnTo>
                <a:lnTo>
                  <a:pt x="5565" y="1396"/>
                </a:lnTo>
                <a:lnTo>
                  <a:pt x="5547" y="1390"/>
                </a:lnTo>
                <a:lnTo>
                  <a:pt x="5530" y="1385"/>
                </a:lnTo>
                <a:lnTo>
                  <a:pt x="5511" y="1381"/>
                </a:lnTo>
                <a:lnTo>
                  <a:pt x="5494" y="1378"/>
                </a:lnTo>
                <a:lnTo>
                  <a:pt x="5475" y="1375"/>
                </a:lnTo>
                <a:lnTo>
                  <a:pt x="5457" y="1373"/>
                </a:lnTo>
                <a:lnTo>
                  <a:pt x="5439" y="1371"/>
                </a:lnTo>
                <a:lnTo>
                  <a:pt x="5420" y="1371"/>
                </a:lnTo>
                <a:lnTo>
                  <a:pt x="5402" y="1371"/>
                </a:lnTo>
                <a:lnTo>
                  <a:pt x="5384" y="1373"/>
                </a:lnTo>
                <a:lnTo>
                  <a:pt x="5365" y="1375"/>
                </a:lnTo>
                <a:lnTo>
                  <a:pt x="5346" y="1378"/>
                </a:lnTo>
                <a:lnTo>
                  <a:pt x="5329" y="1381"/>
                </a:lnTo>
                <a:lnTo>
                  <a:pt x="5310" y="1386"/>
                </a:lnTo>
                <a:lnTo>
                  <a:pt x="5293" y="1391"/>
                </a:lnTo>
                <a:lnTo>
                  <a:pt x="5274" y="1398"/>
                </a:lnTo>
                <a:lnTo>
                  <a:pt x="5257" y="1404"/>
                </a:lnTo>
                <a:lnTo>
                  <a:pt x="5239" y="1413"/>
                </a:lnTo>
                <a:lnTo>
                  <a:pt x="5223" y="1421"/>
                </a:lnTo>
                <a:lnTo>
                  <a:pt x="5205" y="1430"/>
                </a:lnTo>
                <a:lnTo>
                  <a:pt x="5205" y="1430"/>
                </a:lnTo>
                <a:lnTo>
                  <a:pt x="5087" y="1502"/>
                </a:lnTo>
                <a:lnTo>
                  <a:pt x="4968" y="1576"/>
                </a:lnTo>
                <a:lnTo>
                  <a:pt x="4852" y="1651"/>
                </a:lnTo>
                <a:lnTo>
                  <a:pt x="4738" y="1727"/>
                </a:lnTo>
                <a:lnTo>
                  <a:pt x="4623" y="1804"/>
                </a:lnTo>
                <a:lnTo>
                  <a:pt x="4509" y="1883"/>
                </a:lnTo>
                <a:lnTo>
                  <a:pt x="4397" y="1963"/>
                </a:lnTo>
                <a:lnTo>
                  <a:pt x="4286" y="2045"/>
                </a:lnTo>
                <a:lnTo>
                  <a:pt x="4286" y="2045"/>
                </a:lnTo>
                <a:lnTo>
                  <a:pt x="4271" y="2056"/>
                </a:lnTo>
                <a:lnTo>
                  <a:pt x="4256" y="2069"/>
                </a:lnTo>
                <a:lnTo>
                  <a:pt x="4242" y="2082"/>
                </a:lnTo>
                <a:lnTo>
                  <a:pt x="4230" y="2096"/>
                </a:lnTo>
                <a:lnTo>
                  <a:pt x="4217" y="2110"/>
                </a:lnTo>
                <a:lnTo>
                  <a:pt x="4205" y="2125"/>
                </a:lnTo>
                <a:lnTo>
                  <a:pt x="4194" y="2140"/>
                </a:lnTo>
                <a:lnTo>
                  <a:pt x="4184" y="2155"/>
                </a:lnTo>
                <a:lnTo>
                  <a:pt x="4174" y="2171"/>
                </a:lnTo>
                <a:lnTo>
                  <a:pt x="4165" y="2187"/>
                </a:lnTo>
                <a:lnTo>
                  <a:pt x="4156" y="2203"/>
                </a:lnTo>
                <a:lnTo>
                  <a:pt x="4150" y="2221"/>
                </a:lnTo>
                <a:lnTo>
                  <a:pt x="4143" y="2238"/>
                </a:lnTo>
                <a:lnTo>
                  <a:pt x="4136" y="2256"/>
                </a:lnTo>
                <a:lnTo>
                  <a:pt x="4131" y="2273"/>
                </a:lnTo>
                <a:lnTo>
                  <a:pt x="4128" y="2291"/>
                </a:lnTo>
                <a:lnTo>
                  <a:pt x="4124" y="2308"/>
                </a:lnTo>
                <a:lnTo>
                  <a:pt x="4121" y="2327"/>
                </a:lnTo>
                <a:lnTo>
                  <a:pt x="4119" y="2346"/>
                </a:lnTo>
                <a:lnTo>
                  <a:pt x="4118" y="2363"/>
                </a:lnTo>
                <a:lnTo>
                  <a:pt x="4118" y="2382"/>
                </a:lnTo>
                <a:lnTo>
                  <a:pt x="4118" y="2400"/>
                </a:lnTo>
                <a:lnTo>
                  <a:pt x="4119" y="2419"/>
                </a:lnTo>
                <a:lnTo>
                  <a:pt x="4121" y="2438"/>
                </a:lnTo>
                <a:lnTo>
                  <a:pt x="4124" y="2455"/>
                </a:lnTo>
                <a:lnTo>
                  <a:pt x="4128" y="2474"/>
                </a:lnTo>
                <a:lnTo>
                  <a:pt x="4131" y="2493"/>
                </a:lnTo>
                <a:lnTo>
                  <a:pt x="4138" y="2510"/>
                </a:lnTo>
                <a:lnTo>
                  <a:pt x="4144" y="2529"/>
                </a:lnTo>
                <a:lnTo>
                  <a:pt x="4150" y="2546"/>
                </a:lnTo>
                <a:lnTo>
                  <a:pt x="4159" y="2564"/>
                </a:lnTo>
                <a:lnTo>
                  <a:pt x="4168" y="2581"/>
                </a:lnTo>
                <a:lnTo>
                  <a:pt x="4428" y="3073"/>
                </a:lnTo>
                <a:lnTo>
                  <a:pt x="4428" y="3073"/>
                </a:lnTo>
                <a:lnTo>
                  <a:pt x="4437" y="3089"/>
                </a:lnTo>
                <a:lnTo>
                  <a:pt x="4444" y="3105"/>
                </a:lnTo>
                <a:lnTo>
                  <a:pt x="4451" y="3121"/>
                </a:lnTo>
                <a:lnTo>
                  <a:pt x="4457" y="3139"/>
                </a:lnTo>
                <a:lnTo>
                  <a:pt x="4467" y="3173"/>
                </a:lnTo>
                <a:lnTo>
                  <a:pt x="4473" y="3206"/>
                </a:lnTo>
                <a:lnTo>
                  <a:pt x="4477" y="3241"/>
                </a:lnTo>
                <a:lnTo>
                  <a:pt x="4478" y="3276"/>
                </a:lnTo>
                <a:lnTo>
                  <a:pt x="4476" y="3310"/>
                </a:lnTo>
                <a:lnTo>
                  <a:pt x="4472" y="3344"/>
                </a:lnTo>
                <a:lnTo>
                  <a:pt x="4464" y="3377"/>
                </a:lnTo>
                <a:lnTo>
                  <a:pt x="4453" y="3411"/>
                </a:lnTo>
                <a:lnTo>
                  <a:pt x="4441" y="3443"/>
                </a:lnTo>
                <a:lnTo>
                  <a:pt x="4426" y="3473"/>
                </a:lnTo>
                <a:lnTo>
                  <a:pt x="4407" y="3503"/>
                </a:lnTo>
                <a:lnTo>
                  <a:pt x="4387" y="3532"/>
                </a:lnTo>
                <a:lnTo>
                  <a:pt x="4376" y="3546"/>
                </a:lnTo>
                <a:lnTo>
                  <a:pt x="4363" y="3559"/>
                </a:lnTo>
                <a:lnTo>
                  <a:pt x="4351" y="3572"/>
                </a:lnTo>
                <a:lnTo>
                  <a:pt x="4337" y="3584"/>
                </a:lnTo>
                <a:lnTo>
                  <a:pt x="4337" y="3584"/>
                </a:lnTo>
                <a:lnTo>
                  <a:pt x="4239" y="3674"/>
                </a:lnTo>
                <a:lnTo>
                  <a:pt x="4143" y="3765"/>
                </a:lnTo>
                <a:lnTo>
                  <a:pt x="4047" y="3856"/>
                </a:lnTo>
                <a:lnTo>
                  <a:pt x="3952" y="3950"/>
                </a:lnTo>
                <a:lnTo>
                  <a:pt x="3859" y="4045"/>
                </a:lnTo>
                <a:lnTo>
                  <a:pt x="3767" y="4141"/>
                </a:lnTo>
                <a:lnTo>
                  <a:pt x="3677" y="4237"/>
                </a:lnTo>
                <a:lnTo>
                  <a:pt x="3589" y="4335"/>
                </a:lnTo>
                <a:lnTo>
                  <a:pt x="3589" y="4335"/>
                </a:lnTo>
                <a:lnTo>
                  <a:pt x="3576" y="4349"/>
                </a:lnTo>
                <a:lnTo>
                  <a:pt x="3563" y="4361"/>
                </a:lnTo>
                <a:lnTo>
                  <a:pt x="3550" y="4373"/>
                </a:lnTo>
                <a:lnTo>
                  <a:pt x="3536" y="4385"/>
                </a:lnTo>
                <a:lnTo>
                  <a:pt x="3508" y="4405"/>
                </a:lnTo>
                <a:lnTo>
                  <a:pt x="3478" y="4424"/>
                </a:lnTo>
                <a:lnTo>
                  <a:pt x="3447" y="4439"/>
                </a:lnTo>
                <a:lnTo>
                  <a:pt x="3414" y="4452"/>
                </a:lnTo>
                <a:lnTo>
                  <a:pt x="3382" y="4462"/>
                </a:lnTo>
                <a:lnTo>
                  <a:pt x="3348" y="4470"/>
                </a:lnTo>
                <a:lnTo>
                  <a:pt x="3313" y="4475"/>
                </a:lnTo>
                <a:lnTo>
                  <a:pt x="3279" y="4476"/>
                </a:lnTo>
                <a:lnTo>
                  <a:pt x="3244" y="4475"/>
                </a:lnTo>
                <a:lnTo>
                  <a:pt x="3210" y="4471"/>
                </a:lnTo>
                <a:lnTo>
                  <a:pt x="3176" y="4465"/>
                </a:lnTo>
                <a:lnTo>
                  <a:pt x="3142" y="4455"/>
                </a:lnTo>
                <a:lnTo>
                  <a:pt x="3125" y="4449"/>
                </a:lnTo>
                <a:lnTo>
                  <a:pt x="3109" y="4442"/>
                </a:lnTo>
                <a:lnTo>
                  <a:pt x="3092" y="4435"/>
                </a:lnTo>
                <a:lnTo>
                  <a:pt x="3076" y="4428"/>
                </a:lnTo>
                <a:lnTo>
                  <a:pt x="2586" y="4167"/>
                </a:lnTo>
                <a:lnTo>
                  <a:pt x="2586" y="4167"/>
                </a:lnTo>
                <a:lnTo>
                  <a:pt x="2568" y="4158"/>
                </a:lnTo>
                <a:lnTo>
                  <a:pt x="2551" y="4149"/>
                </a:lnTo>
                <a:lnTo>
                  <a:pt x="2533" y="4143"/>
                </a:lnTo>
                <a:lnTo>
                  <a:pt x="2515" y="4137"/>
                </a:lnTo>
                <a:lnTo>
                  <a:pt x="2497" y="4131"/>
                </a:lnTo>
                <a:lnTo>
                  <a:pt x="2479" y="4127"/>
                </a:lnTo>
                <a:lnTo>
                  <a:pt x="2460" y="4123"/>
                </a:lnTo>
                <a:lnTo>
                  <a:pt x="2442" y="4121"/>
                </a:lnTo>
                <a:lnTo>
                  <a:pt x="2424" y="4118"/>
                </a:lnTo>
                <a:lnTo>
                  <a:pt x="2405" y="4117"/>
                </a:lnTo>
                <a:lnTo>
                  <a:pt x="2386" y="4117"/>
                </a:lnTo>
                <a:lnTo>
                  <a:pt x="2368" y="4117"/>
                </a:lnTo>
                <a:lnTo>
                  <a:pt x="2350" y="4118"/>
                </a:lnTo>
                <a:lnTo>
                  <a:pt x="2331" y="4121"/>
                </a:lnTo>
                <a:lnTo>
                  <a:pt x="2313" y="4123"/>
                </a:lnTo>
                <a:lnTo>
                  <a:pt x="2295" y="4127"/>
                </a:lnTo>
                <a:lnTo>
                  <a:pt x="2278" y="4131"/>
                </a:lnTo>
                <a:lnTo>
                  <a:pt x="2259" y="4136"/>
                </a:lnTo>
                <a:lnTo>
                  <a:pt x="2243" y="4142"/>
                </a:lnTo>
                <a:lnTo>
                  <a:pt x="2225" y="4149"/>
                </a:lnTo>
                <a:lnTo>
                  <a:pt x="2208" y="4157"/>
                </a:lnTo>
                <a:lnTo>
                  <a:pt x="2192" y="4164"/>
                </a:lnTo>
                <a:lnTo>
                  <a:pt x="2175" y="4173"/>
                </a:lnTo>
                <a:lnTo>
                  <a:pt x="2159" y="4183"/>
                </a:lnTo>
                <a:lnTo>
                  <a:pt x="2144" y="4193"/>
                </a:lnTo>
                <a:lnTo>
                  <a:pt x="2129" y="4204"/>
                </a:lnTo>
                <a:lnTo>
                  <a:pt x="2114" y="4217"/>
                </a:lnTo>
                <a:lnTo>
                  <a:pt x="2101" y="4229"/>
                </a:lnTo>
                <a:lnTo>
                  <a:pt x="2087" y="4242"/>
                </a:lnTo>
                <a:lnTo>
                  <a:pt x="2073" y="4255"/>
                </a:lnTo>
                <a:lnTo>
                  <a:pt x="2061" y="4270"/>
                </a:lnTo>
                <a:lnTo>
                  <a:pt x="2049" y="4287"/>
                </a:lnTo>
                <a:lnTo>
                  <a:pt x="2049" y="4287"/>
                </a:lnTo>
                <a:lnTo>
                  <a:pt x="1967" y="4398"/>
                </a:lnTo>
                <a:lnTo>
                  <a:pt x="1887" y="4510"/>
                </a:lnTo>
                <a:lnTo>
                  <a:pt x="1807" y="4623"/>
                </a:lnTo>
                <a:lnTo>
                  <a:pt x="1730" y="4738"/>
                </a:lnTo>
                <a:lnTo>
                  <a:pt x="1654" y="4853"/>
                </a:lnTo>
                <a:lnTo>
                  <a:pt x="1579" y="4970"/>
                </a:lnTo>
                <a:lnTo>
                  <a:pt x="1507" y="5087"/>
                </a:lnTo>
                <a:lnTo>
                  <a:pt x="1435" y="5205"/>
                </a:lnTo>
                <a:lnTo>
                  <a:pt x="1435" y="5205"/>
                </a:lnTo>
                <a:lnTo>
                  <a:pt x="1426" y="5222"/>
                </a:lnTo>
                <a:lnTo>
                  <a:pt x="1417" y="5240"/>
                </a:lnTo>
                <a:lnTo>
                  <a:pt x="1408" y="5257"/>
                </a:lnTo>
                <a:lnTo>
                  <a:pt x="1402" y="5275"/>
                </a:lnTo>
                <a:lnTo>
                  <a:pt x="1396" y="5292"/>
                </a:lnTo>
                <a:lnTo>
                  <a:pt x="1391" y="5311"/>
                </a:lnTo>
                <a:lnTo>
                  <a:pt x="1386" y="5328"/>
                </a:lnTo>
                <a:lnTo>
                  <a:pt x="1382" y="5347"/>
                </a:lnTo>
                <a:lnTo>
                  <a:pt x="1380" y="5364"/>
                </a:lnTo>
                <a:lnTo>
                  <a:pt x="1377" y="5383"/>
                </a:lnTo>
                <a:lnTo>
                  <a:pt x="1376" y="5402"/>
                </a:lnTo>
                <a:lnTo>
                  <a:pt x="1376" y="5420"/>
                </a:lnTo>
                <a:lnTo>
                  <a:pt x="1376" y="5438"/>
                </a:lnTo>
                <a:lnTo>
                  <a:pt x="1377" y="5457"/>
                </a:lnTo>
                <a:lnTo>
                  <a:pt x="1380" y="5475"/>
                </a:lnTo>
                <a:lnTo>
                  <a:pt x="1382" y="5493"/>
                </a:lnTo>
                <a:lnTo>
                  <a:pt x="1386" y="5512"/>
                </a:lnTo>
                <a:lnTo>
                  <a:pt x="1390" y="5529"/>
                </a:lnTo>
                <a:lnTo>
                  <a:pt x="1395" y="5546"/>
                </a:lnTo>
                <a:lnTo>
                  <a:pt x="1401" y="5564"/>
                </a:lnTo>
                <a:lnTo>
                  <a:pt x="1407" y="5581"/>
                </a:lnTo>
                <a:lnTo>
                  <a:pt x="1415" y="5599"/>
                </a:lnTo>
                <a:lnTo>
                  <a:pt x="1423" y="5615"/>
                </a:lnTo>
                <a:lnTo>
                  <a:pt x="1432" y="5631"/>
                </a:lnTo>
                <a:lnTo>
                  <a:pt x="1442" y="5647"/>
                </a:lnTo>
                <a:lnTo>
                  <a:pt x="1452" y="5662"/>
                </a:lnTo>
                <a:lnTo>
                  <a:pt x="1463" y="5677"/>
                </a:lnTo>
                <a:lnTo>
                  <a:pt x="1476" y="5692"/>
                </a:lnTo>
                <a:lnTo>
                  <a:pt x="1488" y="5707"/>
                </a:lnTo>
                <a:lnTo>
                  <a:pt x="1501" y="5721"/>
                </a:lnTo>
                <a:lnTo>
                  <a:pt x="1516" y="5734"/>
                </a:lnTo>
                <a:lnTo>
                  <a:pt x="1529" y="5747"/>
                </a:lnTo>
                <a:lnTo>
                  <a:pt x="1958" y="6100"/>
                </a:lnTo>
                <a:lnTo>
                  <a:pt x="1958" y="6100"/>
                </a:lnTo>
                <a:lnTo>
                  <a:pt x="1972" y="6112"/>
                </a:lnTo>
                <a:lnTo>
                  <a:pt x="1985" y="6124"/>
                </a:lnTo>
                <a:lnTo>
                  <a:pt x="1997" y="6136"/>
                </a:lnTo>
                <a:lnTo>
                  <a:pt x="2010" y="6150"/>
                </a:lnTo>
                <a:lnTo>
                  <a:pt x="2032" y="6178"/>
                </a:lnTo>
                <a:lnTo>
                  <a:pt x="2051" y="6206"/>
                </a:lnTo>
                <a:lnTo>
                  <a:pt x="2067" y="6238"/>
                </a:lnTo>
                <a:lnTo>
                  <a:pt x="2082" y="6269"/>
                </a:lnTo>
                <a:lnTo>
                  <a:pt x="2093" y="6301"/>
                </a:lnTo>
                <a:lnTo>
                  <a:pt x="2102" y="6335"/>
                </a:lnTo>
                <a:lnTo>
                  <a:pt x="2108" y="6368"/>
                </a:lnTo>
                <a:lnTo>
                  <a:pt x="2111" y="6403"/>
                </a:lnTo>
                <a:lnTo>
                  <a:pt x="2112" y="6437"/>
                </a:lnTo>
                <a:lnTo>
                  <a:pt x="2109" y="6472"/>
                </a:lnTo>
                <a:lnTo>
                  <a:pt x="2103" y="6507"/>
                </a:lnTo>
                <a:lnTo>
                  <a:pt x="2096" y="6541"/>
                </a:lnTo>
                <a:lnTo>
                  <a:pt x="2089" y="6558"/>
                </a:lnTo>
                <a:lnTo>
                  <a:pt x="2084" y="6576"/>
                </a:lnTo>
                <a:lnTo>
                  <a:pt x="2077" y="6592"/>
                </a:lnTo>
                <a:lnTo>
                  <a:pt x="2069" y="6608"/>
                </a:lnTo>
                <a:lnTo>
                  <a:pt x="2069" y="6608"/>
                </a:lnTo>
                <a:lnTo>
                  <a:pt x="2013" y="6728"/>
                </a:lnTo>
                <a:lnTo>
                  <a:pt x="1958" y="6849"/>
                </a:lnTo>
                <a:lnTo>
                  <a:pt x="1905" y="6970"/>
                </a:lnTo>
                <a:lnTo>
                  <a:pt x="1852" y="7092"/>
                </a:lnTo>
                <a:lnTo>
                  <a:pt x="1802" y="7214"/>
                </a:lnTo>
                <a:lnTo>
                  <a:pt x="1754" y="7339"/>
                </a:lnTo>
                <a:lnTo>
                  <a:pt x="1708" y="7462"/>
                </a:lnTo>
                <a:lnTo>
                  <a:pt x="1663" y="7587"/>
                </a:lnTo>
                <a:lnTo>
                  <a:pt x="1663" y="7587"/>
                </a:lnTo>
                <a:lnTo>
                  <a:pt x="1657" y="7605"/>
                </a:lnTo>
                <a:lnTo>
                  <a:pt x="1649" y="7621"/>
                </a:lnTo>
                <a:lnTo>
                  <a:pt x="1642" y="7637"/>
                </a:lnTo>
                <a:lnTo>
                  <a:pt x="1633" y="7653"/>
                </a:lnTo>
                <a:lnTo>
                  <a:pt x="1614" y="7683"/>
                </a:lnTo>
                <a:lnTo>
                  <a:pt x="1594" y="7712"/>
                </a:lnTo>
                <a:lnTo>
                  <a:pt x="1572" y="7738"/>
                </a:lnTo>
                <a:lnTo>
                  <a:pt x="1547" y="7762"/>
                </a:lnTo>
                <a:lnTo>
                  <a:pt x="1521" y="7784"/>
                </a:lnTo>
                <a:lnTo>
                  <a:pt x="1492" y="7803"/>
                </a:lnTo>
                <a:lnTo>
                  <a:pt x="1462" y="7820"/>
                </a:lnTo>
                <a:lnTo>
                  <a:pt x="1431" y="7835"/>
                </a:lnTo>
                <a:lnTo>
                  <a:pt x="1398" y="7848"/>
                </a:lnTo>
                <a:lnTo>
                  <a:pt x="1366" y="7858"/>
                </a:lnTo>
                <a:lnTo>
                  <a:pt x="1331" y="7864"/>
                </a:lnTo>
                <a:lnTo>
                  <a:pt x="1296" y="7869"/>
                </a:lnTo>
                <a:lnTo>
                  <a:pt x="1279" y="7869"/>
                </a:lnTo>
                <a:lnTo>
                  <a:pt x="1261" y="7870"/>
                </a:lnTo>
                <a:lnTo>
                  <a:pt x="1242" y="7869"/>
                </a:lnTo>
                <a:lnTo>
                  <a:pt x="1225" y="7868"/>
                </a:lnTo>
                <a:lnTo>
                  <a:pt x="670" y="7814"/>
                </a:lnTo>
                <a:lnTo>
                  <a:pt x="670" y="7814"/>
                </a:lnTo>
                <a:lnTo>
                  <a:pt x="651" y="7813"/>
                </a:lnTo>
                <a:lnTo>
                  <a:pt x="632" y="7812"/>
                </a:lnTo>
                <a:lnTo>
                  <a:pt x="612" y="7813"/>
                </a:lnTo>
                <a:lnTo>
                  <a:pt x="594" y="7814"/>
                </a:lnTo>
                <a:lnTo>
                  <a:pt x="575" y="7815"/>
                </a:lnTo>
                <a:lnTo>
                  <a:pt x="556" y="7819"/>
                </a:lnTo>
                <a:lnTo>
                  <a:pt x="538" y="7822"/>
                </a:lnTo>
                <a:lnTo>
                  <a:pt x="520" y="7827"/>
                </a:lnTo>
                <a:lnTo>
                  <a:pt x="503" y="7832"/>
                </a:lnTo>
                <a:lnTo>
                  <a:pt x="484" y="7838"/>
                </a:lnTo>
                <a:lnTo>
                  <a:pt x="468" y="7844"/>
                </a:lnTo>
                <a:lnTo>
                  <a:pt x="450" y="7852"/>
                </a:lnTo>
                <a:lnTo>
                  <a:pt x="434" y="7860"/>
                </a:lnTo>
                <a:lnTo>
                  <a:pt x="418" y="7869"/>
                </a:lnTo>
                <a:lnTo>
                  <a:pt x="402" y="7879"/>
                </a:lnTo>
                <a:lnTo>
                  <a:pt x="387" y="7889"/>
                </a:lnTo>
                <a:lnTo>
                  <a:pt x="372" y="7900"/>
                </a:lnTo>
                <a:lnTo>
                  <a:pt x="358" y="7912"/>
                </a:lnTo>
                <a:lnTo>
                  <a:pt x="344" y="7923"/>
                </a:lnTo>
                <a:lnTo>
                  <a:pt x="331" y="7936"/>
                </a:lnTo>
                <a:lnTo>
                  <a:pt x="318" y="7949"/>
                </a:lnTo>
                <a:lnTo>
                  <a:pt x="306" y="7963"/>
                </a:lnTo>
                <a:lnTo>
                  <a:pt x="294" y="7978"/>
                </a:lnTo>
                <a:lnTo>
                  <a:pt x="283" y="7993"/>
                </a:lnTo>
                <a:lnTo>
                  <a:pt x="273" y="8008"/>
                </a:lnTo>
                <a:lnTo>
                  <a:pt x="263" y="8024"/>
                </a:lnTo>
                <a:lnTo>
                  <a:pt x="254" y="8040"/>
                </a:lnTo>
                <a:lnTo>
                  <a:pt x="246" y="8057"/>
                </a:lnTo>
                <a:lnTo>
                  <a:pt x="238" y="8075"/>
                </a:lnTo>
                <a:lnTo>
                  <a:pt x="232" y="8092"/>
                </a:lnTo>
                <a:lnTo>
                  <a:pt x="226" y="8111"/>
                </a:lnTo>
                <a:lnTo>
                  <a:pt x="221" y="8130"/>
                </a:lnTo>
                <a:lnTo>
                  <a:pt x="221" y="8130"/>
                </a:lnTo>
                <a:lnTo>
                  <a:pt x="187" y="8263"/>
                </a:lnTo>
                <a:lnTo>
                  <a:pt x="156" y="8398"/>
                </a:lnTo>
                <a:lnTo>
                  <a:pt x="127" y="8533"/>
                </a:lnTo>
                <a:lnTo>
                  <a:pt x="99" y="8667"/>
                </a:lnTo>
                <a:lnTo>
                  <a:pt x="72" y="8803"/>
                </a:lnTo>
                <a:lnTo>
                  <a:pt x="49" y="8939"/>
                </a:lnTo>
                <a:lnTo>
                  <a:pt x="26" y="9077"/>
                </a:lnTo>
                <a:lnTo>
                  <a:pt x="5" y="9214"/>
                </a:lnTo>
                <a:lnTo>
                  <a:pt x="5" y="9214"/>
                </a:lnTo>
                <a:lnTo>
                  <a:pt x="2" y="9233"/>
                </a:lnTo>
                <a:lnTo>
                  <a:pt x="1" y="9252"/>
                </a:lnTo>
                <a:lnTo>
                  <a:pt x="0" y="9271"/>
                </a:lnTo>
                <a:lnTo>
                  <a:pt x="0" y="9290"/>
                </a:lnTo>
                <a:lnTo>
                  <a:pt x="1" y="9310"/>
                </a:lnTo>
                <a:lnTo>
                  <a:pt x="4" y="9327"/>
                </a:lnTo>
                <a:lnTo>
                  <a:pt x="6" y="9346"/>
                </a:lnTo>
                <a:lnTo>
                  <a:pt x="10" y="9365"/>
                </a:lnTo>
                <a:lnTo>
                  <a:pt x="15" y="9382"/>
                </a:lnTo>
                <a:lnTo>
                  <a:pt x="20" y="9401"/>
                </a:lnTo>
                <a:lnTo>
                  <a:pt x="25" y="9418"/>
                </a:lnTo>
                <a:lnTo>
                  <a:pt x="32" y="9435"/>
                </a:lnTo>
                <a:lnTo>
                  <a:pt x="40" y="9452"/>
                </a:lnTo>
                <a:lnTo>
                  <a:pt x="47" y="9468"/>
                </a:lnTo>
                <a:lnTo>
                  <a:pt x="56" y="9484"/>
                </a:lnTo>
                <a:lnTo>
                  <a:pt x="66" y="9501"/>
                </a:lnTo>
                <a:lnTo>
                  <a:pt x="76" y="9516"/>
                </a:lnTo>
                <a:lnTo>
                  <a:pt x="87" y="9531"/>
                </a:lnTo>
                <a:lnTo>
                  <a:pt x="99" y="9544"/>
                </a:lnTo>
                <a:lnTo>
                  <a:pt x="111" y="9558"/>
                </a:lnTo>
                <a:lnTo>
                  <a:pt x="123" y="9572"/>
                </a:lnTo>
                <a:lnTo>
                  <a:pt x="137" y="9584"/>
                </a:lnTo>
                <a:lnTo>
                  <a:pt x="151" y="9597"/>
                </a:lnTo>
                <a:lnTo>
                  <a:pt x="165" y="9609"/>
                </a:lnTo>
                <a:lnTo>
                  <a:pt x="180" y="9619"/>
                </a:lnTo>
                <a:lnTo>
                  <a:pt x="196" y="9630"/>
                </a:lnTo>
                <a:lnTo>
                  <a:pt x="212" y="9640"/>
                </a:lnTo>
                <a:lnTo>
                  <a:pt x="228" y="9649"/>
                </a:lnTo>
                <a:lnTo>
                  <a:pt x="246" y="9658"/>
                </a:lnTo>
                <a:lnTo>
                  <a:pt x="263" y="9665"/>
                </a:lnTo>
                <a:lnTo>
                  <a:pt x="281" y="9672"/>
                </a:lnTo>
                <a:lnTo>
                  <a:pt x="299" y="9678"/>
                </a:lnTo>
                <a:lnTo>
                  <a:pt x="299" y="96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618808" y="2790009"/>
            <a:ext cx="1610541" cy="1610541"/>
          </a:xfrm>
          <a:custGeom>
            <a:avLst/>
            <a:gdLst>
              <a:gd name="T0" fmla="*/ 9426 w 10436"/>
              <a:gd name="T1" fmla="*/ 485 h 10435"/>
              <a:gd name="T2" fmla="*/ 9307 w 10436"/>
              <a:gd name="T3" fmla="*/ 186 h 10435"/>
              <a:gd name="T4" fmla="*/ 7107 w 10436"/>
              <a:gd name="T5" fmla="*/ 393 h 10435"/>
              <a:gd name="T6" fmla="*/ 6972 w 10436"/>
              <a:gd name="T7" fmla="*/ 1239 h 10435"/>
              <a:gd name="T8" fmla="*/ 6744 w 10436"/>
              <a:gd name="T9" fmla="*/ 2056 h 10435"/>
              <a:gd name="T10" fmla="*/ 6427 w 10436"/>
              <a:gd name="T11" fmla="*/ 2838 h 10435"/>
              <a:gd name="T12" fmla="*/ 6026 w 10436"/>
              <a:gd name="T13" fmla="*/ 3578 h 10435"/>
              <a:gd name="T14" fmla="*/ 5546 w 10436"/>
              <a:gd name="T15" fmla="*/ 4267 h 10435"/>
              <a:gd name="T16" fmla="*/ 4991 w 10436"/>
              <a:gd name="T17" fmla="*/ 4900 h 10435"/>
              <a:gd name="T18" fmla="*/ 4366 w 10436"/>
              <a:gd name="T19" fmla="*/ 5469 h 10435"/>
              <a:gd name="T20" fmla="*/ 3676 w 10436"/>
              <a:gd name="T21" fmla="*/ 5968 h 10435"/>
              <a:gd name="T22" fmla="*/ 2925 w 10436"/>
              <a:gd name="T23" fmla="*/ 6388 h 10435"/>
              <a:gd name="T24" fmla="*/ 2120 w 10436"/>
              <a:gd name="T25" fmla="*/ 6722 h 10435"/>
              <a:gd name="T26" fmla="*/ 1261 w 10436"/>
              <a:gd name="T27" fmla="*/ 6967 h 10435"/>
              <a:gd name="T28" fmla="*/ 0 w 10436"/>
              <a:gd name="T29" fmla="*/ 7136 h 10435"/>
              <a:gd name="T30" fmla="*/ 307 w 10436"/>
              <a:gd name="T31" fmla="*/ 9323 h 10435"/>
              <a:gd name="T32" fmla="*/ 574 w 10436"/>
              <a:gd name="T33" fmla="*/ 9554 h 10435"/>
              <a:gd name="T34" fmla="*/ 804 w 10436"/>
              <a:gd name="T35" fmla="*/ 10239 h 10435"/>
              <a:gd name="T36" fmla="*/ 948 w 10436"/>
              <a:gd name="T37" fmla="*/ 10378 h 10435"/>
              <a:gd name="T38" fmla="*/ 1143 w 10436"/>
              <a:gd name="T39" fmla="*/ 10435 h 10435"/>
              <a:gd name="T40" fmla="*/ 1900 w 10436"/>
              <a:gd name="T41" fmla="*/ 10309 h 10435"/>
              <a:gd name="T42" fmla="*/ 2425 w 10436"/>
              <a:gd name="T43" fmla="*/ 10161 h 10435"/>
              <a:gd name="T44" fmla="*/ 2565 w 10436"/>
              <a:gd name="T45" fmla="*/ 10017 h 10435"/>
              <a:gd name="T46" fmla="*/ 2621 w 10436"/>
              <a:gd name="T47" fmla="*/ 9822 h 10435"/>
              <a:gd name="T48" fmla="*/ 2576 w 10436"/>
              <a:gd name="T49" fmla="*/ 9071 h 10435"/>
              <a:gd name="T50" fmla="*/ 2797 w 10436"/>
              <a:gd name="T51" fmla="*/ 8794 h 10435"/>
              <a:gd name="T52" fmla="*/ 3709 w 10436"/>
              <a:gd name="T53" fmla="*/ 8425 h 10435"/>
              <a:gd name="T54" fmla="*/ 4067 w 10436"/>
              <a:gd name="T55" fmla="*/ 8330 h 10435"/>
              <a:gd name="T56" fmla="*/ 4335 w 10436"/>
              <a:gd name="T57" fmla="*/ 8480 h 10435"/>
              <a:gd name="T58" fmla="*/ 4821 w 10436"/>
              <a:gd name="T59" fmla="*/ 9016 h 10435"/>
              <a:gd name="T60" fmla="*/ 5016 w 10436"/>
              <a:gd name="T61" fmla="*/ 9064 h 10435"/>
              <a:gd name="T62" fmla="*/ 5214 w 10436"/>
              <a:gd name="T63" fmla="*/ 9014 h 10435"/>
              <a:gd name="T64" fmla="*/ 6150 w 10436"/>
              <a:gd name="T65" fmla="*/ 8390 h 10435"/>
              <a:gd name="T66" fmla="*/ 6280 w 10436"/>
              <a:gd name="T67" fmla="*/ 8230 h 10435"/>
              <a:gd name="T68" fmla="*/ 6318 w 10436"/>
              <a:gd name="T69" fmla="*/ 8035 h 10435"/>
              <a:gd name="T70" fmla="*/ 6008 w 10436"/>
              <a:gd name="T71" fmla="*/ 7362 h 10435"/>
              <a:gd name="T72" fmla="*/ 5965 w 10436"/>
              <a:gd name="T73" fmla="*/ 7090 h 10435"/>
              <a:gd name="T74" fmla="*/ 6099 w 10436"/>
              <a:gd name="T75" fmla="*/ 6851 h 10435"/>
              <a:gd name="T76" fmla="*/ 6873 w 10436"/>
              <a:gd name="T77" fmla="*/ 6074 h 10435"/>
              <a:gd name="T78" fmla="*/ 7192 w 10436"/>
              <a:gd name="T79" fmla="*/ 5959 h 10435"/>
              <a:gd name="T80" fmla="*/ 7885 w 10436"/>
              <a:gd name="T81" fmla="*/ 6286 h 10435"/>
              <a:gd name="T82" fmla="*/ 8087 w 10436"/>
              <a:gd name="T83" fmla="*/ 6317 h 10435"/>
              <a:gd name="T84" fmla="*/ 8277 w 10436"/>
              <a:gd name="T85" fmla="*/ 6252 h 10435"/>
              <a:gd name="T86" fmla="*/ 8549 w 10436"/>
              <a:gd name="T87" fmla="*/ 5925 h 10435"/>
              <a:gd name="T88" fmla="*/ 9034 w 10436"/>
              <a:gd name="T89" fmla="*/ 5160 h 10435"/>
              <a:gd name="T90" fmla="*/ 9056 w 10436"/>
              <a:gd name="T91" fmla="*/ 4960 h 10435"/>
              <a:gd name="T92" fmla="*/ 8984 w 10436"/>
              <a:gd name="T93" fmla="*/ 4771 h 10435"/>
              <a:gd name="T94" fmla="*/ 8439 w 10436"/>
              <a:gd name="T95" fmla="*/ 4299 h 10435"/>
              <a:gd name="T96" fmla="*/ 8328 w 10436"/>
              <a:gd name="T97" fmla="*/ 3963 h 10435"/>
              <a:gd name="T98" fmla="*/ 8584 w 10436"/>
              <a:gd name="T99" fmla="*/ 3343 h 10435"/>
              <a:gd name="T100" fmla="*/ 8842 w 10436"/>
              <a:gd name="T101" fmla="*/ 2723 h 10435"/>
              <a:gd name="T102" fmla="*/ 9157 w 10436"/>
              <a:gd name="T103" fmla="*/ 2565 h 10435"/>
              <a:gd name="T104" fmla="*/ 9880 w 10436"/>
              <a:gd name="T105" fmla="*/ 2616 h 10435"/>
              <a:gd name="T106" fmla="*/ 10064 w 10436"/>
              <a:gd name="T107" fmla="*/ 2535 h 10435"/>
              <a:gd name="T108" fmla="*/ 10190 w 10436"/>
              <a:gd name="T109" fmla="*/ 2378 h 10435"/>
              <a:gd name="T110" fmla="*/ 10387 w 10436"/>
              <a:gd name="T111" fmla="*/ 1494 h 10435"/>
              <a:gd name="T112" fmla="*/ 10426 w 10436"/>
              <a:gd name="T113" fmla="*/ 1070 h 10435"/>
              <a:gd name="T114" fmla="*/ 10337 w 10436"/>
              <a:gd name="T115" fmla="*/ 889 h 10435"/>
              <a:gd name="T116" fmla="*/ 10173 w 10436"/>
              <a:gd name="T117" fmla="*/ 770 h 10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6" h="10435">
                <a:moveTo>
                  <a:pt x="10137" y="757"/>
                </a:moveTo>
                <a:lnTo>
                  <a:pt x="9604" y="595"/>
                </a:lnTo>
                <a:lnTo>
                  <a:pt x="9604" y="595"/>
                </a:lnTo>
                <a:lnTo>
                  <a:pt x="9588" y="589"/>
                </a:lnTo>
                <a:lnTo>
                  <a:pt x="9570" y="583"/>
                </a:lnTo>
                <a:lnTo>
                  <a:pt x="9554" y="575"/>
                </a:lnTo>
                <a:lnTo>
                  <a:pt x="9538" y="568"/>
                </a:lnTo>
                <a:lnTo>
                  <a:pt x="9507" y="550"/>
                </a:lnTo>
                <a:lnTo>
                  <a:pt x="9478" y="531"/>
                </a:lnTo>
                <a:lnTo>
                  <a:pt x="9451" y="509"/>
                </a:lnTo>
                <a:lnTo>
                  <a:pt x="9426" y="485"/>
                </a:lnTo>
                <a:lnTo>
                  <a:pt x="9403" y="460"/>
                </a:lnTo>
                <a:lnTo>
                  <a:pt x="9382" y="433"/>
                </a:lnTo>
                <a:lnTo>
                  <a:pt x="9363" y="403"/>
                </a:lnTo>
                <a:lnTo>
                  <a:pt x="9347" y="373"/>
                </a:lnTo>
                <a:lnTo>
                  <a:pt x="9335" y="342"/>
                </a:lnTo>
                <a:lnTo>
                  <a:pt x="9323" y="308"/>
                </a:lnTo>
                <a:lnTo>
                  <a:pt x="9315" y="274"/>
                </a:lnTo>
                <a:lnTo>
                  <a:pt x="9310" y="239"/>
                </a:lnTo>
                <a:lnTo>
                  <a:pt x="9307" y="222"/>
                </a:lnTo>
                <a:lnTo>
                  <a:pt x="9307" y="203"/>
                </a:lnTo>
                <a:lnTo>
                  <a:pt x="9307" y="186"/>
                </a:lnTo>
                <a:lnTo>
                  <a:pt x="9307" y="167"/>
                </a:lnTo>
                <a:lnTo>
                  <a:pt x="9307" y="167"/>
                </a:lnTo>
                <a:lnTo>
                  <a:pt x="9311" y="85"/>
                </a:lnTo>
                <a:lnTo>
                  <a:pt x="9313" y="0"/>
                </a:lnTo>
                <a:lnTo>
                  <a:pt x="7135" y="0"/>
                </a:lnTo>
                <a:lnTo>
                  <a:pt x="7135" y="0"/>
                </a:lnTo>
                <a:lnTo>
                  <a:pt x="7132" y="80"/>
                </a:lnTo>
                <a:lnTo>
                  <a:pt x="7127" y="158"/>
                </a:lnTo>
                <a:lnTo>
                  <a:pt x="7120" y="236"/>
                </a:lnTo>
                <a:lnTo>
                  <a:pt x="7114" y="314"/>
                </a:lnTo>
                <a:lnTo>
                  <a:pt x="7107" y="393"/>
                </a:lnTo>
                <a:lnTo>
                  <a:pt x="7098" y="470"/>
                </a:lnTo>
                <a:lnTo>
                  <a:pt x="7089" y="548"/>
                </a:lnTo>
                <a:lnTo>
                  <a:pt x="7079" y="626"/>
                </a:lnTo>
                <a:lnTo>
                  <a:pt x="7069" y="704"/>
                </a:lnTo>
                <a:lnTo>
                  <a:pt x="7058" y="780"/>
                </a:lnTo>
                <a:lnTo>
                  <a:pt x="7046" y="857"/>
                </a:lnTo>
                <a:lnTo>
                  <a:pt x="7032" y="934"/>
                </a:lnTo>
                <a:lnTo>
                  <a:pt x="7018" y="1010"/>
                </a:lnTo>
                <a:lnTo>
                  <a:pt x="7003" y="1086"/>
                </a:lnTo>
                <a:lnTo>
                  <a:pt x="6988" y="1163"/>
                </a:lnTo>
                <a:lnTo>
                  <a:pt x="6972" y="1239"/>
                </a:lnTo>
                <a:lnTo>
                  <a:pt x="6955" y="1315"/>
                </a:lnTo>
                <a:lnTo>
                  <a:pt x="6937" y="1390"/>
                </a:lnTo>
                <a:lnTo>
                  <a:pt x="6918" y="1464"/>
                </a:lnTo>
                <a:lnTo>
                  <a:pt x="6900" y="1539"/>
                </a:lnTo>
                <a:lnTo>
                  <a:pt x="6880" y="1614"/>
                </a:lnTo>
                <a:lnTo>
                  <a:pt x="6858" y="1689"/>
                </a:lnTo>
                <a:lnTo>
                  <a:pt x="6837" y="1763"/>
                </a:lnTo>
                <a:lnTo>
                  <a:pt x="6815" y="1836"/>
                </a:lnTo>
                <a:lnTo>
                  <a:pt x="6792" y="1910"/>
                </a:lnTo>
                <a:lnTo>
                  <a:pt x="6769" y="1983"/>
                </a:lnTo>
                <a:lnTo>
                  <a:pt x="6744" y="2056"/>
                </a:lnTo>
                <a:lnTo>
                  <a:pt x="6719" y="2129"/>
                </a:lnTo>
                <a:lnTo>
                  <a:pt x="6693" y="2202"/>
                </a:lnTo>
                <a:lnTo>
                  <a:pt x="6666" y="2273"/>
                </a:lnTo>
                <a:lnTo>
                  <a:pt x="6639" y="2345"/>
                </a:lnTo>
                <a:lnTo>
                  <a:pt x="6610" y="2416"/>
                </a:lnTo>
                <a:lnTo>
                  <a:pt x="6582" y="2487"/>
                </a:lnTo>
                <a:lnTo>
                  <a:pt x="6552" y="2558"/>
                </a:lnTo>
                <a:lnTo>
                  <a:pt x="6522" y="2628"/>
                </a:lnTo>
                <a:lnTo>
                  <a:pt x="6490" y="2699"/>
                </a:lnTo>
                <a:lnTo>
                  <a:pt x="6459" y="2768"/>
                </a:lnTo>
                <a:lnTo>
                  <a:pt x="6427" y="2838"/>
                </a:lnTo>
                <a:lnTo>
                  <a:pt x="6394" y="2906"/>
                </a:lnTo>
                <a:lnTo>
                  <a:pt x="6359" y="2976"/>
                </a:lnTo>
                <a:lnTo>
                  <a:pt x="6326" y="3044"/>
                </a:lnTo>
                <a:lnTo>
                  <a:pt x="6291" y="3112"/>
                </a:lnTo>
                <a:lnTo>
                  <a:pt x="6255" y="3180"/>
                </a:lnTo>
                <a:lnTo>
                  <a:pt x="6219" y="3247"/>
                </a:lnTo>
                <a:lnTo>
                  <a:pt x="6181" y="3314"/>
                </a:lnTo>
                <a:lnTo>
                  <a:pt x="6144" y="3380"/>
                </a:lnTo>
                <a:lnTo>
                  <a:pt x="6105" y="3447"/>
                </a:lnTo>
                <a:lnTo>
                  <a:pt x="6065" y="3511"/>
                </a:lnTo>
                <a:lnTo>
                  <a:pt x="6026" y="3578"/>
                </a:lnTo>
                <a:lnTo>
                  <a:pt x="5985" y="3642"/>
                </a:lnTo>
                <a:lnTo>
                  <a:pt x="5944" y="3706"/>
                </a:lnTo>
                <a:lnTo>
                  <a:pt x="5903" y="3771"/>
                </a:lnTo>
                <a:lnTo>
                  <a:pt x="5861" y="3835"/>
                </a:lnTo>
                <a:lnTo>
                  <a:pt x="5817" y="3897"/>
                </a:lnTo>
                <a:lnTo>
                  <a:pt x="5773" y="3960"/>
                </a:lnTo>
                <a:lnTo>
                  <a:pt x="5730" y="4022"/>
                </a:lnTo>
                <a:lnTo>
                  <a:pt x="5685" y="4084"/>
                </a:lnTo>
                <a:lnTo>
                  <a:pt x="5638" y="4145"/>
                </a:lnTo>
                <a:lnTo>
                  <a:pt x="5592" y="4206"/>
                </a:lnTo>
                <a:lnTo>
                  <a:pt x="5546" y="4267"/>
                </a:lnTo>
                <a:lnTo>
                  <a:pt x="5499" y="4327"/>
                </a:lnTo>
                <a:lnTo>
                  <a:pt x="5450" y="4386"/>
                </a:lnTo>
                <a:lnTo>
                  <a:pt x="5401" y="4446"/>
                </a:lnTo>
                <a:lnTo>
                  <a:pt x="5353" y="4504"/>
                </a:lnTo>
                <a:lnTo>
                  <a:pt x="5303" y="4562"/>
                </a:lnTo>
                <a:lnTo>
                  <a:pt x="5252" y="4619"/>
                </a:lnTo>
                <a:lnTo>
                  <a:pt x="5201" y="4677"/>
                </a:lnTo>
                <a:lnTo>
                  <a:pt x="5150" y="4733"/>
                </a:lnTo>
                <a:lnTo>
                  <a:pt x="5097" y="4789"/>
                </a:lnTo>
                <a:lnTo>
                  <a:pt x="5045" y="4845"/>
                </a:lnTo>
                <a:lnTo>
                  <a:pt x="4991" y="4900"/>
                </a:lnTo>
                <a:lnTo>
                  <a:pt x="4936" y="4955"/>
                </a:lnTo>
                <a:lnTo>
                  <a:pt x="4883" y="5008"/>
                </a:lnTo>
                <a:lnTo>
                  <a:pt x="4826" y="5062"/>
                </a:lnTo>
                <a:lnTo>
                  <a:pt x="4772" y="5114"/>
                </a:lnTo>
                <a:lnTo>
                  <a:pt x="4715" y="5167"/>
                </a:lnTo>
                <a:lnTo>
                  <a:pt x="4658" y="5218"/>
                </a:lnTo>
                <a:lnTo>
                  <a:pt x="4601" y="5269"/>
                </a:lnTo>
                <a:lnTo>
                  <a:pt x="4543" y="5320"/>
                </a:lnTo>
                <a:lnTo>
                  <a:pt x="4485" y="5370"/>
                </a:lnTo>
                <a:lnTo>
                  <a:pt x="4426" y="5420"/>
                </a:lnTo>
                <a:lnTo>
                  <a:pt x="4366" y="5469"/>
                </a:lnTo>
                <a:lnTo>
                  <a:pt x="4306" y="5517"/>
                </a:lnTo>
                <a:lnTo>
                  <a:pt x="4245" y="5565"/>
                </a:lnTo>
                <a:lnTo>
                  <a:pt x="4184" y="5612"/>
                </a:lnTo>
                <a:lnTo>
                  <a:pt x="4123" y="5658"/>
                </a:lnTo>
                <a:lnTo>
                  <a:pt x="4061" y="5704"/>
                </a:lnTo>
                <a:lnTo>
                  <a:pt x="3997" y="5749"/>
                </a:lnTo>
                <a:lnTo>
                  <a:pt x="3935" y="5794"/>
                </a:lnTo>
                <a:lnTo>
                  <a:pt x="3870" y="5839"/>
                </a:lnTo>
                <a:lnTo>
                  <a:pt x="3806" y="5881"/>
                </a:lnTo>
                <a:lnTo>
                  <a:pt x="3741" y="5925"/>
                </a:lnTo>
                <a:lnTo>
                  <a:pt x="3676" y="5968"/>
                </a:lnTo>
                <a:lnTo>
                  <a:pt x="3610" y="6009"/>
                </a:lnTo>
                <a:lnTo>
                  <a:pt x="3544" y="6050"/>
                </a:lnTo>
                <a:lnTo>
                  <a:pt x="3477" y="6090"/>
                </a:lnTo>
                <a:lnTo>
                  <a:pt x="3409" y="6130"/>
                </a:lnTo>
                <a:lnTo>
                  <a:pt x="3342" y="6168"/>
                </a:lnTo>
                <a:lnTo>
                  <a:pt x="3273" y="6206"/>
                </a:lnTo>
                <a:lnTo>
                  <a:pt x="3205" y="6244"/>
                </a:lnTo>
                <a:lnTo>
                  <a:pt x="3136" y="6281"/>
                </a:lnTo>
                <a:lnTo>
                  <a:pt x="3066" y="6317"/>
                </a:lnTo>
                <a:lnTo>
                  <a:pt x="2996" y="6353"/>
                </a:lnTo>
                <a:lnTo>
                  <a:pt x="2925" y="6388"/>
                </a:lnTo>
                <a:lnTo>
                  <a:pt x="2854" y="6422"/>
                </a:lnTo>
                <a:lnTo>
                  <a:pt x="2783" y="6455"/>
                </a:lnTo>
                <a:lnTo>
                  <a:pt x="2711" y="6488"/>
                </a:lnTo>
                <a:lnTo>
                  <a:pt x="2638" y="6519"/>
                </a:lnTo>
                <a:lnTo>
                  <a:pt x="2565" y="6551"/>
                </a:lnTo>
                <a:lnTo>
                  <a:pt x="2493" y="6581"/>
                </a:lnTo>
                <a:lnTo>
                  <a:pt x="2419" y="6611"/>
                </a:lnTo>
                <a:lnTo>
                  <a:pt x="2344" y="6640"/>
                </a:lnTo>
                <a:lnTo>
                  <a:pt x="2269" y="6669"/>
                </a:lnTo>
                <a:lnTo>
                  <a:pt x="2194" y="6696"/>
                </a:lnTo>
                <a:lnTo>
                  <a:pt x="2120" y="6722"/>
                </a:lnTo>
                <a:lnTo>
                  <a:pt x="2043" y="6748"/>
                </a:lnTo>
                <a:lnTo>
                  <a:pt x="1967" y="6775"/>
                </a:lnTo>
                <a:lnTo>
                  <a:pt x="1890" y="6798"/>
                </a:lnTo>
                <a:lnTo>
                  <a:pt x="1813" y="6822"/>
                </a:lnTo>
                <a:lnTo>
                  <a:pt x="1735" y="6846"/>
                </a:lnTo>
                <a:lnTo>
                  <a:pt x="1658" y="6867"/>
                </a:lnTo>
                <a:lnTo>
                  <a:pt x="1579" y="6888"/>
                </a:lnTo>
                <a:lnTo>
                  <a:pt x="1501" y="6909"/>
                </a:lnTo>
                <a:lnTo>
                  <a:pt x="1421" y="6929"/>
                </a:lnTo>
                <a:lnTo>
                  <a:pt x="1341" y="6948"/>
                </a:lnTo>
                <a:lnTo>
                  <a:pt x="1261" y="6967"/>
                </a:lnTo>
                <a:lnTo>
                  <a:pt x="1182" y="6983"/>
                </a:lnTo>
                <a:lnTo>
                  <a:pt x="1100" y="7000"/>
                </a:lnTo>
                <a:lnTo>
                  <a:pt x="1100" y="7000"/>
                </a:lnTo>
                <a:lnTo>
                  <a:pt x="962" y="7027"/>
                </a:lnTo>
                <a:lnTo>
                  <a:pt x="825" y="7049"/>
                </a:lnTo>
                <a:lnTo>
                  <a:pt x="686" y="7070"/>
                </a:lnTo>
                <a:lnTo>
                  <a:pt x="549" y="7089"/>
                </a:lnTo>
                <a:lnTo>
                  <a:pt x="411" y="7104"/>
                </a:lnTo>
                <a:lnTo>
                  <a:pt x="273" y="7118"/>
                </a:lnTo>
                <a:lnTo>
                  <a:pt x="136" y="7128"/>
                </a:lnTo>
                <a:lnTo>
                  <a:pt x="0" y="7136"/>
                </a:lnTo>
                <a:lnTo>
                  <a:pt x="0" y="9314"/>
                </a:lnTo>
                <a:lnTo>
                  <a:pt x="0" y="9314"/>
                </a:lnTo>
                <a:lnTo>
                  <a:pt x="83" y="9311"/>
                </a:lnTo>
                <a:lnTo>
                  <a:pt x="166" y="9307"/>
                </a:lnTo>
                <a:lnTo>
                  <a:pt x="166" y="9307"/>
                </a:lnTo>
                <a:lnTo>
                  <a:pt x="184" y="9307"/>
                </a:lnTo>
                <a:lnTo>
                  <a:pt x="202" y="9307"/>
                </a:lnTo>
                <a:lnTo>
                  <a:pt x="220" y="9307"/>
                </a:lnTo>
                <a:lnTo>
                  <a:pt x="237" y="9309"/>
                </a:lnTo>
                <a:lnTo>
                  <a:pt x="272" y="9314"/>
                </a:lnTo>
                <a:lnTo>
                  <a:pt x="307" y="9323"/>
                </a:lnTo>
                <a:lnTo>
                  <a:pt x="340" y="9334"/>
                </a:lnTo>
                <a:lnTo>
                  <a:pt x="372" y="9347"/>
                </a:lnTo>
                <a:lnTo>
                  <a:pt x="402" y="9363"/>
                </a:lnTo>
                <a:lnTo>
                  <a:pt x="431" y="9382"/>
                </a:lnTo>
                <a:lnTo>
                  <a:pt x="458" y="9403"/>
                </a:lnTo>
                <a:lnTo>
                  <a:pt x="484" y="9425"/>
                </a:lnTo>
                <a:lnTo>
                  <a:pt x="508" y="9450"/>
                </a:lnTo>
                <a:lnTo>
                  <a:pt x="530" y="9478"/>
                </a:lnTo>
                <a:lnTo>
                  <a:pt x="549" y="9506"/>
                </a:lnTo>
                <a:lnTo>
                  <a:pt x="567" y="9538"/>
                </a:lnTo>
                <a:lnTo>
                  <a:pt x="574" y="9554"/>
                </a:lnTo>
                <a:lnTo>
                  <a:pt x="582" y="9570"/>
                </a:lnTo>
                <a:lnTo>
                  <a:pt x="588" y="9588"/>
                </a:lnTo>
                <a:lnTo>
                  <a:pt x="593" y="9604"/>
                </a:lnTo>
                <a:lnTo>
                  <a:pt x="755" y="10135"/>
                </a:lnTo>
                <a:lnTo>
                  <a:pt x="755" y="10135"/>
                </a:lnTo>
                <a:lnTo>
                  <a:pt x="761" y="10154"/>
                </a:lnTo>
                <a:lnTo>
                  <a:pt x="769" y="10171"/>
                </a:lnTo>
                <a:lnTo>
                  <a:pt x="776" y="10189"/>
                </a:lnTo>
                <a:lnTo>
                  <a:pt x="785" y="10206"/>
                </a:lnTo>
                <a:lnTo>
                  <a:pt x="794" y="10222"/>
                </a:lnTo>
                <a:lnTo>
                  <a:pt x="804" y="10239"/>
                </a:lnTo>
                <a:lnTo>
                  <a:pt x="814" y="10255"/>
                </a:lnTo>
                <a:lnTo>
                  <a:pt x="825" y="10270"/>
                </a:lnTo>
                <a:lnTo>
                  <a:pt x="836" y="10284"/>
                </a:lnTo>
                <a:lnTo>
                  <a:pt x="848" y="10297"/>
                </a:lnTo>
                <a:lnTo>
                  <a:pt x="861" y="10311"/>
                </a:lnTo>
                <a:lnTo>
                  <a:pt x="875" y="10323"/>
                </a:lnTo>
                <a:lnTo>
                  <a:pt x="888" y="10336"/>
                </a:lnTo>
                <a:lnTo>
                  <a:pt x="902" y="10347"/>
                </a:lnTo>
                <a:lnTo>
                  <a:pt x="917" y="10358"/>
                </a:lnTo>
                <a:lnTo>
                  <a:pt x="933" y="10368"/>
                </a:lnTo>
                <a:lnTo>
                  <a:pt x="948" y="10378"/>
                </a:lnTo>
                <a:lnTo>
                  <a:pt x="964" y="10387"/>
                </a:lnTo>
                <a:lnTo>
                  <a:pt x="981" y="10395"/>
                </a:lnTo>
                <a:lnTo>
                  <a:pt x="998" y="10402"/>
                </a:lnTo>
                <a:lnTo>
                  <a:pt x="1014" y="10410"/>
                </a:lnTo>
                <a:lnTo>
                  <a:pt x="1032" y="10415"/>
                </a:lnTo>
                <a:lnTo>
                  <a:pt x="1051" y="10421"/>
                </a:lnTo>
                <a:lnTo>
                  <a:pt x="1068" y="10425"/>
                </a:lnTo>
                <a:lnTo>
                  <a:pt x="1087" y="10428"/>
                </a:lnTo>
                <a:lnTo>
                  <a:pt x="1105" y="10431"/>
                </a:lnTo>
                <a:lnTo>
                  <a:pt x="1124" y="10433"/>
                </a:lnTo>
                <a:lnTo>
                  <a:pt x="1143" y="10435"/>
                </a:lnTo>
                <a:lnTo>
                  <a:pt x="1162" y="10435"/>
                </a:lnTo>
                <a:lnTo>
                  <a:pt x="1180" y="10433"/>
                </a:lnTo>
                <a:lnTo>
                  <a:pt x="1200" y="10432"/>
                </a:lnTo>
                <a:lnTo>
                  <a:pt x="1219" y="10430"/>
                </a:lnTo>
                <a:lnTo>
                  <a:pt x="1219" y="10430"/>
                </a:lnTo>
                <a:lnTo>
                  <a:pt x="1355" y="10410"/>
                </a:lnTo>
                <a:lnTo>
                  <a:pt x="1491" y="10387"/>
                </a:lnTo>
                <a:lnTo>
                  <a:pt x="1628" y="10362"/>
                </a:lnTo>
                <a:lnTo>
                  <a:pt x="1764" y="10336"/>
                </a:lnTo>
                <a:lnTo>
                  <a:pt x="1764" y="10336"/>
                </a:lnTo>
                <a:lnTo>
                  <a:pt x="1900" y="10309"/>
                </a:lnTo>
                <a:lnTo>
                  <a:pt x="2036" y="10279"/>
                </a:lnTo>
                <a:lnTo>
                  <a:pt x="2171" y="10247"/>
                </a:lnTo>
                <a:lnTo>
                  <a:pt x="2304" y="10214"/>
                </a:lnTo>
                <a:lnTo>
                  <a:pt x="2304" y="10214"/>
                </a:lnTo>
                <a:lnTo>
                  <a:pt x="2323" y="10209"/>
                </a:lnTo>
                <a:lnTo>
                  <a:pt x="2340" y="10202"/>
                </a:lnTo>
                <a:lnTo>
                  <a:pt x="2359" y="10196"/>
                </a:lnTo>
                <a:lnTo>
                  <a:pt x="2377" y="10189"/>
                </a:lnTo>
                <a:lnTo>
                  <a:pt x="2393" y="10180"/>
                </a:lnTo>
                <a:lnTo>
                  <a:pt x="2410" y="10171"/>
                </a:lnTo>
                <a:lnTo>
                  <a:pt x="2425" y="10161"/>
                </a:lnTo>
                <a:lnTo>
                  <a:pt x="2441" y="10151"/>
                </a:lnTo>
                <a:lnTo>
                  <a:pt x="2456" y="10140"/>
                </a:lnTo>
                <a:lnTo>
                  <a:pt x="2470" y="10129"/>
                </a:lnTo>
                <a:lnTo>
                  <a:pt x="2485" y="10116"/>
                </a:lnTo>
                <a:lnTo>
                  <a:pt x="2498" y="10104"/>
                </a:lnTo>
                <a:lnTo>
                  <a:pt x="2510" y="10090"/>
                </a:lnTo>
                <a:lnTo>
                  <a:pt x="2522" y="10077"/>
                </a:lnTo>
                <a:lnTo>
                  <a:pt x="2534" y="10063"/>
                </a:lnTo>
                <a:lnTo>
                  <a:pt x="2545" y="10048"/>
                </a:lnTo>
                <a:lnTo>
                  <a:pt x="2555" y="10033"/>
                </a:lnTo>
                <a:lnTo>
                  <a:pt x="2565" y="10017"/>
                </a:lnTo>
                <a:lnTo>
                  <a:pt x="2574" y="10000"/>
                </a:lnTo>
                <a:lnTo>
                  <a:pt x="2581" y="9984"/>
                </a:lnTo>
                <a:lnTo>
                  <a:pt x="2589" y="9967"/>
                </a:lnTo>
                <a:lnTo>
                  <a:pt x="2596" y="9951"/>
                </a:lnTo>
                <a:lnTo>
                  <a:pt x="2602" y="9933"/>
                </a:lnTo>
                <a:lnTo>
                  <a:pt x="2607" y="9914"/>
                </a:lnTo>
                <a:lnTo>
                  <a:pt x="2611" y="9897"/>
                </a:lnTo>
                <a:lnTo>
                  <a:pt x="2615" y="9878"/>
                </a:lnTo>
                <a:lnTo>
                  <a:pt x="2619" y="9859"/>
                </a:lnTo>
                <a:lnTo>
                  <a:pt x="2620" y="9841"/>
                </a:lnTo>
                <a:lnTo>
                  <a:pt x="2621" y="9822"/>
                </a:lnTo>
                <a:lnTo>
                  <a:pt x="2621" y="9803"/>
                </a:lnTo>
                <a:lnTo>
                  <a:pt x="2621" y="9783"/>
                </a:lnTo>
                <a:lnTo>
                  <a:pt x="2620" y="9765"/>
                </a:lnTo>
                <a:lnTo>
                  <a:pt x="2566" y="9212"/>
                </a:lnTo>
                <a:lnTo>
                  <a:pt x="2566" y="9212"/>
                </a:lnTo>
                <a:lnTo>
                  <a:pt x="2565" y="9193"/>
                </a:lnTo>
                <a:lnTo>
                  <a:pt x="2564" y="9176"/>
                </a:lnTo>
                <a:lnTo>
                  <a:pt x="2565" y="9158"/>
                </a:lnTo>
                <a:lnTo>
                  <a:pt x="2565" y="9140"/>
                </a:lnTo>
                <a:lnTo>
                  <a:pt x="2570" y="9105"/>
                </a:lnTo>
                <a:lnTo>
                  <a:pt x="2576" y="9071"/>
                </a:lnTo>
                <a:lnTo>
                  <a:pt x="2586" y="9037"/>
                </a:lnTo>
                <a:lnTo>
                  <a:pt x="2599" y="9005"/>
                </a:lnTo>
                <a:lnTo>
                  <a:pt x="2614" y="8974"/>
                </a:lnTo>
                <a:lnTo>
                  <a:pt x="2631" y="8944"/>
                </a:lnTo>
                <a:lnTo>
                  <a:pt x="2651" y="8916"/>
                </a:lnTo>
                <a:lnTo>
                  <a:pt x="2672" y="8889"/>
                </a:lnTo>
                <a:lnTo>
                  <a:pt x="2697" y="8865"/>
                </a:lnTo>
                <a:lnTo>
                  <a:pt x="2723" y="8842"/>
                </a:lnTo>
                <a:lnTo>
                  <a:pt x="2752" y="8822"/>
                </a:lnTo>
                <a:lnTo>
                  <a:pt x="2782" y="8803"/>
                </a:lnTo>
                <a:lnTo>
                  <a:pt x="2797" y="8794"/>
                </a:lnTo>
                <a:lnTo>
                  <a:pt x="2813" y="8787"/>
                </a:lnTo>
                <a:lnTo>
                  <a:pt x="2831" y="8780"/>
                </a:lnTo>
                <a:lnTo>
                  <a:pt x="2847" y="8774"/>
                </a:lnTo>
                <a:lnTo>
                  <a:pt x="2847" y="8774"/>
                </a:lnTo>
                <a:lnTo>
                  <a:pt x="2973" y="8728"/>
                </a:lnTo>
                <a:lnTo>
                  <a:pt x="3098" y="8682"/>
                </a:lnTo>
                <a:lnTo>
                  <a:pt x="3222" y="8633"/>
                </a:lnTo>
                <a:lnTo>
                  <a:pt x="3345" y="8583"/>
                </a:lnTo>
                <a:lnTo>
                  <a:pt x="3467" y="8532"/>
                </a:lnTo>
                <a:lnTo>
                  <a:pt x="3588" y="8480"/>
                </a:lnTo>
                <a:lnTo>
                  <a:pt x="3709" y="8425"/>
                </a:lnTo>
                <a:lnTo>
                  <a:pt x="3827" y="8369"/>
                </a:lnTo>
                <a:lnTo>
                  <a:pt x="3827" y="8369"/>
                </a:lnTo>
                <a:lnTo>
                  <a:pt x="3843" y="8361"/>
                </a:lnTo>
                <a:lnTo>
                  <a:pt x="3861" y="8354"/>
                </a:lnTo>
                <a:lnTo>
                  <a:pt x="3877" y="8349"/>
                </a:lnTo>
                <a:lnTo>
                  <a:pt x="3895" y="8343"/>
                </a:lnTo>
                <a:lnTo>
                  <a:pt x="3928" y="8335"/>
                </a:lnTo>
                <a:lnTo>
                  <a:pt x="3963" y="8330"/>
                </a:lnTo>
                <a:lnTo>
                  <a:pt x="3998" y="8328"/>
                </a:lnTo>
                <a:lnTo>
                  <a:pt x="4033" y="8328"/>
                </a:lnTo>
                <a:lnTo>
                  <a:pt x="4067" y="8330"/>
                </a:lnTo>
                <a:lnTo>
                  <a:pt x="4100" y="8336"/>
                </a:lnTo>
                <a:lnTo>
                  <a:pt x="4134" y="8345"/>
                </a:lnTo>
                <a:lnTo>
                  <a:pt x="4167" y="8356"/>
                </a:lnTo>
                <a:lnTo>
                  <a:pt x="4198" y="8371"/>
                </a:lnTo>
                <a:lnTo>
                  <a:pt x="4229" y="8388"/>
                </a:lnTo>
                <a:lnTo>
                  <a:pt x="4258" y="8407"/>
                </a:lnTo>
                <a:lnTo>
                  <a:pt x="4285" y="8429"/>
                </a:lnTo>
                <a:lnTo>
                  <a:pt x="4299" y="8441"/>
                </a:lnTo>
                <a:lnTo>
                  <a:pt x="4311" y="8454"/>
                </a:lnTo>
                <a:lnTo>
                  <a:pt x="4324" y="8466"/>
                </a:lnTo>
                <a:lnTo>
                  <a:pt x="4335" y="8480"/>
                </a:lnTo>
                <a:lnTo>
                  <a:pt x="4689" y="8909"/>
                </a:lnTo>
                <a:lnTo>
                  <a:pt x="4689" y="8909"/>
                </a:lnTo>
                <a:lnTo>
                  <a:pt x="4702" y="8924"/>
                </a:lnTo>
                <a:lnTo>
                  <a:pt x="4715" y="8939"/>
                </a:lnTo>
                <a:lnTo>
                  <a:pt x="4729" y="8951"/>
                </a:lnTo>
                <a:lnTo>
                  <a:pt x="4743" y="8964"/>
                </a:lnTo>
                <a:lnTo>
                  <a:pt x="4758" y="8976"/>
                </a:lnTo>
                <a:lnTo>
                  <a:pt x="4773" y="8988"/>
                </a:lnTo>
                <a:lnTo>
                  <a:pt x="4789" y="8997"/>
                </a:lnTo>
                <a:lnTo>
                  <a:pt x="4804" y="9007"/>
                </a:lnTo>
                <a:lnTo>
                  <a:pt x="4821" y="9016"/>
                </a:lnTo>
                <a:lnTo>
                  <a:pt x="4838" y="9024"/>
                </a:lnTo>
                <a:lnTo>
                  <a:pt x="4854" y="9031"/>
                </a:lnTo>
                <a:lnTo>
                  <a:pt x="4871" y="9039"/>
                </a:lnTo>
                <a:lnTo>
                  <a:pt x="4889" y="9044"/>
                </a:lnTo>
                <a:lnTo>
                  <a:pt x="4906" y="9050"/>
                </a:lnTo>
                <a:lnTo>
                  <a:pt x="4925" y="9054"/>
                </a:lnTo>
                <a:lnTo>
                  <a:pt x="4942" y="9057"/>
                </a:lnTo>
                <a:lnTo>
                  <a:pt x="4961" y="9060"/>
                </a:lnTo>
                <a:lnTo>
                  <a:pt x="4979" y="9062"/>
                </a:lnTo>
                <a:lnTo>
                  <a:pt x="4997" y="9064"/>
                </a:lnTo>
                <a:lnTo>
                  <a:pt x="5016" y="9064"/>
                </a:lnTo>
                <a:lnTo>
                  <a:pt x="5035" y="9064"/>
                </a:lnTo>
                <a:lnTo>
                  <a:pt x="5052" y="9062"/>
                </a:lnTo>
                <a:lnTo>
                  <a:pt x="5071" y="9060"/>
                </a:lnTo>
                <a:lnTo>
                  <a:pt x="5090" y="9057"/>
                </a:lnTo>
                <a:lnTo>
                  <a:pt x="5107" y="9054"/>
                </a:lnTo>
                <a:lnTo>
                  <a:pt x="5126" y="9049"/>
                </a:lnTo>
                <a:lnTo>
                  <a:pt x="5143" y="9044"/>
                </a:lnTo>
                <a:lnTo>
                  <a:pt x="5162" y="9037"/>
                </a:lnTo>
                <a:lnTo>
                  <a:pt x="5179" y="9030"/>
                </a:lnTo>
                <a:lnTo>
                  <a:pt x="5197" y="9022"/>
                </a:lnTo>
                <a:lnTo>
                  <a:pt x="5214" y="9014"/>
                </a:lnTo>
                <a:lnTo>
                  <a:pt x="5231" y="9004"/>
                </a:lnTo>
                <a:lnTo>
                  <a:pt x="5231" y="9004"/>
                </a:lnTo>
                <a:lnTo>
                  <a:pt x="5349" y="8933"/>
                </a:lnTo>
                <a:lnTo>
                  <a:pt x="5468" y="8859"/>
                </a:lnTo>
                <a:lnTo>
                  <a:pt x="5584" y="8784"/>
                </a:lnTo>
                <a:lnTo>
                  <a:pt x="5700" y="8708"/>
                </a:lnTo>
                <a:lnTo>
                  <a:pt x="5813" y="8631"/>
                </a:lnTo>
                <a:lnTo>
                  <a:pt x="5927" y="8552"/>
                </a:lnTo>
                <a:lnTo>
                  <a:pt x="6039" y="8471"/>
                </a:lnTo>
                <a:lnTo>
                  <a:pt x="6150" y="8390"/>
                </a:lnTo>
                <a:lnTo>
                  <a:pt x="6150" y="8390"/>
                </a:lnTo>
                <a:lnTo>
                  <a:pt x="6165" y="8378"/>
                </a:lnTo>
                <a:lnTo>
                  <a:pt x="6180" y="8365"/>
                </a:lnTo>
                <a:lnTo>
                  <a:pt x="6194" y="8353"/>
                </a:lnTo>
                <a:lnTo>
                  <a:pt x="6207" y="8339"/>
                </a:lnTo>
                <a:lnTo>
                  <a:pt x="6220" y="8325"/>
                </a:lnTo>
                <a:lnTo>
                  <a:pt x="6231" y="8310"/>
                </a:lnTo>
                <a:lnTo>
                  <a:pt x="6242" y="8295"/>
                </a:lnTo>
                <a:lnTo>
                  <a:pt x="6252" y="8279"/>
                </a:lnTo>
                <a:lnTo>
                  <a:pt x="6262" y="8264"/>
                </a:lnTo>
                <a:lnTo>
                  <a:pt x="6271" y="8248"/>
                </a:lnTo>
                <a:lnTo>
                  <a:pt x="6280" y="8230"/>
                </a:lnTo>
                <a:lnTo>
                  <a:pt x="6287" y="8214"/>
                </a:lnTo>
                <a:lnTo>
                  <a:pt x="6293" y="8197"/>
                </a:lnTo>
                <a:lnTo>
                  <a:pt x="6300" y="8179"/>
                </a:lnTo>
                <a:lnTo>
                  <a:pt x="6305" y="8162"/>
                </a:lnTo>
                <a:lnTo>
                  <a:pt x="6308" y="8144"/>
                </a:lnTo>
                <a:lnTo>
                  <a:pt x="6312" y="8126"/>
                </a:lnTo>
                <a:lnTo>
                  <a:pt x="6315" y="8108"/>
                </a:lnTo>
                <a:lnTo>
                  <a:pt x="6317" y="8089"/>
                </a:lnTo>
                <a:lnTo>
                  <a:pt x="6318" y="8071"/>
                </a:lnTo>
                <a:lnTo>
                  <a:pt x="6318" y="8053"/>
                </a:lnTo>
                <a:lnTo>
                  <a:pt x="6318" y="8035"/>
                </a:lnTo>
                <a:lnTo>
                  <a:pt x="6317" y="8016"/>
                </a:lnTo>
                <a:lnTo>
                  <a:pt x="6315" y="7997"/>
                </a:lnTo>
                <a:lnTo>
                  <a:pt x="6312" y="7980"/>
                </a:lnTo>
                <a:lnTo>
                  <a:pt x="6308" y="7961"/>
                </a:lnTo>
                <a:lnTo>
                  <a:pt x="6305" y="7942"/>
                </a:lnTo>
                <a:lnTo>
                  <a:pt x="6298" y="7925"/>
                </a:lnTo>
                <a:lnTo>
                  <a:pt x="6292" y="7906"/>
                </a:lnTo>
                <a:lnTo>
                  <a:pt x="6286" y="7889"/>
                </a:lnTo>
                <a:lnTo>
                  <a:pt x="6277" y="7871"/>
                </a:lnTo>
                <a:lnTo>
                  <a:pt x="6268" y="7854"/>
                </a:lnTo>
                <a:lnTo>
                  <a:pt x="6008" y="7362"/>
                </a:lnTo>
                <a:lnTo>
                  <a:pt x="6008" y="7362"/>
                </a:lnTo>
                <a:lnTo>
                  <a:pt x="5999" y="7346"/>
                </a:lnTo>
                <a:lnTo>
                  <a:pt x="5992" y="7330"/>
                </a:lnTo>
                <a:lnTo>
                  <a:pt x="5985" y="7314"/>
                </a:lnTo>
                <a:lnTo>
                  <a:pt x="5979" y="7296"/>
                </a:lnTo>
                <a:lnTo>
                  <a:pt x="5969" y="7262"/>
                </a:lnTo>
                <a:lnTo>
                  <a:pt x="5963" y="7229"/>
                </a:lnTo>
                <a:lnTo>
                  <a:pt x="5959" y="7194"/>
                </a:lnTo>
                <a:lnTo>
                  <a:pt x="5958" y="7159"/>
                </a:lnTo>
                <a:lnTo>
                  <a:pt x="5960" y="7125"/>
                </a:lnTo>
                <a:lnTo>
                  <a:pt x="5965" y="7090"/>
                </a:lnTo>
                <a:lnTo>
                  <a:pt x="5972" y="7057"/>
                </a:lnTo>
                <a:lnTo>
                  <a:pt x="5983" y="7024"/>
                </a:lnTo>
                <a:lnTo>
                  <a:pt x="5995" y="6992"/>
                </a:lnTo>
                <a:lnTo>
                  <a:pt x="6010" y="6960"/>
                </a:lnTo>
                <a:lnTo>
                  <a:pt x="6029" y="6931"/>
                </a:lnTo>
                <a:lnTo>
                  <a:pt x="6050" y="6903"/>
                </a:lnTo>
                <a:lnTo>
                  <a:pt x="6061" y="6889"/>
                </a:lnTo>
                <a:lnTo>
                  <a:pt x="6073" y="6876"/>
                </a:lnTo>
                <a:lnTo>
                  <a:pt x="6085" y="6863"/>
                </a:lnTo>
                <a:lnTo>
                  <a:pt x="6099" y="6851"/>
                </a:lnTo>
                <a:lnTo>
                  <a:pt x="6099" y="6851"/>
                </a:lnTo>
                <a:lnTo>
                  <a:pt x="6197" y="6761"/>
                </a:lnTo>
                <a:lnTo>
                  <a:pt x="6293" y="6670"/>
                </a:lnTo>
                <a:lnTo>
                  <a:pt x="6389" y="6578"/>
                </a:lnTo>
                <a:lnTo>
                  <a:pt x="6484" y="6485"/>
                </a:lnTo>
                <a:lnTo>
                  <a:pt x="6577" y="6390"/>
                </a:lnTo>
                <a:lnTo>
                  <a:pt x="6669" y="6294"/>
                </a:lnTo>
                <a:lnTo>
                  <a:pt x="6759" y="6197"/>
                </a:lnTo>
                <a:lnTo>
                  <a:pt x="6848" y="6100"/>
                </a:lnTo>
                <a:lnTo>
                  <a:pt x="6848" y="6100"/>
                </a:lnTo>
                <a:lnTo>
                  <a:pt x="6860" y="6086"/>
                </a:lnTo>
                <a:lnTo>
                  <a:pt x="6873" y="6074"/>
                </a:lnTo>
                <a:lnTo>
                  <a:pt x="6886" y="6061"/>
                </a:lnTo>
                <a:lnTo>
                  <a:pt x="6900" y="6050"/>
                </a:lnTo>
                <a:lnTo>
                  <a:pt x="6928" y="6030"/>
                </a:lnTo>
                <a:lnTo>
                  <a:pt x="6958" y="6011"/>
                </a:lnTo>
                <a:lnTo>
                  <a:pt x="6989" y="5996"/>
                </a:lnTo>
                <a:lnTo>
                  <a:pt x="7022" y="5983"/>
                </a:lnTo>
                <a:lnTo>
                  <a:pt x="7054" y="5973"/>
                </a:lnTo>
                <a:lnTo>
                  <a:pt x="7088" y="5965"/>
                </a:lnTo>
                <a:lnTo>
                  <a:pt x="7123" y="5960"/>
                </a:lnTo>
                <a:lnTo>
                  <a:pt x="7157" y="5959"/>
                </a:lnTo>
                <a:lnTo>
                  <a:pt x="7192" y="5959"/>
                </a:lnTo>
                <a:lnTo>
                  <a:pt x="7226" y="5963"/>
                </a:lnTo>
                <a:lnTo>
                  <a:pt x="7260" y="5970"/>
                </a:lnTo>
                <a:lnTo>
                  <a:pt x="7294" y="5980"/>
                </a:lnTo>
                <a:lnTo>
                  <a:pt x="7311" y="5985"/>
                </a:lnTo>
                <a:lnTo>
                  <a:pt x="7327" y="5993"/>
                </a:lnTo>
                <a:lnTo>
                  <a:pt x="7344" y="6000"/>
                </a:lnTo>
                <a:lnTo>
                  <a:pt x="7360" y="6007"/>
                </a:lnTo>
                <a:lnTo>
                  <a:pt x="7850" y="6268"/>
                </a:lnTo>
                <a:lnTo>
                  <a:pt x="7850" y="6268"/>
                </a:lnTo>
                <a:lnTo>
                  <a:pt x="7868" y="6277"/>
                </a:lnTo>
                <a:lnTo>
                  <a:pt x="7885" y="6286"/>
                </a:lnTo>
                <a:lnTo>
                  <a:pt x="7903" y="6292"/>
                </a:lnTo>
                <a:lnTo>
                  <a:pt x="7921" y="6298"/>
                </a:lnTo>
                <a:lnTo>
                  <a:pt x="7939" y="6303"/>
                </a:lnTo>
                <a:lnTo>
                  <a:pt x="7957" y="6308"/>
                </a:lnTo>
                <a:lnTo>
                  <a:pt x="7976" y="6312"/>
                </a:lnTo>
                <a:lnTo>
                  <a:pt x="7995" y="6314"/>
                </a:lnTo>
                <a:lnTo>
                  <a:pt x="8012" y="6317"/>
                </a:lnTo>
                <a:lnTo>
                  <a:pt x="8031" y="6318"/>
                </a:lnTo>
                <a:lnTo>
                  <a:pt x="8050" y="6318"/>
                </a:lnTo>
                <a:lnTo>
                  <a:pt x="8068" y="6318"/>
                </a:lnTo>
                <a:lnTo>
                  <a:pt x="8087" y="6317"/>
                </a:lnTo>
                <a:lnTo>
                  <a:pt x="8105" y="6314"/>
                </a:lnTo>
                <a:lnTo>
                  <a:pt x="8123" y="6312"/>
                </a:lnTo>
                <a:lnTo>
                  <a:pt x="8141" y="6308"/>
                </a:lnTo>
                <a:lnTo>
                  <a:pt x="8158" y="6303"/>
                </a:lnTo>
                <a:lnTo>
                  <a:pt x="8177" y="6298"/>
                </a:lnTo>
                <a:lnTo>
                  <a:pt x="8194" y="6293"/>
                </a:lnTo>
                <a:lnTo>
                  <a:pt x="8211" y="6286"/>
                </a:lnTo>
                <a:lnTo>
                  <a:pt x="8228" y="6278"/>
                </a:lnTo>
                <a:lnTo>
                  <a:pt x="8244" y="6271"/>
                </a:lnTo>
                <a:lnTo>
                  <a:pt x="8261" y="6262"/>
                </a:lnTo>
                <a:lnTo>
                  <a:pt x="8277" y="6252"/>
                </a:lnTo>
                <a:lnTo>
                  <a:pt x="8292" y="6242"/>
                </a:lnTo>
                <a:lnTo>
                  <a:pt x="8307" y="6231"/>
                </a:lnTo>
                <a:lnTo>
                  <a:pt x="8322" y="6218"/>
                </a:lnTo>
                <a:lnTo>
                  <a:pt x="8335" y="6206"/>
                </a:lnTo>
                <a:lnTo>
                  <a:pt x="8349" y="6193"/>
                </a:lnTo>
                <a:lnTo>
                  <a:pt x="8363" y="6178"/>
                </a:lnTo>
                <a:lnTo>
                  <a:pt x="8375" y="6165"/>
                </a:lnTo>
                <a:lnTo>
                  <a:pt x="8387" y="6148"/>
                </a:lnTo>
                <a:lnTo>
                  <a:pt x="8387" y="6148"/>
                </a:lnTo>
                <a:lnTo>
                  <a:pt x="8469" y="6037"/>
                </a:lnTo>
                <a:lnTo>
                  <a:pt x="8549" y="5925"/>
                </a:lnTo>
                <a:lnTo>
                  <a:pt x="8629" y="5812"/>
                </a:lnTo>
                <a:lnTo>
                  <a:pt x="8706" y="5697"/>
                </a:lnTo>
                <a:lnTo>
                  <a:pt x="8782" y="5582"/>
                </a:lnTo>
                <a:lnTo>
                  <a:pt x="8857" y="5465"/>
                </a:lnTo>
                <a:lnTo>
                  <a:pt x="8929" y="5348"/>
                </a:lnTo>
                <a:lnTo>
                  <a:pt x="9001" y="5229"/>
                </a:lnTo>
                <a:lnTo>
                  <a:pt x="9001" y="5229"/>
                </a:lnTo>
                <a:lnTo>
                  <a:pt x="9010" y="5213"/>
                </a:lnTo>
                <a:lnTo>
                  <a:pt x="9019" y="5195"/>
                </a:lnTo>
                <a:lnTo>
                  <a:pt x="9028" y="5178"/>
                </a:lnTo>
                <a:lnTo>
                  <a:pt x="9034" y="5160"/>
                </a:lnTo>
                <a:lnTo>
                  <a:pt x="9040" y="5143"/>
                </a:lnTo>
                <a:lnTo>
                  <a:pt x="9046" y="5124"/>
                </a:lnTo>
                <a:lnTo>
                  <a:pt x="9050" y="5107"/>
                </a:lnTo>
                <a:lnTo>
                  <a:pt x="9054" y="5088"/>
                </a:lnTo>
                <a:lnTo>
                  <a:pt x="9056" y="5069"/>
                </a:lnTo>
                <a:lnTo>
                  <a:pt x="9059" y="5052"/>
                </a:lnTo>
                <a:lnTo>
                  <a:pt x="9060" y="5033"/>
                </a:lnTo>
                <a:lnTo>
                  <a:pt x="9060" y="5015"/>
                </a:lnTo>
                <a:lnTo>
                  <a:pt x="9060" y="4996"/>
                </a:lnTo>
                <a:lnTo>
                  <a:pt x="9059" y="4978"/>
                </a:lnTo>
                <a:lnTo>
                  <a:pt x="9056" y="4960"/>
                </a:lnTo>
                <a:lnTo>
                  <a:pt x="9054" y="4941"/>
                </a:lnTo>
                <a:lnTo>
                  <a:pt x="9050" y="4923"/>
                </a:lnTo>
                <a:lnTo>
                  <a:pt x="9046" y="4906"/>
                </a:lnTo>
                <a:lnTo>
                  <a:pt x="9041" y="4889"/>
                </a:lnTo>
                <a:lnTo>
                  <a:pt x="9035" y="4871"/>
                </a:lnTo>
                <a:lnTo>
                  <a:pt x="9029" y="4854"/>
                </a:lnTo>
                <a:lnTo>
                  <a:pt x="9021" y="4836"/>
                </a:lnTo>
                <a:lnTo>
                  <a:pt x="9013" y="4820"/>
                </a:lnTo>
                <a:lnTo>
                  <a:pt x="9004" y="4804"/>
                </a:lnTo>
                <a:lnTo>
                  <a:pt x="8994" y="4788"/>
                </a:lnTo>
                <a:lnTo>
                  <a:pt x="8984" y="4771"/>
                </a:lnTo>
                <a:lnTo>
                  <a:pt x="8973" y="4756"/>
                </a:lnTo>
                <a:lnTo>
                  <a:pt x="8962" y="4743"/>
                </a:lnTo>
                <a:lnTo>
                  <a:pt x="8948" y="4728"/>
                </a:lnTo>
                <a:lnTo>
                  <a:pt x="8935" y="4714"/>
                </a:lnTo>
                <a:lnTo>
                  <a:pt x="8922" y="4700"/>
                </a:lnTo>
                <a:lnTo>
                  <a:pt x="8907" y="4688"/>
                </a:lnTo>
                <a:lnTo>
                  <a:pt x="8478" y="4335"/>
                </a:lnTo>
                <a:lnTo>
                  <a:pt x="8478" y="4335"/>
                </a:lnTo>
                <a:lnTo>
                  <a:pt x="8464" y="4323"/>
                </a:lnTo>
                <a:lnTo>
                  <a:pt x="8451" y="4311"/>
                </a:lnTo>
                <a:lnTo>
                  <a:pt x="8439" y="4299"/>
                </a:lnTo>
                <a:lnTo>
                  <a:pt x="8426" y="4285"/>
                </a:lnTo>
                <a:lnTo>
                  <a:pt x="8405" y="4257"/>
                </a:lnTo>
                <a:lnTo>
                  <a:pt x="8385" y="4229"/>
                </a:lnTo>
                <a:lnTo>
                  <a:pt x="8369" y="4197"/>
                </a:lnTo>
                <a:lnTo>
                  <a:pt x="8354" y="4166"/>
                </a:lnTo>
                <a:lnTo>
                  <a:pt x="8343" y="4134"/>
                </a:lnTo>
                <a:lnTo>
                  <a:pt x="8334" y="4100"/>
                </a:lnTo>
                <a:lnTo>
                  <a:pt x="8328" y="4067"/>
                </a:lnTo>
                <a:lnTo>
                  <a:pt x="8325" y="4032"/>
                </a:lnTo>
                <a:lnTo>
                  <a:pt x="8325" y="3997"/>
                </a:lnTo>
                <a:lnTo>
                  <a:pt x="8328" y="3963"/>
                </a:lnTo>
                <a:lnTo>
                  <a:pt x="8333" y="3928"/>
                </a:lnTo>
                <a:lnTo>
                  <a:pt x="8342" y="3893"/>
                </a:lnTo>
                <a:lnTo>
                  <a:pt x="8347" y="3877"/>
                </a:lnTo>
                <a:lnTo>
                  <a:pt x="8353" y="3859"/>
                </a:lnTo>
                <a:lnTo>
                  <a:pt x="8359" y="3843"/>
                </a:lnTo>
                <a:lnTo>
                  <a:pt x="8367" y="3827"/>
                </a:lnTo>
                <a:lnTo>
                  <a:pt x="8367" y="3827"/>
                </a:lnTo>
                <a:lnTo>
                  <a:pt x="8423" y="3707"/>
                </a:lnTo>
                <a:lnTo>
                  <a:pt x="8478" y="3586"/>
                </a:lnTo>
                <a:lnTo>
                  <a:pt x="8531" y="3465"/>
                </a:lnTo>
                <a:lnTo>
                  <a:pt x="8584" y="3343"/>
                </a:lnTo>
                <a:lnTo>
                  <a:pt x="8634" y="3220"/>
                </a:lnTo>
                <a:lnTo>
                  <a:pt x="8682" y="3096"/>
                </a:lnTo>
                <a:lnTo>
                  <a:pt x="8728" y="2973"/>
                </a:lnTo>
                <a:lnTo>
                  <a:pt x="8773" y="2847"/>
                </a:lnTo>
                <a:lnTo>
                  <a:pt x="8773" y="2847"/>
                </a:lnTo>
                <a:lnTo>
                  <a:pt x="8779" y="2830"/>
                </a:lnTo>
                <a:lnTo>
                  <a:pt x="8787" y="2814"/>
                </a:lnTo>
                <a:lnTo>
                  <a:pt x="8794" y="2798"/>
                </a:lnTo>
                <a:lnTo>
                  <a:pt x="8803" y="2782"/>
                </a:lnTo>
                <a:lnTo>
                  <a:pt x="8822" y="2752"/>
                </a:lnTo>
                <a:lnTo>
                  <a:pt x="8842" y="2723"/>
                </a:lnTo>
                <a:lnTo>
                  <a:pt x="8864" y="2697"/>
                </a:lnTo>
                <a:lnTo>
                  <a:pt x="8889" y="2673"/>
                </a:lnTo>
                <a:lnTo>
                  <a:pt x="8917" y="2651"/>
                </a:lnTo>
                <a:lnTo>
                  <a:pt x="8944" y="2631"/>
                </a:lnTo>
                <a:lnTo>
                  <a:pt x="8974" y="2615"/>
                </a:lnTo>
                <a:lnTo>
                  <a:pt x="9005" y="2600"/>
                </a:lnTo>
                <a:lnTo>
                  <a:pt x="9038" y="2587"/>
                </a:lnTo>
                <a:lnTo>
                  <a:pt x="9070" y="2577"/>
                </a:lnTo>
                <a:lnTo>
                  <a:pt x="9105" y="2570"/>
                </a:lnTo>
                <a:lnTo>
                  <a:pt x="9140" y="2566"/>
                </a:lnTo>
                <a:lnTo>
                  <a:pt x="9157" y="2565"/>
                </a:lnTo>
                <a:lnTo>
                  <a:pt x="9175" y="2565"/>
                </a:lnTo>
                <a:lnTo>
                  <a:pt x="9194" y="2566"/>
                </a:lnTo>
                <a:lnTo>
                  <a:pt x="9211" y="2567"/>
                </a:lnTo>
                <a:lnTo>
                  <a:pt x="9766" y="2621"/>
                </a:lnTo>
                <a:lnTo>
                  <a:pt x="9766" y="2621"/>
                </a:lnTo>
                <a:lnTo>
                  <a:pt x="9785" y="2622"/>
                </a:lnTo>
                <a:lnTo>
                  <a:pt x="9805" y="2622"/>
                </a:lnTo>
                <a:lnTo>
                  <a:pt x="9824" y="2622"/>
                </a:lnTo>
                <a:lnTo>
                  <a:pt x="9842" y="2621"/>
                </a:lnTo>
                <a:lnTo>
                  <a:pt x="9861" y="2620"/>
                </a:lnTo>
                <a:lnTo>
                  <a:pt x="9880" y="2616"/>
                </a:lnTo>
                <a:lnTo>
                  <a:pt x="9898" y="2612"/>
                </a:lnTo>
                <a:lnTo>
                  <a:pt x="9916" y="2608"/>
                </a:lnTo>
                <a:lnTo>
                  <a:pt x="9935" y="2603"/>
                </a:lnTo>
                <a:lnTo>
                  <a:pt x="9952" y="2597"/>
                </a:lnTo>
                <a:lnTo>
                  <a:pt x="9968" y="2590"/>
                </a:lnTo>
                <a:lnTo>
                  <a:pt x="9986" y="2582"/>
                </a:lnTo>
                <a:lnTo>
                  <a:pt x="10002" y="2575"/>
                </a:lnTo>
                <a:lnTo>
                  <a:pt x="10018" y="2566"/>
                </a:lnTo>
                <a:lnTo>
                  <a:pt x="10034" y="2556"/>
                </a:lnTo>
                <a:lnTo>
                  <a:pt x="10049" y="2546"/>
                </a:lnTo>
                <a:lnTo>
                  <a:pt x="10064" y="2535"/>
                </a:lnTo>
                <a:lnTo>
                  <a:pt x="10078" y="2523"/>
                </a:lnTo>
                <a:lnTo>
                  <a:pt x="10092" y="2511"/>
                </a:lnTo>
                <a:lnTo>
                  <a:pt x="10105" y="2499"/>
                </a:lnTo>
                <a:lnTo>
                  <a:pt x="10118" y="2486"/>
                </a:lnTo>
                <a:lnTo>
                  <a:pt x="10130" y="2471"/>
                </a:lnTo>
                <a:lnTo>
                  <a:pt x="10142" y="2457"/>
                </a:lnTo>
                <a:lnTo>
                  <a:pt x="10153" y="2442"/>
                </a:lnTo>
                <a:lnTo>
                  <a:pt x="10163" y="2426"/>
                </a:lnTo>
                <a:lnTo>
                  <a:pt x="10173" y="2411"/>
                </a:lnTo>
                <a:lnTo>
                  <a:pt x="10182" y="2394"/>
                </a:lnTo>
                <a:lnTo>
                  <a:pt x="10190" y="2378"/>
                </a:lnTo>
                <a:lnTo>
                  <a:pt x="10198" y="2360"/>
                </a:lnTo>
                <a:lnTo>
                  <a:pt x="10204" y="2343"/>
                </a:lnTo>
                <a:lnTo>
                  <a:pt x="10210" y="2324"/>
                </a:lnTo>
                <a:lnTo>
                  <a:pt x="10215" y="2305"/>
                </a:lnTo>
                <a:lnTo>
                  <a:pt x="10215" y="2305"/>
                </a:lnTo>
                <a:lnTo>
                  <a:pt x="10249" y="2172"/>
                </a:lnTo>
                <a:lnTo>
                  <a:pt x="10280" y="2037"/>
                </a:lnTo>
                <a:lnTo>
                  <a:pt x="10309" y="1902"/>
                </a:lnTo>
                <a:lnTo>
                  <a:pt x="10337" y="1768"/>
                </a:lnTo>
                <a:lnTo>
                  <a:pt x="10364" y="1632"/>
                </a:lnTo>
                <a:lnTo>
                  <a:pt x="10387" y="1494"/>
                </a:lnTo>
                <a:lnTo>
                  <a:pt x="10411" y="1358"/>
                </a:lnTo>
                <a:lnTo>
                  <a:pt x="10431" y="1221"/>
                </a:lnTo>
                <a:lnTo>
                  <a:pt x="10431" y="1221"/>
                </a:lnTo>
                <a:lnTo>
                  <a:pt x="10434" y="1201"/>
                </a:lnTo>
                <a:lnTo>
                  <a:pt x="10435" y="1183"/>
                </a:lnTo>
                <a:lnTo>
                  <a:pt x="10436" y="1164"/>
                </a:lnTo>
                <a:lnTo>
                  <a:pt x="10436" y="1144"/>
                </a:lnTo>
                <a:lnTo>
                  <a:pt x="10435" y="1125"/>
                </a:lnTo>
                <a:lnTo>
                  <a:pt x="10432" y="1106"/>
                </a:lnTo>
                <a:lnTo>
                  <a:pt x="10430" y="1088"/>
                </a:lnTo>
                <a:lnTo>
                  <a:pt x="10426" y="1070"/>
                </a:lnTo>
                <a:lnTo>
                  <a:pt x="10422" y="1052"/>
                </a:lnTo>
                <a:lnTo>
                  <a:pt x="10416" y="1034"/>
                </a:lnTo>
                <a:lnTo>
                  <a:pt x="10411" y="1017"/>
                </a:lnTo>
                <a:lnTo>
                  <a:pt x="10404" y="999"/>
                </a:lnTo>
                <a:lnTo>
                  <a:pt x="10396" y="983"/>
                </a:lnTo>
                <a:lnTo>
                  <a:pt x="10389" y="967"/>
                </a:lnTo>
                <a:lnTo>
                  <a:pt x="10380" y="951"/>
                </a:lnTo>
                <a:lnTo>
                  <a:pt x="10370" y="934"/>
                </a:lnTo>
                <a:lnTo>
                  <a:pt x="10360" y="919"/>
                </a:lnTo>
                <a:lnTo>
                  <a:pt x="10349" y="904"/>
                </a:lnTo>
                <a:lnTo>
                  <a:pt x="10337" y="889"/>
                </a:lnTo>
                <a:lnTo>
                  <a:pt x="10325" y="876"/>
                </a:lnTo>
                <a:lnTo>
                  <a:pt x="10313" y="863"/>
                </a:lnTo>
                <a:lnTo>
                  <a:pt x="10299" y="849"/>
                </a:lnTo>
                <a:lnTo>
                  <a:pt x="10285" y="838"/>
                </a:lnTo>
                <a:lnTo>
                  <a:pt x="10271" y="826"/>
                </a:lnTo>
                <a:lnTo>
                  <a:pt x="10256" y="815"/>
                </a:lnTo>
                <a:lnTo>
                  <a:pt x="10240" y="805"/>
                </a:lnTo>
                <a:lnTo>
                  <a:pt x="10224" y="795"/>
                </a:lnTo>
                <a:lnTo>
                  <a:pt x="10208" y="786"/>
                </a:lnTo>
                <a:lnTo>
                  <a:pt x="10190" y="777"/>
                </a:lnTo>
                <a:lnTo>
                  <a:pt x="10173" y="770"/>
                </a:lnTo>
                <a:lnTo>
                  <a:pt x="10155" y="763"/>
                </a:lnTo>
                <a:lnTo>
                  <a:pt x="10137" y="757"/>
                </a:lnTo>
                <a:lnTo>
                  <a:pt x="10137" y="757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2895600" y="2790009"/>
            <a:ext cx="1610541" cy="1610541"/>
          </a:xfrm>
          <a:custGeom>
            <a:avLst/>
            <a:gdLst>
              <a:gd name="T0" fmla="*/ 9731 w 10435"/>
              <a:gd name="T1" fmla="*/ 7070 h 10437"/>
              <a:gd name="T2" fmla="*/ 8896 w 10435"/>
              <a:gd name="T3" fmla="*/ 6901 h 10437"/>
              <a:gd name="T4" fmla="*/ 8090 w 10435"/>
              <a:gd name="T5" fmla="*/ 6640 h 10437"/>
              <a:gd name="T6" fmla="*/ 7323 w 10435"/>
              <a:gd name="T7" fmla="*/ 6292 h 10437"/>
              <a:gd name="T8" fmla="*/ 6600 w 10435"/>
              <a:gd name="T9" fmla="*/ 5862 h 10437"/>
              <a:gd name="T10" fmla="*/ 5931 w 10435"/>
              <a:gd name="T11" fmla="*/ 5353 h 10437"/>
              <a:gd name="T12" fmla="*/ 5321 w 10435"/>
              <a:gd name="T13" fmla="*/ 4773 h 10437"/>
              <a:gd name="T14" fmla="*/ 4777 w 10435"/>
              <a:gd name="T15" fmla="*/ 4123 h 10437"/>
              <a:gd name="T16" fmla="*/ 4305 w 10435"/>
              <a:gd name="T17" fmla="*/ 3410 h 10437"/>
              <a:gd name="T18" fmla="*/ 3916 w 10435"/>
              <a:gd name="T19" fmla="*/ 2639 h 10437"/>
              <a:gd name="T20" fmla="*/ 3613 w 10435"/>
              <a:gd name="T21" fmla="*/ 1814 h 10437"/>
              <a:gd name="T22" fmla="*/ 3408 w 10435"/>
              <a:gd name="T23" fmla="*/ 963 h 10437"/>
              <a:gd name="T24" fmla="*/ 1128 w 10435"/>
              <a:gd name="T25" fmla="*/ 167 h 10437"/>
              <a:gd name="T26" fmla="*/ 1053 w 10435"/>
              <a:gd name="T27" fmla="*/ 432 h 10437"/>
              <a:gd name="T28" fmla="*/ 300 w 10435"/>
              <a:gd name="T29" fmla="*/ 756 h 10437"/>
              <a:gd name="T30" fmla="*/ 138 w 10435"/>
              <a:gd name="T31" fmla="*/ 849 h 10437"/>
              <a:gd name="T32" fmla="*/ 25 w 10435"/>
              <a:gd name="T33" fmla="*/ 1015 h 10437"/>
              <a:gd name="T34" fmla="*/ 5 w 10435"/>
              <a:gd name="T35" fmla="*/ 1220 h 10437"/>
              <a:gd name="T36" fmla="*/ 221 w 10435"/>
              <a:gd name="T37" fmla="*/ 2305 h 10437"/>
              <a:gd name="T38" fmla="*/ 319 w 10435"/>
              <a:gd name="T39" fmla="*/ 2485 h 10437"/>
              <a:gd name="T40" fmla="*/ 484 w 10435"/>
              <a:gd name="T41" fmla="*/ 2597 h 10437"/>
              <a:gd name="T42" fmla="*/ 1223 w 10435"/>
              <a:gd name="T43" fmla="*/ 2567 h 10437"/>
              <a:gd name="T44" fmla="*/ 1491 w 10435"/>
              <a:gd name="T45" fmla="*/ 2632 h 10437"/>
              <a:gd name="T46" fmla="*/ 1661 w 10435"/>
              <a:gd name="T47" fmla="*/ 2848 h 10437"/>
              <a:gd name="T48" fmla="*/ 2081 w 10435"/>
              <a:gd name="T49" fmla="*/ 3862 h 10437"/>
              <a:gd name="T50" fmla="*/ 2064 w 10435"/>
              <a:gd name="T51" fmla="*/ 4199 h 10437"/>
              <a:gd name="T52" fmla="*/ 1496 w 10435"/>
              <a:gd name="T53" fmla="*/ 4716 h 10437"/>
              <a:gd name="T54" fmla="*/ 1391 w 10435"/>
              <a:gd name="T55" fmla="*/ 4890 h 10437"/>
              <a:gd name="T56" fmla="*/ 1378 w 10435"/>
              <a:gd name="T57" fmla="*/ 5091 h 10437"/>
              <a:gd name="T58" fmla="*/ 1576 w 10435"/>
              <a:gd name="T59" fmla="*/ 5467 h 10437"/>
              <a:gd name="T60" fmla="*/ 2096 w 10435"/>
              <a:gd name="T61" fmla="*/ 6207 h 10437"/>
              <a:gd name="T62" fmla="*/ 2273 w 10435"/>
              <a:gd name="T63" fmla="*/ 6306 h 10437"/>
              <a:gd name="T64" fmla="*/ 2474 w 10435"/>
              <a:gd name="T65" fmla="*/ 6309 h 10437"/>
              <a:gd name="T66" fmla="*/ 3121 w 10435"/>
              <a:gd name="T67" fmla="*/ 5986 h 10437"/>
              <a:gd name="T68" fmla="*/ 3475 w 10435"/>
              <a:gd name="T69" fmla="*/ 6011 h 10437"/>
              <a:gd name="T70" fmla="*/ 3950 w 10435"/>
              <a:gd name="T71" fmla="*/ 6485 h 10437"/>
              <a:gd name="T72" fmla="*/ 4424 w 10435"/>
              <a:gd name="T73" fmla="*/ 6959 h 10437"/>
              <a:gd name="T74" fmla="*/ 4450 w 10435"/>
              <a:gd name="T75" fmla="*/ 7312 h 10437"/>
              <a:gd name="T76" fmla="*/ 4127 w 10435"/>
              <a:gd name="T77" fmla="*/ 7958 h 10437"/>
              <a:gd name="T78" fmla="*/ 4132 w 10435"/>
              <a:gd name="T79" fmla="*/ 8159 h 10437"/>
              <a:gd name="T80" fmla="*/ 4229 w 10435"/>
              <a:gd name="T81" fmla="*/ 8336 h 10437"/>
              <a:gd name="T82" fmla="*/ 4970 w 10435"/>
              <a:gd name="T83" fmla="*/ 8857 h 10437"/>
              <a:gd name="T84" fmla="*/ 5347 w 10435"/>
              <a:gd name="T85" fmla="*/ 9055 h 10437"/>
              <a:gd name="T86" fmla="*/ 5546 w 10435"/>
              <a:gd name="T87" fmla="*/ 9042 h 10437"/>
              <a:gd name="T88" fmla="*/ 5721 w 10435"/>
              <a:gd name="T89" fmla="*/ 8936 h 10437"/>
              <a:gd name="T90" fmla="*/ 6238 w 10435"/>
              <a:gd name="T91" fmla="*/ 8369 h 10437"/>
              <a:gd name="T92" fmla="*/ 6576 w 10435"/>
              <a:gd name="T93" fmla="*/ 8353 h 10437"/>
              <a:gd name="T94" fmla="*/ 7588 w 10435"/>
              <a:gd name="T95" fmla="*/ 8774 h 10437"/>
              <a:gd name="T96" fmla="*/ 7803 w 10435"/>
              <a:gd name="T97" fmla="*/ 8945 h 10437"/>
              <a:gd name="T98" fmla="*/ 7814 w 10435"/>
              <a:gd name="T99" fmla="*/ 9766 h 10437"/>
              <a:gd name="T100" fmla="*/ 7838 w 10435"/>
              <a:gd name="T101" fmla="*/ 9952 h 10437"/>
              <a:gd name="T102" fmla="*/ 7949 w 10435"/>
              <a:gd name="T103" fmla="*/ 10119 h 10437"/>
              <a:gd name="T104" fmla="*/ 8130 w 10435"/>
              <a:gd name="T105" fmla="*/ 10216 h 10437"/>
              <a:gd name="T106" fmla="*/ 9234 w 10435"/>
              <a:gd name="T107" fmla="*/ 10435 h 10437"/>
              <a:gd name="T108" fmla="*/ 9436 w 10435"/>
              <a:gd name="T109" fmla="*/ 10405 h 10437"/>
              <a:gd name="T110" fmla="*/ 9597 w 10435"/>
              <a:gd name="T111" fmla="*/ 10286 h 10437"/>
              <a:gd name="T112" fmla="*/ 9840 w 10435"/>
              <a:gd name="T113" fmla="*/ 9605 h 10437"/>
              <a:gd name="T114" fmla="*/ 10031 w 10435"/>
              <a:gd name="T115" fmla="*/ 9364 h 10437"/>
              <a:gd name="T116" fmla="*/ 10350 w 10435"/>
              <a:gd name="T117" fmla="*/ 9312 h 10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35" h="10437">
                <a:moveTo>
                  <a:pt x="10435" y="7136"/>
                </a:moveTo>
                <a:lnTo>
                  <a:pt x="10435" y="7136"/>
                </a:lnTo>
                <a:lnTo>
                  <a:pt x="10355" y="7133"/>
                </a:lnTo>
                <a:lnTo>
                  <a:pt x="10277" y="7128"/>
                </a:lnTo>
                <a:lnTo>
                  <a:pt x="10199" y="7121"/>
                </a:lnTo>
                <a:lnTo>
                  <a:pt x="10121" y="7115"/>
                </a:lnTo>
                <a:lnTo>
                  <a:pt x="10042" y="7108"/>
                </a:lnTo>
                <a:lnTo>
                  <a:pt x="9965" y="7099"/>
                </a:lnTo>
                <a:lnTo>
                  <a:pt x="9886" y="7090"/>
                </a:lnTo>
                <a:lnTo>
                  <a:pt x="9809" y="7080"/>
                </a:lnTo>
                <a:lnTo>
                  <a:pt x="9731" y="7070"/>
                </a:lnTo>
                <a:lnTo>
                  <a:pt x="9654" y="7058"/>
                </a:lnTo>
                <a:lnTo>
                  <a:pt x="9578" y="7047"/>
                </a:lnTo>
                <a:lnTo>
                  <a:pt x="9501" y="7033"/>
                </a:lnTo>
                <a:lnTo>
                  <a:pt x="9425" y="7019"/>
                </a:lnTo>
                <a:lnTo>
                  <a:pt x="9349" y="7004"/>
                </a:lnTo>
                <a:lnTo>
                  <a:pt x="9272" y="6989"/>
                </a:lnTo>
                <a:lnTo>
                  <a:pt x="9196" y="6973"/>
                </a:lnTo>
                <a:lnTo>
                  <a:pt x="9120" y="6956"/>
                </a:lnTo>
                <a:lnTo>
                  <a:pt x="9045" y="6938"/>
                </a:lnTo>
                <a:lnTo>
                  <a:pt x="8971" y="6919"/>
                </a:lnTo>
                <a:lnTo>
                  <a:pt x="8896" y="6901"/>
                </a:lnTo>
                <a:lnTo>
                  <a:pt x="8821" y="6881"/>
                </a:lnTo>
                <a:lnTo>
                  <a:pt x="8746" y="6859"/>
                </a:lnTo>
                <a:lnTo>
                  <a:pt x="8672" y="6838"/>
                </a:lnTo>
                <a:lnTo>
                  <a:pt x="8599" y="6816"/>
                </a:lnTo>
                <a:lnTo>
                  <a:pt x="8525" y="6793"/>
                </a:lnTo>
                <a:lnTo>
                  <a:pt x="8452" y="6770"/>
                </a:lnTo>
                <a:lnTo>
                  <a:pt x="8379" y="6745"/>
                </a:lnTo>
                <a:lnTo>
                  <a:pt x="8306" y="6720"/>
                </a:lnTo>
                <a:lnTo>
                  <a:pt x="8233" y="6694"/>
                </a:lnTo>
                <a:lnTo>
                  <a:pt x="8162" y="6667"/>
                </a:lnTo>
                <a:lnTo>
                  <a:pt x="8090" y="6640"/>
                </a:lnTo>
                <a:lnTo>
                  <a:pt x="8019" y="6611"/>
                </a:lnTo>
                <a:lnTo>
                  <a:pt x="7948" y="6583"/>
                </a:lnTo>
                <a:lnTo>
                  <a:pt x="7877" y="6553"/>
                </a:lnTo>
                <a:lnTo>
                  <a:pt x="7807" y="6523"/>
                </a:lnTo>
                <a:lnTo>
                  <a:pt x="7736" y="6491"/>
                </a:lnTo>
                <a:lnTo>
                  <a:pt x="7667" y="6460"/>
                </a:lnTo>
                <a:lnTo>
                  <a:pt x="7597" y="6428"/>
                </a:lnTo>
                <a:lnTo>
                  <a:pt x="7527" y="6394"/>
                </a:lnTo>
                <a:lnTo>
                  <a:pt x="7459" y="6360"/>
                </a:lnTo>
                <a:lnTo>
                  <a:pt x="7391" y="6327"/>
                </a:lnTo>
                <a:lnTo>
                  <a:pt x="7323" y="6292"/>
                </a:lnTo>
                <a:lnTo>
                  <a:pt x="7255" y="6256"/>
                </a:lnTo>
                <a:lnTo>
                  <a:pt x="7188" y="6220"/>
                </a:lnTo>
                <a:lnTo>
                  <a:pt x="7121" y="6182"/>
                </a:lnTo>
                <a:lnTo>
                  <a:pt x="7055" y="6145"/>
                </a:lnTo>
                <a:lnTo>
                  <a:pt x="6988" y="6106"/>
                </a:lnTo>
                <a:lnTo>
                  <a:pt x="6924" y="6066"/>
                </a:lnTo>
                <a:lnTo>
                  <a:pt x="6857" y="6026"/>
                </a:lnTo>
                <a:lnTo>
                  <a:pt x="6793" y="5986"/>
                </a:lnTo>
                <a:lnTo>
                  <a:pt x="6729" y="5945"/>
                </a:lnTo>
                <a:lnTo>
                  <a:pt x="6664" y="5904"/>
                </a:lnTo>
                <a:lnTo>
                  <a:pt x="6600" y="5862"/>
                </a:lnTo>
                <a:lnTo>
                  <a:pt x="6538" y="5818"/>
                </a:lnTo>
                <a:lnTo>
                  <a:pt x="6475" y="5774"/>
                </a:lnTo>
                <a:lnTo>
                  <a:pt x="6412" y="5731"/>
                </a:lnTo>
                <a:lnTo>
                  <a:pt x="6351" y="5686"/>
                </a:lnTo>
                <a:lnTo>
                  <a:pt x="6290" y="5639"/>
                </a:lnTo>
                <a:lnTo>
                  <a:pt x="6229" y="5593"/>
                </a:lnTo>
                <a:lnTo>
                  <a:pt x="6168" y="5546"/>
                </a:lnTo>
                <a:lnTo>
                  <a:pt x="6108" y="5499"/>
                </a:lnTo>
                <a:lnTo>
                  <a:pt x="6049" y="5451"/>
                </a:lnTo>
                <a:lnTo>
                  <a:pt x="5989" y="5402"/>
                </a:lnTo>
                <a:lnTo>
                  <a:pt x="5931" y="5353"/>
                </a:lnTo>
                <a:lnTo>
                  <a:pt x="5873" y="5303"/>
                </a:lnTo>
                <a:lnTo>
                  <a:pt x="5816" y="5253"/>
                </a:lnTo>
                <a:lnTo>
                  <a:pt x="5758" y="5202"/>
                </a:lnTo>
                <a:lnTo>
                  <a:pt x="5702" y="5151"/>
                </a:lnTo>
                <a:lnTo>
                  <a:pt x="5646" y="5098"/>
                </a:lnTo>
                <a:lnTo>
                  <a:pt x="5590" y="5044"/>
                </a:lnTo>
                <a:lnTo>
                  <a:pt x="5535" y="4992"/>
                </a:lnTo>
                <a:lnTo>
                  <a:pt x="5480" y="4937"/>
                </a:lnTo>
                <a:lnTo>
                  <a:pt x="5427" y="4884"/>
                </a:lnTo>
                <a:lnTo>
                  <a:pt x="5373" y="4827"/>
                </a:lnTo>
                <a:lnTo>
                  <a:pt x="5321" y="4773"/>
                </a:lnTo>
                <a:lnTo>
                  <a:pt x="5268" y="4716"/>
                </a:lnTo>
                <a:lnTo>
                  <a:pt x="5217" y="4659"/>
                </a:lnTo>
                <a:lnTo>
                  <a:pt x="5165" y="4602"/>
                </a:lnTo>
                <a:lnTo>
                  <a:pt x="5115" y="4544"/>
                </a:lnTo>
                <a:lnTo>
                  <a:pt x="5065" y="4486"/>
                </a:lnTo>
                <a:lnTo>
                  <a:pt x="5015" y="4426"/>
                </a:lnTo>
                <a:lnTo>
                  <a:pt x="4966" y="4367"/>
                </a:lnTo>
                <a:lnTo>
                  <a:pt x="4918" y="4306"/>
                </a:lnTo>
                <a:lnTo>
                  <a:pt x="4870" y="4246"/>
                </a:lnTo>
                <a:lnTo>
                  <a:pt x="4823" y="4185"/>
                </a:lnTo>
                <a:lnTo>
                  <a:pt x="4777" y="4123"/>
                </a:lnTo>
                <a:lnTo>
                  <a:pt x="4731" y="4060"/>
                </a:lnTo>
                <a:lnTo>
                  <a:pt x="4686" y="3998"/>
                </a:lnTo>
                <a:lnTo>
                  <a:pt x="4641" y="3934"/>
                </a:lnTo>
                <a:lnTo>
                  <a:pt x="4596" y="3871"/>
                </a:lnTo>
                <a:lnTo>
                  <a:pt x="4554" y="3807"/>
                </a:lnTo>
                <a:lnTo>
                  <a:pt x="4510" y="3742"/>
                </a:lnTo>
                <a:lnTo>
                  <a:pt x="4467" y="3676"/>
                </a:lnTo>
                <a:lnTo>
                  <a:pt x="4426" y="3611"/>
                </a:lnTo>
                <a:lnTo>
                  <a:pt x="4385" y="3545"/>
                </a:lnTo>
                <a:lnTo>
                  <a:pt x="4345" y="3478"/>
                </a:lnTo>
                <a:lnTo>
                  <a:pt x="4305" y="3410"/>
                </a:lnTo>
                <a:lnTo>
                  <a:pt x="4267" y="3343"/>
                </a:lnTo>
                <a:lnTo>
                  <a:pt x="4229" y="3274"/>
                </a:lnTo>
                <a:lnTo>
                  <a:pt x="4191" y="3206"/>
                </a:lnTo>
                <a:lnTo>
                  <a:pt x="4154" y="3137"/>
                </a:lnTo>
                <a:lnTo>
                  <a:pt x="4118" y="3067"/>
                </a:lnTo>
                <a:lnTo>
                  <a:pt x="4082" y="2996"/>
                </a:lnTo>
                <a:lnTo>
                  <a:pt x="4047" y="2926"/>
                </a:lnTo>
                <a:lnTo>
                  <a:pt x="4013" y="2855"/>
                </a:lnTo>
                <a:lnTo>
                  <a:pt x="3980" y="2784"/>
                </a:lnTo>
                <a:lnTo>
                  <a:pt x="3947" y="2712"/>
                </a:lnTo>
                <a:lnTo>
                  <a:pt x="3916" y="2639"/>
                </a:lnTo>
                <a:lnTo>
                  <a:pt x="3884" y="2566"/>
                </a:lnTo>
                <a:lnTo>
                  <a:pt x="3854" y="2494"/>
                </a:lnTo>
                <a:lnTo>
                  <a:pt x="3824" y="2419"/>
                </a:lnTo>
                <a:lnTo>
                  <a:pt x="3795" y="2345"/>
                </a:lnTo>
                <a:lnTo>
                  <a:pt x="3766" y="2270"/>
                </a:lnTo>
                <a:lnTo>
                  <a:pt x="3739" y="2195"/>
                </a:lnTo>
                <a:lnTo>
                  <a:pt x="3713" y="2119"/>
                </a:lnTo>
                <a:lnTo>
                  <a:pt x="3687" y="2044"/>
                </a:lnTo>
                <a:lnTo>
                  <a:pt x="3660" y="1967"/>
                </a:lnTo>
                <a:lnTo>
                  <a:pt x="3637" y="1891"/>
                </a:lnTo>
                <a:lnTo>
                  <a:pt x="3613" y="1814"/>
                </a:lnTo>
                <a:lnTo>
                  <a:pt x="3589" y="1736"/>
                </a:lnTo>
                <a:lnTo>
                  <a:pt x="3568" y="1658"/>
                </a:lnTo>
                <a:lnTo>
                  <a:pt x="3546" y="1580"/>
                </a:lnTo>
                <a:lnTo>
                  <a:pt x="3526" y="1501"/>
                </a:lnTo>
                <a:lnTo>
                  <a:pt x="3506" y="1422"/>
                </a:lnTo>
                <a:lnTo>
                  <a:pt x="3487" y="1342"/>
                </a:lnTo>
                <a:lnTo>
                  <a:pt x="3468" y="1262"/>
                </a:lnTo>
                <a:lnTo>
                  <a:pt x="3452" y="1183"/>
                </a:lnTo>
                <a:lnTo>
                  <a:pt x="3435" y="1101"/>
                </a:lnTo>
                <a:lnTo>
                  <a:pt x="3435" y="1101"/>
                </a:lnTo>
                <a:lnTo>
                  <a:pt x="3408" y="963"/>
                </a:lnTo>
                <a:lnTo>
                  <a:pt x="3385" y="826"/>
                </a:lnTo>
                <a:lnTo>
                  <a:pt x="3365" y="687"/>
                </a:lnTo>
                <a:lnTo>
                  <a:pt x="3346" y="549"/>
                </a:lnTo>
                <a:lnTo>
                  <a:pt x="3331" y="412"/>
                </a:lnTo>
                <a:lnTo>
                  <a:pt x="3317" y="274"/>
                </a:lnTo>
                <a:lnTo>
                  <a:pt x="3307" y="137"/>
                </a:lnTo>
                <a:lnTo>
                  <a:pt x="3299" y="0"/>
                </a:lnTo>
                <a:lnTo>
                  <a:pt x="1121" y="0"/>
                </a:lnTo>
                <a:lnTo>
                  <a:pt x="1121" y="0"/>
                </a:lnTo>
                <a:lnTo>
                  <a:pt x="1124" y="84"/>
                </a:lnTo>
                <a:lnTo>
                  <a:pt x="1128" y="167"/>
                </a:lnTo>
                <a:lnTo>
                  <a:pt x="1128" y="167"/>
                </a:lnTo>
                <a:lnTo>
                  <a:pt x="1128" y="185"/>
                </a:lnTo>
                <a:lnTo>
                  <a:pt x="1128" y="203"/>
                </a:lnTo>
                <a:lnTo>
                  <a:pt x="1128" y="221"/>
                </a:lnTo>
                <a:lnTo>
                  <a:pt x="1126" y="238"/>
                </a:lnTo>
                <a:lnTo>
                  <a:pt x="1121" y="273"/>
                </a:lnTo>
                <a:lnTo>
                  <a:pt x="1112" y="307"/>
                </a:lnTo>
                <a:lnTo>
                  <a:pt x="1101" y="341"/>
                </a:lnTo>
                <a:lnTo>
                  <a:pt x="1088" y="372"/>
                </a:lnTo>
                <a:lnTo>
                  <a:pt x="1072" y="403"/>
                </a:lnTo>
                <a:lnTo>
                  <a:pt x="1053" y="432"/>
                </a:lnTo>
                <a:lnTo>
                  <a:pt x="1032" y="459"/>
                </a:lnTo>
                <a:lnTo>
                  <a:pt x="1010" y="485"/>
                </a:lnTo>
                <a:lnTo>
                  <a:pt x="985" y="509"/>
                </a:lnTo>
                <a:lnTo>
                  <a:pt x="957" y="530"/>
                </a:lnTo>
                <a:lnTo>
                  <a:pt x="929" y="550"/>
                </a:lnTo>
                <a:lnTo>
                  <a:pt x="897" y="568"/>
                </a:lnTo>
                <a:lnTo>
                  <a:pt x="881" y="575"/>
                </a:lnTo>
                <a:lnTo>
                  <a:pt x="865" y="583"/>
                </a:lnTo>
                <a:lnTo>
                  <a:pt x="847" y="589"/>
                </a:lnTo>
                <a:lnTo>
                  <a:pt x="830" y="594"/>
                </a:lnTo>
                <a:lnTo>
                  <a:pt x="300" y="756"/>
                </a:lnTo>
                <a:lnTo>
                  <a:pt x="300" y="756"/>
                </a:lnTo>
                <a:lnTo>
                  <a:pt x="281" y="762"/>
                </a:lnTo>
                <a:lnTo>
                  <a:pt x="264" y="770"/>
                </a:lnTo>
                <a:lnTo>
                  <a:pt x="246" y="777"/>
                </a:lnTo>
                <a:lnTo>
                  <a:pt x="229" y="785"/>
                </a:lnTo>
                <a:lnTo>
                  <a:pt x="213" y="795"/>
                </a:lnTo>
                <a:lnTo>
                  <a:pt x="196" y="803"/>
                </a:lnTo>
                <a:lnTo>
                  <a:pt x="180" y="815"/>
                </a:lnTo>
                <a:lnTo>
                  <a:pt x="165" y="826"/>
                </a:lnTo>
                <a:lnTo>
                  <a:pt x="151" y="837"/>
                </a:lnTo>
                <a:lnTo>
                  <a:pt x="138" y="849"/>
                </a:lnTo>
                <a:lnTo>
                  <a:pt x="124" y="862"/>
                </a:lnTo>
                <a:lnTo>
                  <a:pt x="112" y="876"/>
                </a:lnTo>
                <a:lnTo>
                  <a:pt x="99" y="889"/>
                </a:lnTo>
                <a:lnTo>
                  <a:pt x="88" y="903"/>
                </a:lnTo>
                <a:lnTo>
                  <a:pt x="77" y="918"/>
                </a:lnTo>
                <a:lnTo>
                  <a:pt x="67" y="933"/>
                </a:lnTo>
                <a:lnTo>
                  <a:pt x="57" y="949"/>
                </a:lnTo>
                <a:lnTo>
                  <a:pt x="48" y="965"/>
                </a:lnTo>
                <a:lnTo>
                  <a:pt x="40" y="982"/>
                </a:lnTo>
                <a:lnTo>
                  <a:pt x="33" y="999"/>
                </a:lnTo>
                <a:lnTo>
                  <a:pt x="25" y="1015"/>
                </a:lnTo>
                <a:lnTo>
                  <a:pt x="20" y="1033"/>
                </a:lnTo>
                <a:lnTo>
                  <a:pt x="14" y="1052"/>
                </a:lnTo>
                <a:lnTo>
                  <a:pt x="10" y="1069"/>
                </a:lnTo>
                <a:lnTo>
                  <a:pt x="7" y="1088"/>
                </a:lnTo>
                <a:lnTo>
                  <a:pt x="4" y="1105"/>
                </a:lnTo>
                <a:lnTo>
                  <a:pt x="2" y="1124"/>
                </a:lnTo>
                <a:lnTo>
                  <a:pt x="0" y="1144"/>
                </a:lnTo>
                <a:lnTo>
                  <a:pt x="0" y="1163"/>
                </a:lnTo>
                <a:lnTo>
                  <a:pt x="2" y="1181"/>
                </a:lnTo>
                <a:lnTo>
                  <a:pt x="3" y="1200"/>
                </a:lnTo>
                <a:lnTo>
                  <a:pt x="5" y="1220"/>
                </a:lnTo>
                <a:lnTo>
                  <a:pt x="5" y="1220"/>
                </a:lnTo>
                <a:lnTo>
                  <a:pt x="25" y="1356"/>
                </a:lnTo>
                <a:lnTo>
                  <a:pt x="48" y="1492"/>
                </a:lnTo>
                <a:lnTo>
                  <a:pt x="73" y="1629"/>
                </a:lnTo>
                <a:lnTo>
                  <a:pt x="99" y="1765"/>
                </a:lnTo>
                <a:lnTo>
                  <a:pt x="99" y="1765"/>
                </a:lnTo>
                <a:lnTo>
                  <a:pt x="126" y="1901"/>
                </a:lnTo>
                <a:lnTo>
                  <a:pt x="156" y="2037"/>
                </a:lnTo>
                <a:lnTo>
                  <a:pt x="188" y="2170"/>
                </a:lnTo>
                <a:lnTo>
                  <a:pt x="221" y="2305"/>
                </a:lnTo>
                <a:lnTo>
                  <a:pt x="221" y="2305"/>
                </a:lnTo>
                <a:lnTo>
                  <a:pt x="226" y="2324"/>
                </a:lnTo>
                <a:lnTo>
                  <a:pt x="233" y="2341"/>
                </a:lnTo>
                <a:lnTo>
                  <a:pt x="239" y="2360"/>
                </a:lnTo>
                <a:lnTo>
                  <a:pt x="246" y="2378"/>
                </a:lnTo>
                <a:lnTo>
                  <a:pt x="255" y="2394"/>
                </a:lnTo>
                <a:lnTo>
                  <a:pt x="264" y="2410"/>
                </a:lnTo>
                <a:lnTo>
                  <a:pt x="274" y="2426"/>
                </a:lnTo>
                <a:lnTo>
                  <a:pt x="284" y="2442"/>
                </a:lnTo>
                <a:lnTo>
                  <a:pt x="295" y="2457"/>
                </a:lnTo>
                <a:lnTo>
                  <a:pt x="306" y="2471"/>
                </a:lnTo>
                <a:lnTo>
                  <a:pt x="319" y="2485"/>
                </a:lnTo>
                <a:lnTo>
                  <a:pt x="331" y="2499"/>
                </a:lnTo>
                <a:lnTo>
                  <a:pt x="345" y="2511"/>
                </a:lnTo>
                <a:lnTo>
                  <a:pt x="358" y="2523"/>
                </a:lnTo>
                <a:lnTo>
                  <a:pt x="372" y="2535"/>
                </a:lnTo>
                <a:lnTo>
                  <a:pt x="387" y="2546"/>
                </a:lnTo>
                <a:lnTo>
                  <a:pt x="402" y="2556"/>
                </a:lnTo>
                <a:lnTo>
                  <a:pt x="418" y="2566"/>
                </a:lnTo>
                <a:lnTo>
                  <a:pt x="435" y="2575"/>
                </a:lnTo>
                <a:lnTo>
                  <a:pt x="451" y="2582"/>
                </a:lnTo>
                <a:lnTo>
                  <a:pt x="467" y="2590"/>
                </a:lnTo>
                <a:lnTo>
                  <a:pt x="484" y="2597"/>
                </a:lnTo>
                <a:lnTo>
                  <a:pt x="502" y="2602"/>
                </a:lnTo>
                <a:lnTo>
                  <a:pt x="521" y="2608"/>
                </a:lnTo>
                <a:lnTo>
                  <a:pt x="538" y="2612"/>
                </a:lnTo>
                <a:lnTo>
                  <a:pt x="557" y="2616"/>
                </a:lnTo>
                <a:lnTo>
                  <a:pt x="576" y="2618"/>
                </a:lnTo>
                <a:lnTo>
                  <a:pt x="594" y="2621"/>
                </a:lnTo>
                <a:lnTo>
                  <a:pt x="613" y="2622"/>
                </a:lnTo>
                <a:lnTo>
                  <a:pt x="632" y="2622"/>
                </a:lnTo>
                <a:lnTo>
                  <a:pt x="652" y="2622"/>
                </a:lnTo>
                <a:lnTo>
                  <a:pt x="670" y="2621"/>
                </a:lnTo>
                <a:lnTo>
                  <a:pt x="1223" y="2567"/>
                </a:lnTo>
                <a:lnTo>
                  <a:pt x="1223" y="2567"/>
                </a:lnTo>
                <a:lnTo>
                  <a:pt x="1242" y="2566"/>
                </a:lnTo>
                <a:lnTo>
                  <a:pt x="1259" y="2565"/>
                </a:lnTo>
                <a:lnTo>
                  <a:pt x="1277" y="2565"/>
                </a:lnTo>
                <a:lnTo>
                  <a:pt x="1295" y="2566"/>
                </a:lnTo>
                <a:lnTo>
                  <a:pt x="1330" y="2570"/>
                </a:lnTo>
                <a:lnTo>
                  <a:pt x="1364" y="2577"/>
                </a:lnTo>
                <a:lnTo>
                  <a:pt x="1398" y="2587"/>
                </a:lnTo>
                <a:lnTo>
                  <a:pt x="1430" y="2600"/>
                </a:lnTo>
                <a:lnTo>
                  <a:pt x="1461" y="2615"/>
                </a:lnTo>
                <a:lnTo>
                  <a:pt x="1491" y="2632"/>
                </a:lnTo>
                <a:lnTo>
                  <a:pt x="1519" y="2652"/>
                </a:lnTo>
                <a:lnTo>
                  <a:pt x="1545" y="2673"/>
                </a:lnTo>
                <a:lnTo>
                  <a:pt x="1570" y="2698"/>
                </a:lnTo>
                <a:lnTo>
                  <a:pt x="1593" y="2724"/>
                </a:lnTo>
                <a:lnTo>
                  <a:pt x="1613" y="2752"/>
                </a:lnTo>
                <a:lnTo>
                  <a:pt x="1632" y="2783"/>
                </a:lnTo>
                <a:lnTo>
                  <a:pt x="1641" y="2798"/>
                </a:lnTo>
                <a:lnTo>
                  <a:pt x="1648" y="2814"/>
                </a:lnTo>
                <a:lnTo>
                  <a:pt x="1655" y="2830"/>
                </a:lnTo>
                <a:lnTo>
                  <a:pt x="1661" y="2848"/>
                </a:lnTo>
                <a:lnTo>
                  <a:pt x="1661" y="2848"/>
                </a:lnTo>
                <a:lnTo>
                  <a:pt x="1706" y="2974"/>
                </a:lnTo>
                <a:lnTo>
                  <a:pt x="1753" y="3099"/>
                </a:lnTo>
                <a:lnTo>
                  <a:pt x="1802" y="3222"/>
                </a:lnTo>
                <a:lnTo>
                  <a:pt x="1852" y="3346"/>
                </a:lnTo>
                <a:lnTo>
                  <a:pt x="1903" y="3468"/>
                </a:lnTo>
                <a:lnTo>
                  <a:pt x="1955" y="3589"/>
                </a:lnTo>
                <a:lnTo>
                  <a:pt x="2010" y="3709"/>
                </a:lnTo>
                <a:lnTo>
                  <a:pt x="2066" y="3828"/>
                </a:lnTo>
                <a:lnTo>
                  <a:pt x="2066" y="3828"/>
                </a:lnTo>
                <a:lnTo>
                  <a:pt x="2074" y="3844"/>
                </a:lnTo>
                <a:lnTo>
                  <a:pt x="2081" y="3862"/>
                </a:lnTo>
                <a:lnTo>
                  <a:pt x="2086" y="3878"/>
                </a:lnTo>
                <a:lnTo>
                  <a:pt x="2092" y="3896"/>
                </a:lnTo>
                <a:lnTo>
                  <a:pt x="2100" y="3929"/>
                </a:lnTo>
                <a:lnTo>
                  <a:pt x="2105" y="3964"/>
                </a:lnTo>
                <a:lnTo>
                  <a:pt x="2107" y="3999"/>
                </a:lnTo>
                <a:lnTo>
                  <a:pt x="2107" y="4033"/>
                </a:lnTo>
                <a:lnTo>
                  <a:pt x="2105" y="4068"/>
                </a:lnTo>
                <a:lnTo>
                  <a:pt x="2099" y="4101"/>
                </a:lnTo>
                <a:lnTo>
                  <a:pt x="2090" y="4135"/>
                </a:lnTo>
                <a:lnTo>
                  <a:pt x="2079" y="4168"/>
                </a:lnTo>
                <a:lnTo>
                  <a:pt x="2064" y="4199"/>
                </a:lnTo>
                <a:lnTo>
                  <a:pt x="2047" y="4230"/>
                </a:lnTo>
                <a:lnTo>
                  <a:pt x="2028" y="4259"/>
                </a:lnTo>
                <a:lnTo>
                  <a:pt x="2006" y="4286"/>
                </a:lnTo>
                <a:lnTo>
                  <a:pt x="1994" y="4300"/>
                </a:lnTo>
                <a:lnTo>
                  <a:pt x="1981" y="4312"/>
                </a:lnTo>
                <a:lnTo>
                  <a:pt x="1969" y="4325"/>
                </a:lnTo>
                <a:lnTo>
                  <a:pt x="1955" y="4336"/>
                </a:lnTo>
                <a:lnTo>
                  <a:pt x="1525" y="4690"/>
                </a:lnTo>
                <a:lnTo>
                  <a:pt x="1525" y="4690"/>
                </a:lnTo>
                <a:lnTo>
                  <a:pt x="1511" y="4703"/>
                </a:lnTo>
                <a:lnTo>
                  <a:pt x="1496" y="4716"/>
                </a:lnTo>
                <a:lnTo>
                  <a:pt x="1484" y="4730"/>
                </a:lnTo>
                <a:lnTo>
                  <a:pt x="1471" y="4744"/>
                </a:lnTo>
                <a:lnTo>
                  <a:pt x="1459" y="4759"/>
                </a:lnTo>
                <a:lnTo>
                  <a:pt x="1447" y="4774"/>
                </a:lnTo>
                <a:lnTo>
                  <a:pt x="1438" y="4789"/>
                </a:lnTo>
                <a:lnTo>
                  <a:pt x="1428" y="4805"/>
                </a:lnTo>
                <a:lnTo>
                  <a:pt x="1419" y="4821"/>
                </a:lnTo>
                <a:lnTo>
                  <a:pt x="1411" y="4839"/>
                </a:lnTo>
                <a:lnTo>
                  <a:pt x="1404" y="4855"/>
                </a:lnTo>
                <a:lnTo>
                  <a:pt x="1396" y="4872"/>
                </a:lnTo>
                <a:lnTo>
                  <a:pt x="1391" y="4890"/>
                </a:lnTo>
                <a:lnTo>
                  <a:pt x="1385" y="4907"/>
                </a:lnTo>
                <a:lnTo>
                  <a:pt x="1381" y="4926"/>
                </a:lnTo>
                <a:lnTo>
                  <a:pt x="1378" y="4943"/>
                </a:lnTo>
                <a:lnTo>
                  <a:pt x="1375" y="4962"/>
                </a:lnTo>
                <a:lnTo>
                  <a:pt x="1373" y="4980"/>
                </a:lnTo>
                <a:lnTo>
                  <a:pt x="1371" y="4998"/>
                </a:lnTo>
                <a:lnTo>
                  <a:pt x="1371" y="5017"/>
                </a:lnTo>
                <a:lnTo>
                  <a:pt x="1371" y="5035"/>
                </a:lnTo>
                <a:lnTo>
                  <a:pt x="1373" y="5053"/>
                </a:lnTo>
                <a:lnTo>
                  <a:pt x="1375" y="5072"/>
                </a:lnTo>
                <a:lnTo>
                  <a:pt x="1378" y="5091"/>
                </a:lnTo>
                <a:lnTo>
                  <a:pt x="1381" y="5108"/>
                </a:lnTo>
                <a:lnTo>
                  <a:pt x="1386" y="5127"/>
                </a:lnTo>
                <a:lnTo>
                  <a:pt x="1391" y="5144"/>
                </a:lnTo>
                <a:lnTo>
                  <a:pt x="1398" y="5163"/>
                </a:lnTo>
                <a:lnTo>
                  <a:pt x="1405" y="5180"/>
                </a:lnTo>
                <a:lnTo>
                  <a:pt x="1413" y="5198"/>
                </a:lnTo>
                <a:lnTo>
                  <a:pt x="1421" y="5214"/>
                </a:lnTo>
                <a:lnTo>
                  <a:pt x="1430" y="5232"/>
                </a:lnTo>
                <a:lnTo>
                  <a:pt x="1430" y="5232"/>
                </a:lnTo>
                <a:lnTo>
                  <a:pt x="1502" y="5350"/>
                </a:lnTo>
                <a:lnTo>
                  <a:pt x="1576" y="5467"/>
                </a:lnTo>
                <a:lnTo>
                  <a:pt x="1651" y="5585"/>
                </a:lnTo>
                <a:lnTo>
                  <a:pt x="1727" y="5699"/>
                </a:lnTo>
                <a:lnTo>
                  <a:pt x="1804" y="5814"/>
                </a:lnTo>
                <a:lnTo>
                  <a:pt x="1883" y="5928"/>
                </a:lnTo>
                <a:lnTo>
                  <a:pt x="1964" y="6040"/>
                </a:lnTo>
                <a:lnTo>
                  <a:pt x="2045" y="6151"/>
                </a:lnTo>
                <a:lnTo>
                  <a:pt x="2045" y="6151"/>
                </a:lnTo>
                <a:lnTo>
                  <a:pt x="2057" y="6166"/>
                </a:lnTo>
                <a:lnTo>
                  <a:pt x="2070" y="6181"/>
                </a:lnTo>
                <a:lnTo>
                  <a:pt x="2082" y="6195"/>
                </a:lnTo>
                <a:lnTo>
                  <a:pt x="2096" y="6207"/>
                </a:lnTo>
                <a:lnTo>
                  <a:pt x="2110" y="6220"/>
                </a:lnTo>
                <a:lnTo>
                  <a:pt x="2125" y="6232"/>
                </a:lnTo>
                <a:lnTo>
                  <a:pt x="2140" y="6243"/>
                </a:lnTo>
                <a:lnTo>
                  <a:pt x="2155" y="6253"/>
                </a:lnTo>
                <a:lnTo>
                  <a:pt x="2171" y="6263"/>
                </a:lnTo>
                <a:lnTo>
                  <a:pt x="2187" y="6272"/>
                </a:lnTo>
                <a:lnTo>
                  <a:pt x="2203" y="6279"/>
                </a:lnTo>
                <a:lnTo>
                  <a:pt x="2221" y="6287"/>
                </a:lnTo>
                <a:lnTo>
                  <a:pt x="2238" y="6294"/>
                </a:lnTo>
                <a:lnTo>
                  <a:pt x="2256" y="6299"/>
                </a:lnTo>
                <a:lnTo>
                  <a:pt x="2273" y="6306"/>
                </a:lnTo>
                <a:lnTo>
                  <a:pt x="2291" y="6309"/>
                </a:lnTo>
                <a:lnTo>
                  <a:pt x="2309" y="6313"/>
                </a:lnTo>
                <a:lnTo>
                  <a:pt x="2327" y="6316"/>
                </a:lnTo>
                <a:lnTo>
                  <a:pt x="2346" y="6318"/>
                </a:lnTo>
                <a:lnTo>
                  <a:pt x="2363" y="6319"/>
                </a:lnTo>
                <a:lnTo>
                  <a:pt x="2382" y="6319"/>
                </a:lnTo>
                <a:lnTo>
                  <a:pt x="2400" y="6319"/>
                </a:lnTo>
                <a:lnTo>
                  <a:pt x="2419" y="6318"/>
                </a:lnTo>
                <a:lnTo>
                  <a:pt x="2438" y="6316"/>
                </a:lnTo>
                <a:lnTo>
                  <a:pt x="2455" y="6313"/>
                </a:lnTo>
                <a:lnTo>
                  <a:pt x="2474" y="6309"/>
                </a:lnTo>
                <a:lnTo>
                  <a:pt x="2493" y="6304"/>
                </a:lnTo>
                <a:lnTo>
                  <a:pt x="2510" y="6299"/>
                </a:lnTo>
                <a:lnTo>
                  <a:pt x="2529" y="6293"/>
                </a:lnTo>
                <a:lnTo>
                  <a:pt x="2546" y="6287"/>
                </a:lnTo>
                <a:lnTo>
                  <a:pt x="2564" y="6278"/>
                </a:lnTo>
                <a:lnTo>
                  <a:pt x="2581" y="6269"/>
                </a:lnTo>
                <a:lnTo>
                  <a:pt x="3073" y="6009"/>
                </a:lnTo>
                <a:lnTo>
                  <a:pt x="3073" y="6009"/>
                </a:lnTo>
                <a:lnTo>
                  <a:pt x="3089" y="6000"/>
                </a:lnTo>
                <a:lnTo>
                  <a:pt x="3105" y="5993"/>
                </a:lnTo>
                <a:lnTo>
                  <a:pt x="3121" y="5986"/>
                </a:lnTo>
                <a:lnTo>
                  <a:pt x="3139" y="5980"/>
                </a:lnTo>
                <a:lnTo>
                  <a:pt x="3173" y="5970"/>
                </a:lnTo>
                <a:lnTo>
                  <a:pt x="3206" y="5964"/>
                </a:lnTo>
                <a:lnTo>
                  <a:pt x="3241" y="5960"/>
                </a:lnTo>
                <a:lnTo>
                  <a:pt x="3276" y="5959"/>
                </a:lnTo>
                <a:lnTo>
                  <a:pt x="3310" y="5961"/>
                </a:lnTo>
                <a:lnTo>
                  <a:pt x="3345" y="5965"/>
                </a:lnTo>
                <a:lnTo>
                  <a:pt x="3378" y="5973"/>
                </a:lnTo>
                <a:lnTo>
                  <a:pt x="3411" y="5983"/>
                </a:lnTo>
                <a:lnTo>
                  <a:pt x="3443" y="5996"/>
                </a:lnTo>
                <a:lnTo>
                  <a:pt x="3475" y="6011"/>
                </a:lnTo>
                <a:lnTo>
                  <a:pt x="3504" y="6030"/>
                </a:lnTo>
                <a:lnTo>
                  <a:pt x="3532" y="6050"/>
                </a:lnTo>
                <a:lnTo>
                  <a:pt x="3546" y="6061"/>
                </a:lnTo>
                <a:lnTo>
                  <a:pt x="3559" y="6074"/>
                </a:lnTo>
                <a:lnTo>
                  <a:pt x="3572" y="6086"/>
                </a:lnTo>
                <a:lnTo>
                  <a:pt x="3584" y="6100"/>
                </a:lnTo>
                <a:lnTo>
                  <a:pt x="3584" y="6100"/>
                </a:lnTo>
                <a:lnTo>
                  <a:pt x="3674" y="6198"/>
                </a:lnTo>
                <a:lnTo>
                  <a:pt x="3765" y="6294"/>
                </a:lnTo>
                <a:lnTo>
                  <a:pt x="3857" y="6390"/>
                </a:lnTo>
                <a:lnTo>
                  <a:pt x="3950" y="6485"/>
                </a:lnTo>
                <a:lnTo>
                  <a:pt x="4045" y="6578"/>
                </a:lnTo>
                <a:lnTo>
                  <a:pt x="4141" y="6670"/>
                </a:lnTo>
                <a:lnTo>
                  <a:pt x="4238" y="6760"/>
                </a:lnTo>
                <a:lnTo>
                  <a:pt x="4335" y="6848"/>
                </a:lnTo>
                <a:lnTo>
                  <a:pt x="4335" y="6848"/>
                </a:lnTo>
                <a:lnTo>
                  <a:pt x="4349" y="6861"/>
                </a:lnTo>
                <a:lnTo>
                  <a:pt x="4361" y="6874"/>
                </a:lnTo>
                <a:lnTo>
                  <a:pt x="4374" y="6887"/>
                </a:lnTo>
                <a:lnTo>
                  <a:pt x="4385" y="6901"/>
                </a:lnTo>
                <a:lnTo>
                  <a:pt x="4405" y="6929"/>
                </a:lnTo>
                <a:lnTo>
                  <a:pt x="4424" y="6959"/>
                </a:lnTo>
                <a:lnTo>
                  <a:pt x="4439" y="6990"/>
                </a:lnTo>
                <a:lnTo>
                  <a:pt x="4452" y="7023"/>
                </a:lnTo>
                <a:lnTo>
                  <a:pt x="4462" y="7055"/>
                </a:lnTo>
                <a:lnTo>
                  <a:pt x="4470" y="7089"/>
                </a:lnTo>
                <a:lnTo>
                  <a:pt x="4475" y="7123"/>
                </a:lnTo>
                <a:lnTo>
                  <a:pt x="4476" y="7158"/>
                </a:lnTo>
                <a:lnTo>
                  <a:pt x="4476" y="7193"/>
                </a:lnTo>
                <a:lnTo>
                  <a:pt x="4471" y="7227"/>
                </a:lnTo>
                <a:lnTo>
                  <a:pt x="4465" y="7261"/>
                </a:lnTo>
                <a:lnTo>
                  <a:pt x="4455" y="7295"/>
                </a:lnTo>
                <a:lnTo>
                  <a:pt x="4450" y="7312"/>
                </a:lnTo>
                <a:lnTo>
                  <a:pt x="4442" y="7328"/>
                </a:lnTo>
                <a:lnTo>
                  <a:pt x="4435" y="7345"/>
                </a:lnTo>
                <a:lnTo>
                  <a:pt x="4428" y="7361"/>
                </a:lnTo>
                <a:lnTo>
                  <a:pt x="4167" y="7851"/>
                </a:lnTo>
                <a:lnTo>
                  <a:pt x="4167" y="7851"/>
                </a:lnTo>
                <a:lnTo>
                  <a:pt x="4158" y="7869"/>
                </a:lnTo>
                <a:lnTo>
                  <a:pt x="4149" y="7886"/>
                </a:lnTo>
                <a:lnTo>
                  <a:pt x="4143" y="7904"/>
                </a:lnTo>
                <a:lnTo>
                  <a:pt x="4137" y="7922"/>
                </a:lnTo>
                <a:lnTo>
                  <a:pt x="4132" y="7940"/>
                </a:lnTo>
                <a:lnTo>
                  <a:pt x="4127" y="7958"/>
                </a:lnTo>
                <a:lnTo>
                  <a:pt x="4123" y="7977"/>
                </a:lnTo>
                <a:lnTo>
                  <a:pt x="4121" y="7995"/>
                </a:lnTo>
                <a:lnTo>
                  <a:pt x="4118" y="8013"/>
                </a:lnTo>
                <a:lnTo>
                  <a:pt x="4117" y="8032"/>
                </a:lnTo>
                <a:lnTo>
                  <a:pt x="4117" y="8051"/>
                </a:lnTo>
                <a:lnTo>
                  <a:pt x="4117" y="8069"/>
                </a:lnTo>
                <a:lnTo>
                  <a:pt x="4118" y="8087"/>
                </a:lnTo>
                <a:lnTo>
                  <a:pt x="4121" y="8106"/>
                </a:lnTo>
                <a:lnTo>
                  <a:pt x="4123" y="8124"/>
                </a:lnTo>
                <a:lnTo>
                  <a:pt x="4127" y="8142"/>
                </a:lnTo>
                <a:lnTo>
                  <a:pt x="4132" y="8159"/>
                </a:lnTo>
                <a:lnTo>
                  <a:pt x="4137" y="8177"/>
                </a:lnTo>
                <a:lnTo>
                  <a:pt x="4142" y="8194"/>
                </a:lnTo>
                <a:lnTo>
                  <a:pt x="4149" y="8212"/>
                </a:lnTo>
                <a:lnTo>
                  <a:pt x="4157" y="8229"/>
                </a:lnTo>
                <a:lnTo>
                  <a:pt x="4164" y="8245"/>
                </a:lnTo>
                <a:lnTo>
                  <a:pt x="4173" y="8262"/>
                </a:lnTo>
                <a:lnTo>
                  <a:pt x="4183" y="8278"/>
                </a:lnTo>
                <a:lnTo>
                  <a:pt x="4193" y="8293"/>
                </a:lnTo>
                <a:lnTo>
                  <a:pt x="4204" y="8308"/>
                </a:lnTo>
                <a:lnTo>
                  <a:pt x="4217" y="8323"/>
                </a:lnTo>
                <a:lnTo>
                  <a:pt x="4229" y="8336"/>
                </a:lnTo>
                <a:lnTo>
                  <a:pt x="4242" y="8350"/>
                </a:lnTo>
                <a:lnTo>
                  <a:pt x="4257" y="8364"/>
                </a:lnTo>
                <a:lnTo>
                  <a:pt x="4270" y="8376"/>
                </a:lnTo>
                <a:lnTo>
                  <a:pt x="4287" y="8388"/>
                </a:lnTo>
                <a:lnTo>
                  <a:pt x="4287" y="8388"/>
                </a:lnTo>
                <a:lnTo>
                  <a:pt x="4398" y="8470"/>
                </a:lnTo>
                <a:lnTo>
                  <a:pt x="4510" y="8550"/>
                </a:lnTo>
                <a:lnTo>
                  <a:pt x="4623" y="8630"/>
                </a:lnTo>
                <a:lnTo>
                  <a:pt x="4738" y="8707"/>
                </a:lnTo>
                <a:lnTo>
                  <a:pt x="4853" y="8783"/>
                </a:lnTo>
                <a:lnTo>
                  <a:pt x="4970" y="8857"/>
                </a:lnTo>
                <a:lnTo>
                  <a:pt x="5087" y="8930"/>
                </a:lnTo>
                <a:lnTo>
                  <a:pt x="5205" y="9002"/>
                </a:lnTo>
                <a:lnTo>
                  <a:pt x="5205" y="9002"/>
                </a:lnTo>
                <a:lnTo>
                  <a:pt x="5222" y="9011"/>
                </a:lnTo>
                <a:lnTo>
                  <a:pt x="5240" y="9020"/>
                </a:lnTo>
                <a:lnTo>
                  <a:pt x="5257" y="9029"/>
                </a:lnTo>
                <a:lnTo>
                  <a:pt x="5275" y="9035"/>
                </a:lnTo>
                <a:lnTo>
                  <a:pt x="5292" y="9041"/>
                </a:lnTo>
                <a:lnTo>
                  <a:pt x="5311" y="9046"/>
                </a:lnTo>
                <a:lnTo>
                  <a:pt x="5328" y="9051"/>
                </a:lnTo>
                <a:lnTo>
                  <a:pt x="5347" y="9055"/>
                </a:lnTo>
                <a:lnTo>
                  <a:pt x="5366" y="9057"/>
                </a:lnTo>
                <a:lnTo>
                  <a:pt x="5383" y="9060"/>
                </a:lnTo>
                <a:lnTo>
                  <a:pt x="5402" y="9061"/>
                </a:lnTo>
                <a:lnTo>
                  <a:pt x="5420" y="9061"/>
                </a:lnTo>
                <a:lnTo>
                  <a:pt x="5439" y="9061"/>
                </a:lnTo>
                <a:lnTo>
                  <a:pt x="5457" y="9060"/>
                </a:lnTo>
                <a:lnTo>
                  <a:pt x="5475" y="9057"/>
                </a:lnTo>
                <a:lnTo>
                  <a:pt x="5494" y="9055"/>
                </a:lnTo>
                <a:lnTo>
                  <a:pt x="5512" y="9051"/>
                </a:lnTo>
                <a:lnTo>
                  <a:pt x="5529" y="9047"/>
                </a:lnTo>
                <a:lnTo>
                  <a:pt x="5546" y="9042"/>
                </a:lnTo>
                <a:lnTo>
                  <a:pt x="5564" y="9036"/>
                </a:lnTo>
                <a:lnTo>
                  <a:pt x="5581" y="9030"/>
                </a:lnTo>
                <a:lnTo>
                  <a:pt x="5599" y="9022"/>
                </a:lnTo>
                <a:lnTo>
                  <a:pt x="5615" y="9014"/>
                </a:lnTo>
                <a:lnTo>
                  <a:pt x="5631" y="9005"/>
                </a:lnTo>
                <a:lnTo>
                  <a:pt x="5647" y="8995"/>
                </a:lnTo>
                <a:lnTo>
                  <a:pt x="5662" y="8985"/>
                </a:lnTo>
                <a:lnTo>
                  <a:pt x="5679" y="8974"/>
                </a:lnTo>
                <a:lnTo>
                  <a:pt x="5692" y="8961"/>
                </a:lnTo>
                <a:lnTo>
                  <a:pt x="5707" y="8949"/>
                </a:lnTo>
                <a:lnTo>
                  <a:pt x="5721" y="8936"/>
                </a:lnTo>
                <a:lnTo>
                  <a:pt x="5735" y="8921"/>
                </a:lnTo>
                <a:lnTo>
                  <a:pt x="5747" y="8908"/>
                </a:lnTo>
                <a:lnTo>
                  <a:pt x="6100" y="8479"/>
                </a:lnTo>
                <a:lnTo>
                  <a:pt x="6100" y="8479"/>
                </a:lnTo>
                <a:lnTo>
                  <a:pt x="6112" y="8465"/>
                </a:lnTo>
                <a:lnTo>
                  <a:pt x="6124" y="8452"/>
                </a:lnTo>
                <a:lnTo>
                  <a:pt x="6136" y="8439"/>
                </a:lnTo>
                <a:lnTo>
                  <a:pt x="6150" y="8427"/>
                </a:lnTo>
                <a:lnTo>
                  <a:pt x="6178" y="8405"/>
                </a:lnTo>
                <a:lnTo>
                  <a:pt x="6206" y="8386"/>
                </a:lnTo>
                <a:lnTo>
                  <a:pt x="6238" y="8369"/>
                </a:lnTo>
                <a:lnTo>
                  <a:pt x="6269" y="8355"/>
                </a:lnTo>
                <a:lnTo>
                  <a:pt x="6301" y="8344"/>
                </a:lnTo>
                <a:lnTo>
                  <a:pt x="6335" y="8335"/>
                </a:lnTo>
                <a:lnTo>
                  <a:pt x="6368" y="8329"/>
                </a:lnTo>
                <a:lnTo>
                  <a:pt x="6403" y="8326"/>
                </a:lnTo>
                <a:lnTo>
                  <a:pt x="6437" y="8325"/>
                </a:lnTo>
                <a:lnTo>
                  <a:pt x="6472" y="8328"/>
                </a:lnTo>
                <a:lnTo>
                  <a:pt x="6507" y="8334"/>
                </a:lnTo>
                <a:lnTo>
                  <a:pt x="6542" y="8341"/>
                </a:lnTo>
                <a:lnTo>
                  <a:pt x="6558" y="8348"/>
                </a:lnTo>
                <a:lnTo>
                  <a:pt x="6576" y="8353"/>
                </a:lnTo>
                <a:lnTo>
                  <a:pt x="6592" y="8360"/>
                </a:lnTo>
                <a:lnTo>
                  <a:pt x="6608" y="8368"/>
                </a:lnTo>
                <a:lnTo>
                  <a:pt x="6608" y="8368"/>
                </a:lnTo>
                <a:lnTo>
                  <a:pt x="6728" y="8424"/>
                </a:lnTo>
                <a:lnTo>
                  <a:pt x="6849" y="8479"/>
                </a:lnTo>
                <a:lnTo>
                  <a:pt x="6970" y="8532"/>
                </a:lnTo>
                <a:lnTo>
                  <a:pt x="7092" y="8585"/>
                </a:lnTo>
                <a:lnTo>
                  <a:pt x="7215" y="8635"/>
                </a:lnTo>
                <a:lnTo>
                  <a:pt x="7339" y="8683"/>
                </a:lnTo>
                <a:lnTo>
                  <a:pt x="7462" y="8729"/>
                </a:lnTo>
                <a:lnTo>
                  <a:pt x="7588" y="8774"/>
                </a:lnTo>
                <a:lnTo>
                  <a:pt x="7588" y="8774"/>
                </a:lnTo>
                <a:lnTo>
                  <a:pt x="7605" y="8780"/>
                </a:lnTo>
                <a:lnTo>
                  <a:pt x="7621" y="8788"/>
                </a:lnTo>
                <a:lnTo>
                  <a:pt x="7637" y="8795"/>
                </a:lnTo>
                <a:lnTo>
                  <a:pt x="7653" y="8804"/>
                </a:lnTo>
                <a:lnTo>
                  <a:pt x="7683" y="8823"/>
                </a:lnTo>
                <a:lnTo>
                  <a:pt x="7712" y="8843"/>
                </a:lnTo>
                <a:lnTo>
                  <a:pt x="7738" y="8865"/>
                </a:lnTo>
                <a:lnTo>
                  <a:pt x="7762" y="8890"/>
                </a:lnTo>
                <a:lnTo>
                  <a:pt x="7784" y="8916"/>
                </a:lnTo>
                <a:lnTo>
                  <a:pt x="7803" y="8945"/>
                </a:lnTo>
                <a:lnTo>
                  <a:pt x="7820" y="8975"/>
                </a:lnTo>
                <a:lnTo>
                  <a:pt x="7835" y="9006"/>
                </a:lnTo>
                <a:lnTo>
                  <a:pt x="7848" y="9039"/>
                </a:lnTo>
                <a:lnTo>
                  <a:pt x="7858" y="9071"/>
                </a:lnTo>
                <a:lnTo>
                  <a:pt x="7865" y="9106"/>
                </a:lnTo>
                <a:lnTo>
                  <a:pt x="7869" y="9141"/>
                </a:lnTo>
                <a:lnTo>
                  <a:pt x="7870" y="9158"/>
                </a:lnTo>
                <a:lnTo>
                  <a:pt x="7870" y="9176"/>
                </a:lnTo>
                <a:lnTo>
                  <a:pt x="7869" y="9195"/>
                </a:lnTo>
                <a:lnTo>
                  <a:pt x="7868" y="9212"/>
                </a:lnTo>
                <a:lnTo>
                  <a:pt x="7814" y="9766"/>
                </a:lnTo>
                <a:lnTo>
                  <a:pt x="7814" y="9766"/>
                </a:lnTo>
                <a:lnTo>
                  <a:pt x="7813" y="9786"/>
                </a:lnTo>
                <a:lnTo>
                  <a:pt x="7813" y="9805"/>
                </a:lnTo>
                <a:lnTo>
                  <a:pt x="7813" y="9825"/>
                </a:lnTo>
                <a:lnTo>
                  <a:pt x="7814" y="9843"/>
                </a:lnTo>
                <a:lnTo>
                  <a:pt x="7815" y="9862"/>
                </a:lnTo>
                <a:lnTo>
                  <a:pt x="7819" y="9881"/>
                </a:lnTo>
                <a:lnTo>
                  <a:pt x="7823" y="9899"/>
                </a:lnTo>
                <a:lnTo>
                  <a:pt x="7827" y="9917"/>
                </a:lnTo>
                <a:lnTo>
                  <a:pt x="7832" y="9934"/>
                </a:lnTo>
                <a:lnTo>
                  <a:pt x="7838" y="9952"/>
                </a:lnTo>
                <a:lnTo>
                  <a:pt x="7845" y="9969"/>
                </a:lnTo>
                <a:lnTo>
                  <a:pt x="7852" y="9987"/>
                </a:lnTo>
                <a:lnTo>
                  <a:pt x="7860" y="10003"/>
                </a:lnTo>
                <a:lnTo>
                  <a:pt x="7869" y="10019"/>
                </a:lnTo>
                <a:lnTo>
                  <a:pt x="7879" y="10035"/>
                </a:lnTo>
                <a:lnTo>
                  <a:pt x="7889" y="10050"/>
                </a:lnTo>
                <a:lnTo>
                  <a:pt x="7900" y="10065"/>
                </a:lnTo>
                <a:lnTo>
                  <a:pt x="7912" y="10079"/>
                </a:lnTo>
                <a:lnTo>
                  <a:pt x="7924" y="10093"/>
                </a:lnTo>
                <a:lnTo>
                  <a:pt x="7936" y="10106"/>
                </a:lnTo>
                <a:lnTo>
                  <a:pt x="7949" y="10119"/>
                </a:lnTo>
                <a:lnTo>
                  <a:pt x="7964" y="10131"/>
                </a:lnTo>
                <a:lnTo>
                  <a:pt x="7978" y="10143"/>
                </a:lnTo>
                <a:lnTo>
                  <a:pt x="7993" y="10154"/>
                </a:lnTo>
                <a:lnTo>
                  <a:pt x="8008" y="10164"/>
                </a:lnTo>
                <a:lnTo>
                  <a:pt x="8024" y="10174"/>
                </a:lnTo>
                <a:lnTo>
                  <a:pt x="8041" y="10183"/>
                </a:lnTo>
                <a:lnTo>
                  <a:pt x="8057" y="10191"/>
                </a:lnTo>
                <a:lnTo>
                  <a:pt x="8075" y="10199"/>
                </a:lnTo>
                <a:lnTo>
                  <a:pt x="8092" y="10205"/>
                </a:lnTo>
                <a:lnTo>
                  <a:pt x="8111" y="10211"/>
                </a:lnTo>
                <a:lnTo>
                  <a:pt x="8130" y="10216"/>
                </a:lnTo>
                <a:lnTo>
                  <a:pt x="8130" y="10216"/>
                </a:lnTo>
                <a:lnTo>
                  <a:pt x="8263" y="10250"/>
                </a:lnTo>
                <a:lnTo>
                  <a:pt x="8398" y="10281"/>
                </a:lnTo>
                <a:lnTo>
                  <a:pt x="8533" y="10310"/>
                </a:lnTo>
                <a:lnTo>
                  <a:pt x="8667" y="10338"/>
                </a:lnTo>
                <a:lnTo>
                  <a:pt x="8803" y="10365"/>
                </a:lnTo>
                <a:lnTo>
                  <a:pt x="8941" y="10388"/>
                </a:lnTo>
                <a:lnTo>
                  <a:pt x="9077" y="10411"/>
                </a:lnTo>
                <a:lnTo>
                  <a:pt x="9214" y="10432"/>
                </a:lnTo>
                <a:lnTo>
                  <a:pt x="9214" y="10432"/>
                </a:lnTo>
                <a:lnTo>
                  <a:pt x="9234" y="10435"/>
                </a:lnTo>
                <a:lnTo>
                  <a:pt x="9252" y="10436"/>
                </a:lnTo>
                <a:lnTo>
                  <a:pt x="9271" y="10437"/>
                </a:lnTo>
                <a:lnTo>
                  <a:pt x="9291" y="10437"/>
                </a:lnTo>
                <a:lnTo>
                  <a:pt x="9310" y="10436"/>
                </a:lnTo>
                <a:lnTo>
                  <a:pt x="9329" y="10433"/>
                </a:lnTo>
                <a:lnTo>
                  <a:pt x="9346" y="10431"/>
                </a:lnTo>
                <a:lnTo>
                  <a:pt x="9365" y="10427"/>
                </a:lnTo>
                <a:lnTo>
                  <a:pt x="9383" y="10422"/>
                </a:lnTo>
                <a:lnTo>
                  <a:pt x="9401" y="10417"/>
                </a:lnTo>
                <a:lnTo>
                  <a:pt x="9418" y="10412"/>
                </a:lnTo>
                <a:lnTo>
                  <a:pt x="9436" y="10405"/>
                </a:lnTo>
                <a:lnTo>
                  <a:pt x="9452" y="10397"/>
                </a:lnTo>
                <a:lnTo>
                  <a:pt x="9468" y="10390"/>
                </a:lnTo>
                <a:lnTo>
                  <a:pt x="9484" y="10381"/>
                </a:lnTo>
                <a:lnTo>
                  <a:pt x="9501" y="10371"/>
                </a:lnTo>
                <a:lnTo>
                  <a:pt x="9516" y="10361"/>
                </a:lnTo>
                <a:lnTo>
                  <a:pt x="9531" y="10350"/>
                </a:lnTo>
                <a:lnTo>
                  <a:pt x="9544" y="10338"/>
                </a:lnTo>
                <a:lnTo>
                  <a:pt x="9559" y="10326"/>
                </a:lnTo>
                <a:lnTo>
                  <a:pt x="9572" y="10314"/>
                </a:lnTo>
                <a:lnTo>
                  <a:pt x="9586" y="10300"/>
                </a:lnTo>
                <a:lnTo>
                  <a:pt x="9597" y="10286"/>
                </a:lnTo>
                <a:lnTo>
                  <a:pt x="9609" y="10272"/>
                </a:lnTo>
                <a:lnTo>
                  <a:pt x="9620" y="10257"/>
                </a:lnTo>
                <a:lnTo>
                  <a:pt x="9630" y="10241"/>
                </a:lnTo>
                <a:lnTo>
                  <a:pt x="9640" y="10225"/>
                </a:lnTo>
                <a:lnTo>
                  <a:pt x="9649" y="10209"/>
                </a:lnTo>
                <a:lnTo>
                  <a:pt x="9658" y="10191"/>
                </a:lnTo>
                <a:lnTo>
                  <a:pt x="9665" y="10174"/>
                </a:lnTo>
                <a:lnTo>
                  <a:pt x="9672" y="10156"/>
                </a:lnTo>
                <a:lnTo>
                  <a:pt x="9678" y="10138"/>
                </a:lnTo>
                <a:lnTo>
                  <a:pt x="9840" y="9605"/>
                </a:lnTo>
                <a:lnTo>
                  <a:pt x="9840" y="9605"/>
                </a:lnTo>
                <a:lnTo>
                  <a:pt x="9846" y="9588"/>
                </a:lnTo>
                <a:lnTo>
                  <a:pt x="9852" y="9571"/>
                </a:lnTo>
                <a:lnTo>
                  <a:pt x="9860" y="9555"/>
                </a:lnTo>
                <a:lnTo>
                  <a:pt x="9867" y="9539"/>
                </a:lnTo>
                <a:lnTo>
                  <a:pt x="9885" y="9508"/>
                </a:lnTo>
                <a:lnTo>
                  <a:pt x="9904" y="9479"/>
                </a:lnTo>
                <a:lnTo>
                  <a:pt x="9926" y="9452"/>
                </a:lnTo>
                <a:lnTo>
                  <a:pt x="9950" y="9427"/>
                </a:lnTo>
                <a:lnTo>
                  <a:pt x="9975" y="9404"/>
                </a:lnTo>
                <a:lnTo>
                  <a:pt x="10002" y="9383"/>
                </a:lnTo>
                <a:lnTo>
                  <a:pt x="10031" y="9364"/>
                </a:lnTo>
                <a:lnTo>
                  <a:pt x="10062" y="9348"/>
                </a:lnTo>
                <a:lnTo>
                  <a:pt x="10093" y="9334"/>
                </a:lnTo>
                <a:lnTo>
                  <a:pt x="10127" y="9324"/>
                </a:lnTo>
                <a:lnTo>
                  <a:pt x="10161" y="9316"/>
                </a:lnTo>
                <a:lnTo>
                  <a:pt x="10196" y="9311"/>
                </a:lnTo>
                <a:lnTo>
                  <a:pt x="10213" y="9308"/>
                </a:lnTo>
                <a:lnTo>
                  <a:pt x="10232" y="9307"/>
                </a:lnTo>
                <a:lnTo>
                  <a:pt x="10249" y="9307"/>
                </a:lnTo>
                <a:lnTo>
                  <a:pt x="10267" y="9308"/>
                </a:lnTo>
                <a:lnTo>
                  <a:pt x="10267" y="9308"/>
                </a:lnTo>
                <a:lnTo>
                  <a:pt x="10350" y="9312"/>
                </a:lnTo>
                <a:lnTo>
                  <a:pt x="10435" y="9314"/>
                </a:lnTo>
                <a:lnTo>
                  <a:pt x="10435" y="7136"/>
                </a:lnTo>
                <a:close/>
              </a:path>
            </a:pathLst>
          </a:custGeom>
          <a:solidFill>
            <a:srgbClr val="FCB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CN Medium" panose="020B0500000000000000" pitchFamily="34" charset="-128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7" name="矩形 52"/>
          <p:cNvSpPr/>
          <p:nvPr/>
        </p:nvSpPr>
        <p:spPr>
          <a:xfrm>
            <a:off x="3582296" y="1809750"/>
            <a:ext cx="1892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vi-VN" altLang="zh-CN" sz="2000" dirty="0">
                <a:solidFill>
                  <a:srgbClr val="FF0000"/>
                </a:solidFill>
                <a:latin typeface="+mj-lt"/>
                <a:ea typeface="Source Han Sans CN Medium" panose="020B0500000000000000" pitchFamily="34" charset="-128"/>
                <a:cs typeface="Times New Roman" panose="02020603050405020304" pitchFamily="18" charset="0"/>
                <a:sym typeface="HappyZcool-2016" panose="02010600030101010101" pitchFamily="2" charset="-122"/>
              </a:rPr>
              <a:t>Khi quan sát tế bào thực vật, cần chú ý điều gì để quan sát tế bào tốt nhất?</a:t>
            </a:r>
            <a:endParaRPr lang="vi-VN" altLang="zh-CN" sz="2000" dirty="0">
              <a:solidFill>
                <a:srgbClr val="FF0000"/>
              </a:solidFill>
              <a:latin typeface="+mj-lt"/>
              <a:ea typeface="Source Han Sans CN Medium" panose="020B0500000000000000" pitchFamily="34" charset="-128"/>
              <a:cs typeface="Times New Roman" panose="02020603050405020304" pitchFamily="18" charset="0"/>
              <a:sym typeface="HappyZcool-2016" panose="02010600030101010101" pitchFamily="2" charset="-122"/>
            </a:endParaRPr>
          </a:p>
        </p:txBody>
      </p:sp>
      <p:sp>
        <p:nvSpPr>
          <p:cNvPr id="8" name="矩形 53"/>
          <p:cNvSpPr/>
          <p:nvPr/>
        </p:nvSpPr>
        <p:spPr>
          <a:xfrm>
            <a:off x="6097471" y="839303"/>
            <a:ext cx="3062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tách lớp tế bào vảy hành thì tách lớp thật mỏng để dễ quan sát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54"/>
          <p:cNvSpPr/>
          <p:nvPr/>
        </p:nvSpPr>
        <p:spPr>
          <a:xfrm>
            <a:off x="6097471" y="3310151"/>
            <a:ext cx="3062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đậy lamen lên lam kính có mẫu vật cần hạ từ từ để tránh bọt khí.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55"/>
          <p:cNvSpPr/>
          <p:nvPr/>
        </p:nvSpPr>
        <p:spPr>
          <a:xfrm>
            <a:off x="277059" y="839304"/>
            <a:ext cx="3062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vi-VN" altLang="zh-CN" sz="2000" dirty="0">
                <a:solidFill>
                  <a:srgbClr val="44546A"/>
                </a:solidFill>
                <a:latin typeface="+mj-lt"/>
                <a:ea typeface="Source Han Sans CN Medium" panose="020B0500000000000000" pitchFamily="34" charset="-128"/>
                <a:sym typeface="HappyZcool-2016" panose="02010600030101010101" pitchFamily="2" charset="-122"/>
              </a:rPr>
              <a:t>Khi thực hiện tách tế bào trứng cá thật nhẹ tay để tránh bị vỡ</a:t>
            </a:r>
            <a:endParaRPr lang="vi-VN" altLang="zh-CN" sz="2000" dirty="0">
              <a:solidFill>
                <a:srgbClr val="44546A">
                  <a:lumMod val="60000"/>
                  <a:lumOff val="40000"/>
                </a:srgbClr>
              </a:solidFill>
              <a:latin typeface="+mj-lt"/>
              <a:ea typeface="Source Han Sans CN Medium" panose="020B0500000000000000" pitchFamily="34" charset="-128"/>
              <a:sym typeface="HappyZcool-2016" panose="02010600030101010101" pitchFamily="2" charset="-122"/>
            </a:endParaRPr>
          </a:p>
        </p:txBody>
      </p:sp>
      <p:sp>
        <p:nvSpPr>
          <p:cNvPr id="12" name="矩形: 圆角 2"/>
          <p:cNvSpPr/>
          <p:nvPr/>
        </p:nvSpPr>
        <p:spPr>
          <a:xfrm>
            <a:off x="2670497" y="87903"/>
            <a:ext cx="3558852" cy="58378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0" normalizeH="0" baseline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Luyện</a:t>
            </a:r>
            <a:r>
              <a:rPr kumimoji="0" lang="en-US" altLang="zh-CN" sz="4400" b="1" i="0" u="none" strike="noStrike" kern="0" normalizeH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 </a:t>
            </a:r>
            <a:r>
              <a:rPr kumimoji="0" lang="en-US" altLang="zh-CN" sz="4400" b="1" i="0" u="none" strike="noStrike" kern="0" normalizeH="0" noProof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Elsie" panose="02000000000000000000" charset="0"/>
                <a:ea typeface="Elsie" panose="02000000000000000000" charset="0"/>
                <a:cs typeface="+mn-cs"/>
              </a:rPr>
              <a:t>tập</a:t>
            </a:r>
            <a:endParaRPr kumimoji="0" lang="en-US" altLang="zh-CN" sz="4400" b="1" i="0" u="none" strike="noStrike" kern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Elsie" panose="02000000000000000000" charset="0"/>
              <a:ea typeface="Elsie" panose="02000000000000000000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7471" y="784359"/>
            <a:ext cx="2863649" cy="1087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7471" y="3249661"/>
            <a:ext cx="2951501" cy="1087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25320" y="471805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kể tên các thành phần có ở cả tế bào nhân sơ và tế bào nhân thực? </a:t>
            </a:r>
            <a:endParaRPr 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0" y="1787525"/>
            <a:ext cx="4572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Màng tế bào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 tế bào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Vùng nhân (tế bào nhân sơ) hoặc nhân (tế bào nhân thực).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97075" y="516255"/>
            <a:ext cx="457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0" y="2156460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lục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762000" y="1123950"/>
            <a:ext cx="8153400" cy="17716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18. THỰC HÀNH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TẾ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VẬT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26695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20955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TẾ BÀO TRỨNG CÁ BẰNG MẮT THƯỜNG VÀ KÍNH LÚP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75352"/>
            <a:ext cx="5105400" cy="249555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405829" y="609660"/>
            <a:ext cx="4648200" cy="1981200"/>
          </a:xfrm>
          <a:prstGeom prst="cloudCallout">
            <a:avLst>
              <a:gd name="adj1" fmla="val -66907"/>
              <a:gd name="adj2" fmla="val 63251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Để quan sát hình dạng và kích thước tê' bào trứng cá cần làm như thế nào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?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 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llaboration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06" y="686654"/>
            <a:ext cx="1351694" cy="13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791420"/>
            <a:ext cx="225456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bằng mắt thường và kính lúp cầm tay.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0878" y="361950"/>
            <a:ext cx="2085975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4881" y="2162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2700" lvl="0" algn="just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kim mũi mác tách trứng cá cho vào đĩa kính đồng hồ đã có sẵn vài giọt nước cất.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994283"/>
            <a:ext cx="1828800" cy="1714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1288" y="4019046"/>
            <a:ext cx="280511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Vẽ tế bào quan sát được</a:t>
            </a:r>
            <a:endParaRPr lang="vi-VN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12" y="3736784"/>
            <a:ext cx="1524000" cy="13906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312894" y="1527221"/>
            <a:ext cx="3173506" cy="8382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tách trứng cá cần nhẹ tay?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1924" y="742950"/>
            <a:ext cx="1666876" cy="394335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lang="vi-VN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047520" y="528768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1481621" y="2993423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948460" y="3937890"/>
            <a:ext cx="1841653" cy="58375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503" y="820751"/>
            <a:ext cx="401793" cy="366636"/>
          </a:xfrm>
          <a:prstGeom prst="rect">
            <a:avLst/>
          </a:prstGeom>
        </p:spPr>
      </p:pic>
      <p:pic>
        <p:nvPicPr>
          <p:cNvPr id="22" name="Picture 2" descr="Thiết bị dạy học tối thiểu | LMôn Khoa Học Tự Nhiên | Trang 3 trên 4 |  Thiết bị dạy học tối thiểu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58">
            <a:off x="5422965" y="-437010"/>
            <a:ext cx="2108070" cy="21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737680" cy="7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096" y="2280620"/>
            <a:ext cx="5658523" cy="2678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4249" y="882127"/>
            <a:ext cx="6142617" cy="122637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 ý: Khi tách trứng cá cần nhẹ tay, nếu mạnh tay sẽ làm vỡ màng trứng khó quan sát.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647304" y="2721685"/>
            <a:ext cx="1850315" cy="774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97618" y="2216074"/>
            <a:ext cx="1549102" cy="656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7618" y="3168127"/>
            <a:ext cx="1549102" cy="656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0903" y="4378805"/>
            <a:ext cx="1549102" cy="656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4948518" y="3496235"/>
            <a:ext cx="1549100" cy="2958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26828" y="3980327"/>
            <a:ext cx="1475590" cy="6678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97618" y="2216073"/>
            <a:ext cx="1549102" cy="656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1758" y="3157374"/>
            <a:ext cx="2117464" cy="779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0903" y="4125554"/>
            <a:ext cx="1925617" cy="915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tế bào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biểu bì vảy hành dưới kính hiển vi (hoặc quan sát hình vẽ biểu bì  vảy hành) | Học cùng hocthoi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39433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3335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QUAN SÁT TẾ BÀO VẢY HÀNH BẰNG KÍNH HIỂN VI QUANG HỌC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04800" y="666750"/>
            <a:ext cx="6629400" cy="1981200"/>
          </a:xfrm>
          <a:prstGeom prst="cloudCallout">
            <a:avLst>
              <a:gd name="adj1" fmla="val 18031"/>
              <a:gd name="adj2" fmla="val 91611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Cấu trúc nên các cơ quan cơ thể là tế bào, vậy để quan sát hình dạng và kích thước tê' bào vảy củ hành ta làm như thế nào? </a:t>
            </a:r>
            <a:endParaRPr lang="vi-VN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WPS Presentation</Application>
  <PresentationFormat>On-screen Show (16:9)</PresentationFormat>
  <Paragraphs>137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Arial</vt:lpstr>
      <vt:lpstr>Times New Roman</vt:lpstr>
      <vt:lpstr>Tahoma</vt:lpstr>
      <vt:lpstr>Segoe UI</vt:lpstr>
      <vt:lpstr>Calibri</vt:lpstr>
      <vt:lpstr>Elsie</vt:lpstr>
      <vt:lpstr>Wide Latin</vt:lpstr>
      <vt:lpstr>Source Han Sans CN Medium</vt:lpstr>
      <vt:lpstr>HappyZcool-2016</vt:lpstr>
      <vt:lpstr>Yu Gothic UI</vt:lpstr>
      <vt:lpstr>Microsoft YaHei</vt:lpstr>
      <vt:lpstr>Arial Unicode MS</vt:lpstr>
      <vt:lpstr>Office Theme</vt:lpstr>
      <vt:lpstr>Cover and End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32</cp:revision>
  <dcterms:created xsi:type="dcterms:W3CDTF">2020-08-13T16:18:00Z</dcterms:created>
  <dcterms:modified xsi:type="dcterms:W3CDTF">2024-05-09T07:42:16Z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EA7151E297134806A4A03506FA93C832_12</vt:lpwstr>
  </property>
  <property fmtid="{D5CDD505-2E9C-101B-9397-08002B2CF9AE}" pid="3" name="KSOProductBuildVer">
    <vt:lpwstr>1033-12.2.0.16909</vt:lpwstr>
  </property>
</Properties>
</file>