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56" r:id="rId3"/>
    <p:sldId id="357" r:id="rId4"/>
    <p:sldId id="308" r:id="rId5"/>
    <p:sldId id="309" r:id="rId6"/>
    <p:sldId id="392" r:id="rId7"/>
    <p:sldId id="393" r:id="rId8"/>
    <p:sldId id="310" r:id="rId9"/>
    <p:sldId id="313" r:id="rId10"/>
    <p:sldId id="326" r:id="rId11"/>
    <p:sldId id="343" r:id="rId12"/>
    <p:sldId id="323" r:id="rId13"/>
    <p:sldId id="324" r:id="rId14"/>
    <p:sldId id="379" r:id="rId15"/>
    <p:sldId id="341" r:id="rId16"/>
    <p:sldId id="413" r:id="rId17"/>
    <p:sldId id="414" r:id="rId18"/>
    <p:sldId id="358" r:id="rId19"/>
    <p:sldId id="359" r:id="rId20"/>
    <p:sldId id="360" r:id="rId21"/>
    <p:sldId id="361" r:id="rId22"/>
    <p:sldId id="362" r:id="rId23"/>
    <p:sldId id="330" r:id="rId24"/>
    <p:sldId id="331" r:id="rId25"/>
    <p:sldId id="334" r:id="rId26"/>
    <p:sldId id="340" r:id="rId27"/>
    <p:sldId id="33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60A1"/>
    <a:srgbClr val="FFCCFF"/>
    <a:srgbClr val="D9FBFD"/>
    <a:srgbClr val="FFFFCC"/>
    <a:srgbClr val="C128E0"/>
    <a:srgbClr val="FFFFFF"/>
    <a:srgbClr val="FFCFFF"/>
    <a:srgbClr val="098D37"/>
    <a:srgbClr val="F4F1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9"/>
    <p:restoredTop sz="94695"/>
  </p:normalViewPr>
  <p:slideViewPr>
    <p:cSldViewPr snapToGrid="0">
      <p:cViewPr varScale="1">
        <p:scale>
          <a:sx n="81" d="100"/>
          <a:sy n="81" d="100"/>
        </p:scale>
        <p:origin x="12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16T14:00:51.762"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77824-3124-436E-B626-AB7DAA6D4983}"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DCEF2-67DC-430A-A461-83FCA157C4F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E8F9D9F-F948-487C-8B5D-070808FD4652}"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5AFE1FE-F355-423E-BDE0-1BB2A9C153A7}"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DCF83B2-DD07-478F-89D3-0B949D0FB5FD}"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501C930-9DA2-4707-BDCA-F648B379E96E}"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19A21D0-7BCD-492E-ACA1-6817DAA52C2B}"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B123948-A480-4B89-A3C9-7FFCF9EA5EDD}"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1D5E88F-BB3F-40DE-B2DD-C6AE936F5608}"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2209E436-D8FE-4D16-B637-42795C8CD7AC}"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8AEC5-6A98-4CBF-B244-F7FECF92B848}"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9246325" y="6356350"/>
            <a:ext cx="2743200" cy="365125"/>
          </a:xfrm>
        </p:spPr>
        <p:txBody>
          <a:bodyPr/>
          <a:lstStyle>
            <a:lvl1pPr>
              <a:defRPr sz="1600" b="1">
                <a:solidFill>
                  <a:schemeClr val="tx1"/>
                </a:solidFill>
                <a:latin typeface="Times New Roman" panose="02020603050405020304" pitchFamily="18" charset="0"/>
                <a:cs typeface="Times New Roman" panose="02020603050405020304" pitchFamily="18" charset="0"/>
              </a:defRPr>
            </a:lvl1pPr>
          </a:lstStyle>
          <a:p>
            <a:fld id="{F71F17DC-36EA-41E7-ADB6-948FCB5C6EF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368A71A-0D56-4569-BC80-82D6E2973573}"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8E7E7A8-F0CD-4E94-A8F9-20F7CDFD919E}"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CDFCC-67A5-4248-AE76-743FD554F68D}" type="datetime1">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F17DC-36EA-41E7-ADB6-948FCB5C6EF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GIF"/><Relationship Id="rId8" Type="http://schemas.openxmlformats.org/officeDocument/2006/relationships/image" Target="../media/image8.GIF"/><Relationship Id="rId7" Type="http://schemas.openxmlformats.org/officeDocument/2006/relationships/image" Target="../media/image7.GIF"/><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 Id="rId3" Type="http://schemas.openxmlformats.org/officeDocument/2006/relationships/image" Target="../media/image3.GIF"/><Relationship Id="rId2" Type="http://schemas.openxmlformats.org/officeDocument/2006/relationships/image" Target="../media/image2.emf"/><Relationship Id="rId16" Type="http://schemas.openxmlformats.org/officeDocument/2006/relationships/slideLayout" Target="../slideLayouts/slideLayout1.xml"/><Relationship Id="rId15" Type="http://schemas.openxmlformats.org/officeDocument/2006/relationships/image" Target="../media/image15.jpeg"/><Relationship Id="rId14" Type="http://schemas.openxmlformats.org/officeDocument/2006/relationships/image" Target="../media/image14.png"/><Relationship Id="rId13" Type="http://schemas.openxmlformats.org/officeDocument/2006/relationships/image" Target="../media/image13.GIF"/><Relationship Id="rId12" Type="http://schemas.openxmlformats.org/officeDocument/2006/relationships/image" Target="../media/image12.GIF"/><Relationship Id="rId11" Type="http://schemas.openxmlformats.org/officeDocument/2006/relationships/image" Target="../media/image11.GIF"/><Relationship Id="rId10" Type="http://schemas.openxmlformats.org/officeDocument/2006/relationships/image" Target="../media/image10.GIF"/><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9" Type="http://schemas.openxmlformats.org/officeDocument/2006/relationships/comments" Target="../comments/comment1.xml"/><Relationship Id="rId8" Type="http://schemas.openxmlformats.org/officeDocument/2006/relationships/slideLayout" Target="../slideLayouts/slideLayout7.xml"/><Relationship Id="rId7" Type="http://schemas.openxmlformats.org/officeDocument/2006/relationships/slide" Target="slide1.xml"/><Relationship Id="rId6" Type="http://schemas.openxmlformats.org/officeDocument/2006/relationships/slide" Target="slide18.xml"/><Relationship Id="rId5" Type="http://schemas.openxmlformats.org/officeDocument/2006/relationships/slide" Target="slide19.xml"/><Relationship Id="rId4" Type="http://schemas.openxmlformats.org/officeDocument/2006/relationships/image" Target="../media/image24.png"/><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17.xml"/><Relationship Id="rId2" Type="http://schemas.openxmlformats.org/officeDocument/2006/relationships/slide" Target="slide22.xml"/><Relationship Id="rId1" Type="http://schemas.openxmlformats.org/officeDocument/2006/relationships/slide" Target="slide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17.xml"/><Relationship Id="rId2" Type="http://schemas.openxmlformats.org/officeDocument/2006/relationships/slide" Target="slide19.xml"/><Relationship Id="rId1" Type="http://schemas.openxmlformats.org/officeDocument/2006/relationships/slide" Target="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Picture 2" descr="butterflies"/>
          <p:cNvPicPr>
            <a:picLocks noChangeAspect="1"/>
          </p:cNvPicPr>
          <p:nvPr/>
        </p:nvPicPr>
        <p:blipFill>
          <a:blip r:embed="rId1"/>
          <a:stretch>
            <a:fillRect/>
          </a:stretch>
        </p:blipFill>
        <p:spPr>
          <a:xfrm>
            <a:off x="8534400" y="3276600"/>
            <a:ext cx="2362200" cy="2819400"/>
          </a:xfrm>
          <a:prstGeom prst="rect">
            <a:avLst/>
          </a:prstGeom>
          <a:noFill/>
          <a:ln w="9525">
            <a:noFill/>
          </a:ln>
        </p:spPr>
      </p:pic>
      <p:sp>
        <p:nvSpPr>
          <p:cNvPr id="10242" name="AutoShape 3" descr="nen"/>
          <p:cNvSpPr/>
          <p:nvPr/>
        </p:nvSpPr>
        <p:spPr>
          <a:xfrm>
            <a:off x="1524000" y="0"/>
            <a:ext cx="9144000" cy="1125538"/>
          </a:xfrm>
          <a:prstGeom prst="flowChartProcess">
            <a:avLst/>
          </a:prstGeom>
          <a:blipFill rotWithShape="1">
            <a:blip r:embed="rId2"/>
            <a:stretch>
              <a:fillRect/>
            </a:stretch>
          </a:blipFill>
          <a:ln w="9525" cap="flat" cmpd="sng">
            <a:solidFill>
              <a:schemeClr val="tx1"/>
            </a:solidFill>
            <a:prstDash val="solid"/>
            <a:miter/>
            <a:headEnd type="none" w="med" len="med"/>
            <a:tailEnd type="none" w="med" len="med"/>
          </a:ln>
          <a:effectLst>
            <a:outerShdw dist="28398" dir="3806096" algn="ctr" rotWithShape="0">
              <a:schemeClr val="bg2"/>
            </a:outerShdw>
          </a:effectLst>
        </p:spPr>
        <p:txBody>
          <a:bodyPr wrap="none" anchor="ctr" anchorCtr="0"/>
          <a:p>
            <a:pPr eaLnBrk="1" hangingPunct="1"/>
            <a:endParaRPr lang="vi-VN" altLang="vi-VN">
              <a:latin typeface="Arial" panose="020B0604020202020204" pitchFamily="34" charset="0"/>
              <a:ea typeface="Arial" panose="020B0604020202020204" pitchFamily="34" charset="0"/>
            </a:endParaRPr>
          </a:p>
        </p:txBody>
      </p:sp>
      <p:grpSp>
        <p:nvGrpSpPr>
          <p:cNvPr id="10243" name="Group 4"/>
          <p:cNvGrpSpPr/>
          <p:nvPr/>
        </p:nvGrpSpPr>
        <p:grpSpPr>
          <a:xfrm rot="5400000">
            <a:off x="9063038" y="4805363"/>
            <a:ext cx="581025" cy="1638300"/>
            <a:chOff x="0" y="0"/>
            <a:chExt cx="366" cy="1032"/>
          </a:xfrm>
        </p:grpSpPr>
        <p:pic>
          <p:nvPicPr>
            <p:cNvPr id="10400" name="Picture 5" descr="42"/>
            <p:cNvPicPr>
              <a:picLocks noChangeAspect="1"/>
            </p:cNvPicPr>
            <p:nvPr/>
          </p:nvPicPr>
          <p:blipFill>
            <a:blip r:embed="rId3"/>
            <a:stretch>
              <a:fillRect/>
            </a:stretch>
          </p:blipFill>
          <p:spPr>
            <a:xfrm>
              <a:off x="0" y="0"/>
              <a:ext cx="366" cy="378"/>
            </a:xfrm>
            <a:prstGeom prst="rect">
              <a:avLst/>
            </a:prstGeom>
            <a:noFill/>
            <a:ln w="9525">
              <a:noFill/>
            </a:ln>
          </p:spPr>
        </p:pic>
        <p:pic>
          <p:nvPicPr>
            <p:cNvPr id="10401" name="Picture 6" descr="40"/>
            <p:cNvPicPr>
              <a:picLocks noChangeAspect="1"/>
            </p:cNvPicPr>
            <p:nvPr/>
          </p:nvPicPr>
          <p:blipFill>
            <a:blip r:embed="rId4"/>
            <a:stretch>
              <a:fillRect/>
            </a:stretch>
          </p:blipFill>
          <p:spPr>
            <a:xfrm>
              <a:off x="0" y="432"/>
              <a:ext cx="306" cy="312"/>
            </a:xfrm>
            <a:prstGeom prst="rect">
              <a:avLst/>
            </a:prstGeom>
            <a:noFill/>
            <a:ln w="9525">
              <a:noFill/>
            </a:ln>
          </p:spPr>
        </p:pic>
        <p:pic>
          <p:nvPicPr>
            <p:cNvPr id="10402" name="Picture 7" descr="41"/>
            <p:cNvPicPr>
              <a:picLocks noChangeAspect="1"/>
            </p:cNvPicPr>
            <p:nvPr/>
          </p:nvPicPr>
          <p:blipFill>
            <a:blip r:embed="rId5"/>
            <a:stretch>
              <a:fillRect/>
            </a:stretch>
          </p:blipFill>
          <p:spPr>
            <a:xfrm>
              <a:off x="0" y="720"/>
              <a:ext cx="306" cy="312"/>
            </a:xfrm>
            <a:prstGeom prst="rect">
              <a:avLst/>
            </a:prstGeom>
            <a:noFill/>
            <a:ln w="9525">
              <a:noFill/>
            </a:ln>
          </p:spPr>
        </p:pic>
      </p:grpSp>
      <p:pic>
        <p:nvPicPr>
          <p:cNvPr id="10244" name="Picture 8" descr="HOA CANH"/>
          <p:cNvPicPr>
            <a:picLocks noChangeAspect="1"/>
          </p:cNvPicPr>
          <p:nvPr/>
        </p:nvPicPr>
        <p:blipFill>
          <a:blip r:embed="rId6"/>
          <a:stretch>
            <a:fillRect/>
          </a:stretch>
        </p:blipFill>
        <p:spPr>
          <a:xfrm>
            <a:off x="9264650" y="-95250"/>
            <a:ext cx="828675" cy="723900"/>
          </a:xfrm>
          <a:prstGeom prst="rect">
            <a:avLst/>
          </a:prstGeom>
          <a:noFill/>
          <a:ln w="9525">
            <a:noFill/>
          </a:ln>
        </p:spPr>
      </p:pic>
      <p:pic>
        <p:nvPicPr>
          <p:cNvPr id="10245" name="Picture 9" descr="HOA CANH"/>
          <p:cNvPicPr>
            <a:picLocks noChangeAspect="1"/>
          </p:cNvPicPr>
          <p:nvPr/>
        </p:nvPicPr>
        <p:blipFill>
          <a:blip r:embed="rId6"/>
          <a:stretch>
            <a:fillRect/>
          </a:stretch>
        </p:blipFill>
        <p:spPr>
          <a:xfrm>
            <a:off x="9886950" y="508000"/>
            <a:ext cx="828675" cy="723900"/>
          </a:xfrm>
          <a:prstGeom prst="rect">
            <a:avLst/>
          </a:prstGeom>
          <a:noFill/>
          <a:ln w="9525">
            <a:noFill/>
          </a:ln>
        </p:spPr>
      </p:pic>
      <p:pic>
        <p:nvPicPr>
          <p:cNvPr id="10246" name="Picture 10" descr="Picture1df"/>
          <p:cNvPicPr>
            <a:picLocks noChangeAspect="1"/>
          </p:cNvPicPr>
          <p:nvPr/>
        </p:nvPicPr>
        <p:blipFill>
          <a:blip r:embed="rId7"/>
          <a:stretch>
            <a:fillRect/>
          </a:stretch>
        </p:blipFill>
        <p:spPr>
          <a:xfrm>
            <a:off x="2286000" y="838200"/>
            <a:ext cx="238125" cy="238125"/>
          </a:xfrm>
          <a:prstGeom prst="rect">
            <a:avLst/>
          </a:prstGeom>
          <a:noFill/>
          <a:ln w="9525">
            <a:noFill/>
          </a:ln>
        </p:spPr>
      </p:pic>
      <p:pic>
        <p:nvPicPr>
          <p:cNvPr id="10247" name="Picture 11" descr="Picture1df"/>
          <p:cNvPicPr>
            <a:picLocks noChangeAspect="1"/>
          </p:cNvPicPr>
          <p:nvPr/>
        </p:nvPicPr>
        <p:blipFill>
          <a:blip r:embed="rId7"/>
          <a:stretch>
            <a:fillRect/>
          </a:stretch>
        </p:blipFill>
        <p:spPr>
          <a:xfrm>
            <a:off x="9677400" y="685800"/>
            <a:ext cx="238125" cy="238125"/>
          </a:xfrm>
          <a:prstGeom prst="rect">
            <a:avLst/>
          </a:prstGeom>
          <a:noFill/>
          <a:ln w="9525">
            <a:noFill/>
          </a:ln>
        </p:spPr>
      </p:pic>
      <p:pic>
        <p:nvPicPr>
          <p:cNvPr id="10248" name="Picture 12" descr="Picture1df"/>
          <p:cNvPicPr>
            <a:picLocks noChangeAspect="1"/>
          </p:cNvPicPr>
          <p:nvPr/>
        </p:nvPicPr>
        <p:blipFill>
          <a:blip r:embed="rId7"/>
          <a:stretch>
            <a:fillRect/>
          </a:stretch>
        </p:blipFill>
        <p:spPr>
          <a:xfrm>
            <a:off x="6754813" y="3810000"/>
            <a:ext cx="238125" cy="238125"/>
          </a:xfrm>
          <a:prstGeom prst="rect">
            <a:avLst/>
          </a:prstGeom>
          <a:noFill/>
          <a:ln w="9525">
            <a:noFill/>
          </a:ln>
        </p:spPr>
      </p:pic>
      <p:grpSp>
        <p:nvGrpSpPr>
          <p:cNvPr id="10249" name="Group 13"/>
          <p:cNvGrpSpPr/>
          <p:nvPr/>
        </p:nvGrpSpPr>
        <p:grpSpPr>
          <a:xfrm rot="5400000">
            <a:off x="5710238" y="3967163"/>
            <a:ext cx="581025" cy="1638300"/>
            <a:chOff x="0" y="0"/>
            <a:chExt cx="366" cy="1032"/>
          </a:xfrm>
        </p:grpSpPr>
        <p:pic>
          <p:nvPicPr>
            <p:cNvPr id="10397" name="Picture 14" descr="42"/>
            <p:cNvPicPr>
              <a:picLocks noChangeAspect="1"/>
            </p:cNvPicPr>
            <p:nvPr/>
          </p:nvPicPr>
          <p:blipFill>
            <a:blip r:embed="rId3"/>
            <a:stretch>
              <a:fillRect/>
            </a:stretch>
          </p:blipFill>
          <p:spPr>
            <a:xfrm>
              <a:off x="0" y="0"/>
              <a:ext cx="366" cy="378"/>
            </a:xfrm>
            <a:prstGeom prst="rect">
              <a:avLst/>
            </a:prstGeom>
            <a:noFill/>
            <a:ln w="9525">
              <a:noFill/>
            </a:ln>
          </p:spPr>
        </p:pic>
        <p:pic>
          <p:nvPicPr>
            <p:cNvPr id="10398" name="Picture 15" descr="40"/>
            <p:cNvPicPr>
              <a:picLocks noChangeAspect="1"/>
            </p:cNvPicPr>
            <p:nvPr/>
          </p:nvPicPr>
          <p:blipFill>
            <a:blip r:embed="rId4"/>
            <a:stretch>
              <a:fillRect/>
            </a:stretch>
          </p:blipFill>
          <p:spPr>
            <a:xfrm>
              <a:off x="0" y="432"/>
              <a:ext cx="306" cy="312"/>
            </a:xfrm>
            <a:prstGeom prst="rect">
              <a:avLst/>
            </a:prstGeom>
            <a:noFill/>
            <a:ln w="9525">
              <a:noFill/>
            </a:ln>
          </p:spPr>
        </p:pic>
        <p:pic>
          <p:nvPicPr>
            <p:cNvPr id="10399" name="Picture 16" descr="41"/>
            <p:cNvPicPr>
              <a:picLocks noChangeAspect="1"/>
            </p:cNvPicPr>
            <p:nvPr/>
          </p:nvPicPr>
          <p:blipFill>
            <a:blip r:embed="rId5"/>
            <a:stretch>
              <a:fillRect/>
            </a:stretch>
          </p:blipFill>
          <p:spPr>
            <a:xfrm>
              <a:off x="0" y="720"/>
              <a:ext cx="306" cy="312"/>
            </a:xfrm>
            <a:prstGeom prst="rect">
              <a:avLst/>
            </a:prstGeom>
            <a:noFill/>
            <a:ln w="9525">
              <a:noFill/>
            </a:ln>
          </p:spPr>
        </p:pic>
      </p:grpSp>
      <p:pic>
        <p:nvPicPr>
          <p:cNvPr id="10250" name="Picture 17" descr="Picture1buom"/>
          <p:cNvPicPr>
            <a:picLocks noChangeAspect="1"/>
          </p:cNvPicPr>
          <p:nvPr/>
        </p:nvPicPr>
        <p:blipFill>
          <a:blip r:embed="rId8"/>
          <a:stretch>
            <a:fillRect/>
          </a:stretch>
        </p:blipFill>
        <p:spPr>
          <a:xfrm>
            <a:off x="9551988" y="260350"/>
            <a:ext cx="800100" cy="466725"/>
          </a:xfrm>
          <a:prstGeom prst="rect">
            <a:avLst/>
          </a:prstGeom>
          <a:noFill/>
          <a:ln w="9525">
            <a:noFill/>
          </a:ln>
        </p:spPr>
      </p:pic>
      <p:pic>
        <p:nvPicPr>
          <p:cNvPr id="10251" name="Picture 18" descr="Picture1buom"/>
          <p:cNvPicPr>
            <a:picLocks noChangeAspect="1"/>
          </p:cNvPicPr>
          <p:nvPr/>
        </p:nvPicPr>
        <p:blipFill>
          <a:blip r:embed="rId8"/>
          <a:stretch>
            <a:fillRect/>
          </a:stretch>
        </p:blipFill>
        <p:spPr>
          <a:xfrm>
            <a:off x="1847850" y="404813"/>
            <a:ext cx="800100" cy="466725"/>
          </a:xfrm>
          <a:prstGeom prst="rect">
            <a:avLst/>
          </a:prstGeom>
          <a:noFill/>
          <a:ln w="9525">
            <a:noFill/>
          </a:ln>
        </p:spPr>
      </p:pic>
      <p:pic>
        <p:nvPicPr>
          <p:cNvPr id="10252" name="Picture 19" descr="HOA CANH"/>
          <p:cNvPicPr>
            <a:picLocks noChangeAspect="1"/>
          </p:cNvPicPr>
          <p:nvPr/>
        </p:nvPicPr>
        <p:blipFill>
          <a:blip r:embed="rId6"/>
          <a:stretch>
            <a:fillRect/>
          </a:stretch>
        </p:blipFill>
        <p:spPr>
          <a:xfrm rot="-6510015">
            <a:off x="1492250" y="-47625"/>
            <a:ext cx="828675" cy="723900"/>
          </a:xfrm>
          <a:prstGeom prst="rect">
            <a:avLst/>
          </a:prstGeom>
          <a:noFill/>
          <a:ln w="9525">
            <a:noFill/>
          </a:ln>
        </p:spPr>
      </p:pic>
      <p:pic>
        <p:nvPicPr>
          <p:cNvPr id="10253" name="Picture 20" descr="HOA CANH"/>
          <p:cNvPicPr>
            <a:picLocks noChangeAspect="1"/>
          </p:cNvPicPr>
          <p:nvPr/>
        </p:nvPicPr>
        <p:blipFill>
          <a:blip r:embed="rId6"/>
          <a:stretch>
            <a:fillRect/>
          </a:stretch>
        </p:blipFill>
        <p:spPr>
          <a:xfrm rot="-6517937">
            <a:off x="2155825" y="-69850"/>
            <a:ext cx="828675" cy="723900"/>
          </a:xfrm>
          <a:prstGeom prst="rect">
            <a:avLst/>
          </a:prstGeom>
          <a:noFill/>
          <a:ln w="9525">
            <a:noFill/>
          </a:ln>
        </p:spPr>
      </p:pic>
      <p:pic>
        <p:nvPicPr>
          <p:cNvPr id="10254" name="Picture 21" descr="HOA CANH"/>
          <p:cNvPicPr>
            <a:picLocks noChangeAspect="1"/>
          </p:cNvPicPr>
          <p:nvPr/>
        </p:nvPicPr>
        <p:blipFill>
          <a:blip r:embed="rId6"/>
          <a:stretch>
            <a:fillRect/>
          </a:stretch>
        </p:blipFill>
        <p:spPr>
          <a:xfrm rot="-8482262">
            <a:off x="1492250" y="620713"/>
            <a:ext cx="828675" cy="723900"/>
          </a:xfrm>
          <a:prstGeom prst="rect">
            <a:avLst/>
          </a:prstGeom>
          <a:noFill/>
          <a:ln w="9525">
            <a:noFill/>
          </a:ln>
        </p:spPr>
      </p:pic>
      <p:pic>
        <p:nvPicPr>
          <p:cNvPr id="10255" name="Picture 22" descr="Picture1df"/>
          <p:cNvPicPr>
            <a:picLocks noChangeAspect="1"/>
          </p:cNvPicPr>
          <p:nvPr/>
        </p:nvPicPr>
        <p:blipFill>
          <a:blip r:embed="rId7"/>
          <a:stretch>
            <a:fillRect/>
          </a:stretch>
        </p:blipFill>
        <p:spPr>
          <a:xfrm>
            <a:off x="1919288" y="765175"/>
            <a:ext cx="238125" cy="238125"/>
          </a:xfrm>
          <a:prstGeom prst="rect">
            <a:avLst/>
          </a:prstGeom>
          <a:noFill/>
          <a:ln w="9525">
            <a:noFill/>
          </a:ln>
        </p:spPr>
      </p:pic>
      <p:pic>
        <p:nvPicPr>
          <p:cNvPr id="10256" name="Picture 23" descr="HOA CANH"/>
          <p:cNvPicPr>
            <a:picLocks noChangeAspect="1"/>
          </p:cNvPicPr>
          <p:nvPr/>
        </p:nvPicPr>
        <p:blipFill>
          <a:blip r:embed="rId6"/>
          <a:stretch>
            <a:fillRect/>
          </a:stretch>
        </p:blipFill>
        <p:spPr>
          <a:xfrm>
            <a:off x="9886950" y="-31750"/>
            <a:ext cx="828675" cy="723900"/>
          </a:xfrm>
          <a:prstGeom prst="rect">
            <a:avLst/>
          </a:prstGeom>
          <a:noFill/>
          <a:ln w="9525">
            <a:noFill/>
          </a:ln>
        </p:spPr>
      </p:pic>
      <p:sp>
        <p:nvSpPr>
          <p:cNvPr id="60440" name="AutoShape 24" descr="VIETNAMC"/>
          <p:cNvSpPr/>
          <p:nvPr/>
        </p:nvSpPr>
        <p:spPr>
          <a:xfrm>
            <a:off x="2014538" y="2895600"/>
            <a:ext cx="576262" cy="647700"/>
          </a:xfrm>
          <a:prstGeom prst="star4">
            <a:avLst>
              <a:gd name="adj" fmla="val 12500"/>
            </a:avLst>
          </a:prstGeom>
          <a:blipFill rotWithShape="1">
            <a:blip r:embed="rId9"/>
            <a:stretch>
              <a:fillRect/>
            </a:stretch>
          </a:blipFill>
          <a:ln w="9525" cap="flat" cmpd="sng">
            <a:solidFill>
              <a:schemeClr val="tx1"/>
            </a:solidFill>
            <a:prstDash val="solid"/>
            <a:miter/>
            <a:headEnd type="none" w="med" len="med"/>
            <a:tailEnd type="none" w="med" len="med"/>
          </a:ln>
        </p:spPr>
        <p:txBody>
          <a:bodyPr wrap="none" anchor="ctr" anchorCtr="0"/>
          <a:p>
            <a:pPr eaLnBrk="1" hangingPunct="1"/>
            <a:endParaRPr lang="en-GB" altLang="vi-VN">
              <a:latin typeface="Arial" panose="020B0604020202020204" pitchFamily="34" charset="0"/>
              <a:ea typeface="Arial" panose="020B0604020202020204" pitchFamily="34" charset="0"/>
            </a:endParaRPr>
          </a:p>
        </p:txBody>
      </p:sp>
      <p:grpSp>
        <p:nvGrpSpPr>
          <p:cNvPr id="10258" name="Group 25"/>
          <p:cNvGrpSpPr/>
          <p:nvPr/>
        </p:nvGrpSpPr>
        <p:grpSpPr>
          <a:xfrm>
            <a:off x="2419350" y="5837238"/>
            <a:ext cx="8316913" cy="879475"/>
            <a:chOff x="1565" y="3339"/>
            <a:chExt cx="4195" cy="998"/>
          </a:xfrm>
        </p:grpSpPr>
        <p:pic>
          <p:nvPicPr>
            <p:cNvPr id="10349" name="Picture 26" descr="star"/>
            <p:cNvPicPr>
              <a:picLocks noChangeAspect="1"/>
            </p:cNvPicPr>
            <p:nvPr/>
          </p:nvPicPr>
          <p:blipFill>
            <a:blip r:embed="rId10"/>
            <a:stretch>
              <a:fillRect/>
            </a:stretch>
          </p:blipFill>
          <p:spPr>
            <a:xfrm>
              <a:off x="5511" y="3540"/>
              <a:ext cx="72" cy="72"/>
            </a:xfrm>
            <a:prstGeom prst="rect">
              <a:avLst/>
            </a:prstGeom>
            <a:noFill/>
            <a:ln w="9525">
              <a:noFill/>
            </a:ln>
          </p:spPr>
        </p:pic>
        <p:pic>
          <p:nvPicPr>
            <p:cNvPr id="10350" name="Picture 27" descr="star"/>
            <p:cNvPicPr>
              <a:picLocks noChangeAspect="1"/>
            </p:cNvPicPr>
            <p:nvPr/>
          </p:nvPicPr>
          <p:blipFill>
            <a:blip r:embed="rId10"/>
            <a:stretch>
              <a:fillRect/>
            </a:stretch>
          </p:blipFill>
          <p:spPr>
            <a:xfrm flipV="1">
              <a:off x="4885" y="4110"/>
              <a:ext cx="91" cy="91"/>
            </a:xfrm>
            <a:prstGeom prst="rect">
              <a:avLst/>
            </a:prstGeom>
            <a:noFill/>
            <a:ln w="9525">
              <a:noFill/>
            </a:ln>
          </p:spPr>
        </p:pic>
        <p:pic>
          <p:nvPicPr>
            <p:cNvPr id="10351" name="Picture 28" descr="star"/>
            <p:cNvPicPr>
              <a:picLocks noChangeAspect="1"/>
            </p:cNvPicPr>
            <p:nvPr/>
          </p:nvPicPr>
          <p:blipFill>
            <a:blip r:embed="rId10"/>
            <a:stretch>
              <a:fillRect/>
            </a:stretch>
          </p:blipFill>
          <p:spPr>
            <a:xfrm>
              <a:off x="4250" y="4138"/>
              <a:ext cx="90" cy="90"/>
            </a:xfrm>
            <a:prstGeom prst="rect">
              <a:avLst/>
            </a:prstGeom>
            <a:noFill/>
            <a:ln w="9525">
              <a:noFill/>
            </a:ln>
          </p:spPr>
        </p:pic>
        <p:pic>
          <p:nvPicPr>
            <p:cNvPr id="10352" name="Picture 29" descr="star"/>
            <p:cNvPicPr>
              <a:picLocks noChangeAspect="1"/>
            </p:cNvPicPr>
            <p:nvPr/>
          </p:nvPicPr>
          <p:blipFill>
            <a:blip r:embed="rId10"/>
            <a:stretch>
              <a:fillRect/>
            </a:stretch>
          </p:blipFill>
          <p:spPr>
            <a:xfrm flipV="1">
              <a:off x="3379" y="4084"/>
              <a:ext cx="117" cy="117"/>
            </a:xfrm>
            <a:prstGeom prst="rect">
              <a:avLst/>
            </a:prstGeom>
            <a:noFill/>
            <a:ln w="9525">
              <a:noFill/>
            </a:ln>
          </p:spPr>
        </p:pic>
        <p:pic>
          <p:nvPicPr>
            <p:cNvPr id="10353" name="Picture 30" descr="star"/>
            <p:cNvPicPr>
              <a:picLocks noChangeAspect="1"/>
            </p:cNvPicPr>
            <p:nvPr/>
          </p:nvPicPr>
          <p:blipFill>
            <a:blip r:embed="rId10"/>
            <a:stretch>
              <a:fillRect/>
            </a:stretch>
          </p:blipFill>
          <p:spPr>
            <a:xfrm>
              <a:off x="4631" y="4129"/>
              <a:ext cx="72" cy="72"/>
            </a:xfrm>
            <a:prstGeom prst="rect">
              <a:avLst/>
            </a:prstGeom>
            <a:noFill/>
            <a:ln w="9525">
              <a:noFill/>
            </a:ln>
          </p:spPr>
        </p:pic>
        <p:pic>
          <p:nvPicPr>
            <p:cNvPr id="10354" name="Picture 31" descr="star"/>
            <p:cNvPicPr>
              <a:picLocks noChangeAspect="1"/>
            </p:cNvPicPr>
            <p:nvPr/>
          </p:nvPicPr>
          <p:blipFill>
            <a:blip r:embed="rId10"/>
            <a:stretch>
              <a:fillRect/>
            </a:stretch>
          </p:blipFill>
          <p:spPr>
            <a:xfrm>
              <a:off x="3751" y="4138"/>
              <a:ext cx="72" cy="72"/>
            </a:xfrm>
            <a:prstGeom prst="rect">
              <a:avLst/>
            </a:prstGeom>
            <a:noFill/>
            <a:ln w="9525">
              <a:noFill/>
            </a:ln>
          </p:spPr>
        </p:pic>
        <p:pic>
          <p:nvPicPr>
            <p:cNvPr id="10355" name="Picture 32" descr="star"/>
            <p:cNvPicPr>
              <a:picLocks noChangeAspect="1"/>
            </p:cNvPicPr>
            <p:nvPr/>
          </p:nvPicPr>
          <p:blipFill>
            <a:blip r:embed="rId10"/>
            <a:stretch>
              <a:fillRect/>
            </a:stretch>
          </p:blipFill>
          <p:spPr>
            <a:xfrm>
              <a:off x="4169" y="4084"/>
              <a:ext cx="72" cy="72"/>
            </a:xfrm>
            <a:prstGeom prst="rect">
              <a:avLst/>
            </a:prstGeom>
            <a:noFill/>
            <a:ln w="9525">
              <a:noFill/>
            </a:ln>
          </p:spPr>
        </p:pic>
        <p:pic>
          <p:nvPicPr>
            <p:cNvPr id="10356" name="Picture 33" descr="star"/>
            <p:cNvPicPr>
              <a:picLocks noChangeAspect="1"/>
            </p:cNvPicPr>
            <p:nvPr/>
          </p:nvPicPr>
          <p:blipFill>
            <a:blip r:embed="rId10"/>
            <a:stretch>
              <a:fillRect/>
            </a:stretch>
          </p:blipFill>
          <p:spPr>
            <a:xfrm>
              <a:off x="4450" y="4156"/>
              <a:ext cx="72" cy="72"/>
            </a:xfrm>
            <a:prstGeom prst="rect">
              <a:avLst/>
            </a:prstGeom>
            <a:noFill/>
            <a:ln w="9525">
              <a:noFill/>
            </a:ln>
          </p:spPr>
        </p:pic>
        <p:pic>
          <p:nvPicPr>
            <p:cNvPr id="10357" name="Picture 34" descr="star"/>
            <p:cNvPicPr>
              <a:picLocks noChangeAspect="1"/>
            </p:cNvPicPr>
            <p:nvPr/>
          </p:nvPicPr>
          <p:blipFill>
            <a:blip r:embed="rId10"/>
            <a:stretch>
              <a:fillRect/>
            </a:stretch>
          </p:blipFill>
          <p:spPr>
            <a:xfrm>
              <a:off x="4042" y="4129"/>
              <a:ext cx="72" cy="72"/>
            </a:xfrm>
            <a:prstGeom prst="rect">
              <a:avLst/>
            </a:prstGeom>
            <a:noFill/>
            <a:ln w="9525">
              <a:noFill/>
            </a:ln>
          </p:spPr>
        </p:pic>
        <p:pic>
          <p:nvPicPr>
            <p:cNvPr id="10358" name="Picture 35" descr="star"/>
            <p:cNvPicPr>
              <a:picLocks noChangeAspect="1"/>
            </p:cNvPicPr>
            <p:nvPr/>
          </p:nvPicPr>
          <p:blipFill>
            <a:blip r:embed="rId10"/>
            <a:stretch>
              <a:fillRect/>
            </a:stretch>
          </p:blipFill>
          <p:spPr>
            <a:xfrm>
              <a:off x="4795" y="4183"/>
              <a:ext cx="90" cy="90"/>
            </a:xfrm>
            <a:prstGeom prst="rect">
              <a:avLst/>
            </a:prstGeom>
            <a:noFill/>
            <a:ln w="9525">
              <a:noFill/>
            </a:ln>
          </p:spPr>
        </p:pic>
        <p:pic>
          <p:nvPicPr>
            <p:cNvPr id="10359" name="Picture 36" descr="star"/>
            <p:cNvPicPr>
              <a:picLocks noChangeAspect="1"/>
            </p:cNvPicPr>
            <p:nvPr/>
          </p:nvPicPr>
          <p:blipFill>
            <a:blip r:embed="rId10"/>
            <a:stretch>
              <a:fillRect/>
            </a:stretch>
          </p:blipFill>
          <p:spPr>
            <a:xfrm>
              <a:off x="3842" y="4111"/>
              <a:ext cx="90" cy="90"/>
            </a:xfrm>
            <a:prstGeom prst="rect">
              <a:avLst/>
            </a:prstGeom>
            <a:noFill/>
            <a:ln w="9525">
              <a:noFill/>
            </a:ln>
          </p:spPr>
        </p:pic>
        <p:pic>
          <p:nvPicPr>
            <p:cNvPr id="10360" name="Picture 37" descr="star"/>
            <p:cNvPicPr>
              <a:picLocks noChangeAspect="1"/>
            </p:cNvPicPr>
            <p:nvPr/>
          </p:nvPicPr>
          <p:blipFill>
            <a:blip r:embed="rId10"/>
            <a:stretch>
              <a:fillRect/>
            </a:stretch>
          </p:blipFill>
          <p:spPr>
            <a:xfrm flipV="1">
              <a:off x="3070" y="4110"/>
              <a:ext cx="91" cy="91"/>
            </a:xfrm>
            <a:prstGeom prst="rect">
              <a:avLst/>
            </a:prstGeom>
            <a:noFill/>
            <a:ln w="9525">
              <a:noFill/>
            </a:ln>
          </p:spPr>
        </p:pic>
        <p:pic>
          <p:nvPicPr>
            <p:cNvPr id="10361" name="Picture 38" descr="star"/>
            <p:cNvPicPr>
              <a:picLocks noChangeAspect="1"/>
            </p:cNvPicPr>
            <p:nvPr/>
          </p:nvPicPr>
          <p:blipFill>
            <a:blip r:embed="rId10"/>
            <a:stretch>
              <a:fillRect/>
            </a:stretch>
          </p:blipFill>
          <p:spPr>
            <a:xfrm>
              <a:off x="3633" y="4110"/>
              <a:ext cx="72" cy="72"/>
            </a:xfrm>
            <a:prstGeom prst="rect">
              <a:avLst/>
            </a:prstGeom>
            <a:noFill/>
            <a:ln w="9525">
              <a:noFill/>
            </a:ln>
          </p:spPr>
        </p:pic>
        <p:pic>
          <p:nvPicPr>
            <p:cNvPr id="10362" name="Picture 39" descr="star"/>
            <p:cNvPicPr>
              <a:picLocks noChangeAspect="1"/>
            </p:cNvPicPr>
            <p:nvPr/>
          </p:nvPicPr>
          <p:blipFill>
            <a:blip r:embed="rId10"/>
            <a:stretch>
              <a:fillRect/>
            </a:stretch>
          </p:blipFill>
          <p:spPr>
            <a:xfrm>
              <a:off x="4677" y="4175"/>
              <a:ext cx="72" cy="72"/>
            </a:xfrm>
            <a:prstGeom prst="rect">
              <a:avLst/>
            </a:prstGeom>
            <a:noFill/>
            <a:ln w="9525">
              <a:noFill/>
            </a:ln>
          </p:spPr>
        </p:pic>
        <p:pic>
          <p:nvPicPr>
            <p:cNvPr id="10363" name="Picture 40" descr="star"/>
            <p:cNvPicPr>
              <a:picLocks noChangeAspect="1"/>
            </p:cNvPicPr>
            <p:nvPr/>
          </p:nvPicPr>
          <p:blipFill>
            <a:blip r:embed="rId10"/>
            <a:stretch>
              <a:fillRect/>
            </a:stretch>
          </p:blipFill>
          <p:spPr>
            <a:xfrm>
              <a:off x="4767" y="4129"/>
              <a:ext cx="72" cy="72"/>
            </a:xfrm>
            <a:prstGeom prst="rect">
              <a:avLst/>
            </a:prstGeom>
            <a:noFill/>
            <a:ln w="9525">
              <a:noFill/>
            </a:ln>
          </p:spPr>
        </p:pic>
        <p:pic>
          <p:nvPicPr>
            <p:cNvPr id="10364" name="Picture 41" descr="star"/>
            <p:cNvPicPr>
              <a:picLocks noChangeAspect="1"/>
            </p:cNvPicPr>
            <p:nvPr/>
          </p:nvPicPr>
          <p:blipFill>
            <a:blip r:embed="rId10"/>
            <a:stretch>
              <a:fillRect/>
            </a:stretch>
          </p:blipFill>
          <p:spPr>
            <a:xfrm>
              <a:off x="3933" y="4155"/>
              <a:ext cx="90" cy="90"/>
            </a:xfrm>
            <a:prstGeom prst="rect">
              <a:avLst/>
            </a:prstGeom>
            <a:noFill/>
            <a:ln w="9525">
              <a:noFill/>
            </a:ln>
          </p:spPr>
        </p:pic>
        <p:pic>
          <p:nvPicPr>
            <p:cNvPr id="10365" name="Picture 42" descr="star"/>
            <p:cNvPicPr>
              <a:picLocks noChangeAspect="1"/>
            </p:cNvPicPr>
            <p:nvPr/>
          </p:nvPicPr>
          <p:blipFill>
            <a:blip r:embed="rId10"/>
            <a:stretch>
              <a:fillRect/>
            </a:stretch>
          </p:blipFill>
          <p:spPr>
            <a:xfrm>
              <a:off x="4522" y="4137"/>
              <a:ext cx="91" cy="91"/>
            </a:xfrm>
            <a:prstGeom prst="rect">
              <a:avLst/>
            </a:prstGeom>
            <a:noFill/>
            <a:ln w="9525">
              <a:noFill/>
            </a:ln>
          </p:spPr>
        </p:pic>
        <p:pic>
          <p:nvPicPr>
            <p:cNvPr id="10366" name="Picture 43" descr="star"/>
            <p:cNvPicPr>
              <a:picLocks noChangeAspect="1"/>
            </p:cNvPicPr>
            <p:nvPr/>
          </p:nvPicPr>
          <p:blipFill>
            <a:blip r:embed="rId10"/>
            <a:stretch>
              <a:fillRect/>
            </a:stretch>
          </p:blipFill>
          <p:spPr>
            <a:xfrm>
              <a:off x="2953" y="4110"/>
              <a:ext cx="72" cy="72"/>
            </a:xfrm>
            <a:prstGeom prst="rect">
              <a:avLst/>
            </a:prstGeom>
            <a:noFill/>
            <a:ln w="9525">
              <a:noFill/>
            </a:ln>
          </p:spPr>
        </p:pic>
        <p:pic>
          <p:nvPicPr>
            <p:cNvPr id="10367" name="Picture 44" descr="star"/>
            <p:cNvPicPr>
              <a:picLocks noChangeAspect="1"/>
            </p:cNvPicPr>
            <p:nvPr/>
          </p:nvPicPr>
          <p:blipFill>
            <a:blip r:embed="rId10"/>
            <a:stretch>
              <a:fillRect/>
            </a:stretch>
          </p:blipFill>
          <p:spPr>
            <a:xfrm>
              <a:off x="2617" y="4137"/>
              <a:ext cx="90" cy="90"/>
            </a:xfrm>
            <a:prstGeom prst="rect">
              <a:avLst/>
            </a:prstGeom>
            <a:noFill/>
            <a:ln w="9525">
              <a:noFill/>
            </a:ln>
          </p:spPr>
        </p:pic>
        <p:pic>
          <p:nvPicPr>
            <p:cNvPr id="10368" name="Picture 45" descr="star"/>
            <p:cNvPicPr>
              <a:picLocks noChangeAspect="1"/>
            </p:cNvPicPr>
            <p:nvPr/>
          </p:nvPicPr>
          <p:blipFill>
            <a:blip r:embed="rId10"/>
            <a:stretch>
              <a:fillRect/>
            </a:stretch>
          </p:blipFill>
          <p:spPr>
            <a:xfrm>
              <a:off x="3542" y="4155"/>
              <a:ext cx="72" cy="72"/>
            </a:xfrm>
            <a:prstGeom prst="rect">
              <a:avLst/>
            </a:prstGeom>
            <a:noFill/>
            <a:ln w="9525">
              <a:noFill/>
            </a:ln>
          </p:spPr>
        </p:pic>
        <p:pic>
          <p:nvPicPr>
            <p:cNvPr id="10369" name="Picture 46" descr="star"/>
            <p:cNvPicPr>
              <a:picLocks noChangeAspect="1"/>
            </p:cNvPicPr>
            <p:nvPr/>
          </p:nvPicPr>
          <p:blipFill>
            <a:blip r:embed="rId10"/>
            <a:stretch>
              <a:fillRect/>
            </a:stretch>
          </p:blipFill>
          <p:spPr>
            <a:xfrm>
              <a:off x="2708" y="4181"/>
              <a:ext cx="90" cy="90"/>
            </a:xfrm>
            <a:prstGeom prst="rect">
              <a:avLst/>
            </a:prstGeom>
            <a:noFill/>
            <a:ln w="9525">
              <a:noFill/>
            </a:ln>
          </p:spPr>
        </p:pic>
        <p:pic>
          <p:nvPicPr>
            <p:cNvPr id="10370" name="Picture 47" descr="star"/>
            <p:cNvPicPr>
              <a:picLocks noChangeAspect="1"/>
            </p:cNvPicPr>
            <p:nvPr/>
          </p:nvPicPr>
          <p:blipFill>
            <a:blip r:embed="rId10"/>
            <a:stretch>
              <a:fillRect/>
            </a:stretch>
          </p:blipFill>
          <p:spPr>
            <a:xfrm>
              <a:off x="3297" y="4163"/>
              <a:ext cx="91" cy="91"/>
            </a:xfrm>
            <a:prstGeom prst="rect">
              <a:avLst/>
            </a:prstGeom>
            <a:noFill/>
            <a:ln w="9525">
              <a:noFill/>
            </a:ln>
          </p:spPr>
        </p:pic>
        <p:pic>
          <p:nvPicPr>
            <p:cNvPr id="10371" name="Picture 48" descr="star"/>
            <p:cNvPicPr>
              <a:picLocks noChangeAspect="1"/>
            </p:cNvPicPr>
            <p:nvPr/>
          </p:nvPicPr>
          <p:blipFill>
            <a:blip r:embed="rId10"/>
            <a:stretch>
              <a:fillRect/>
            </a:stretch>
          </p:blipFill>
          <p:spPr>
            <a:xfrm>
              <a:off x="2400" y="4086"/>
              <a:ext cx="72" cy="72"/>
            </a:xfrm>
            <a:prstGeom prst="rect">
              <a:avLst/>
            </a:prstGeom>
            <a:noFill/>
            <a:ln w="9525">
              <a:noFill/>
            </a:ln>
          </p:spPr>
        </p:pic>
        <p:pic>
          <p:nvPicPr>
            <p:cNvPr id="10372" name="Picture 49" descr="star"/>
            <p:cNvPicPr>
              <a:picLocks noChangeAspect="1"/>
            </p:cNvPicPr>
            <p:nvPr/>
          </p:nvPicPr>
          <p:blipFill>
            <a:blip r:embed="rId10"/>
            <a:stretch>
              <a:fillRect/>
            </a:stretch>
          </p:blipFill>
          <p:spPr>
            <a:xfrm>
              <a:off x="2073" y="4113"/>
              <a:ext cx="90" cy="90"/>
            </a:xfrm>
            <a:prstGeom prst="rect">
              <a:avLst/>
            </a:prstGeom>
            <a:noFill/>
            <a:ln w="9525">
              <a:noFill/>
            </a:ln>
          </p:spPr>
        </p:pic>
        <p:pic>
          <p:nvPicPr>
            <p:cNvPr id="10373" name="Picture 50" descr="star"/>
            <p:cNvPicPr>
              <a:picLocks noChangeAspect="1"/>
            </p:cNvPicPr>
            <p:nvPr/>
          </p:nvPicPr>
          <p:blipFill>
            <a:blip r:embed="rId10"/>
            <a:stretch>
              <a:fillRect/>
            </a:stretch>
          </p:blipFill>
          <p:spPr>
            <a:xfrm>
              <a:off x="2998" y="4131"/>
              <a:ext cx="72" cy="72"/>
            </a:xfrm>
            <a:prstGeom prst="rect">
              <a:avLst/>
            </a:prstGeom>
            <a:noFill/>
            <a:ln w="9525">
              <a:noFill/>
            </a:ln>
          </p:spPr>
        </p:pic>
        <p:pic>
          <p:nvPicPr>
            <p:cNvPr id="10374" name="Picture 51" descr="star"/>
            <p:cNvPicPr>
              <a:picLocks noChangeAspect="1"/>
            </p:cNvPicPr>
            <p:nvPr/>
          </p:nvPicPr>
          <p:blipFill>
            <a:blip r:embed="rId10"/>
            <a:stretch>
              <a:fillRect/>
            </a:stretch>
          </p:blipFill>
          <p:spPr>
            <a:xfrm>
              <a:off x="2164" y="4157"/>
              <a:ext cx="90" cy="90"/>
            </a:xfrm>
            <a:prstGeom prst="rect">
              <a:avLst/>
            </a:prstGeom>
            <a:noFill/>
            <a:ln w="9525">
              <a:noFill/>
            </a:ln>
          </p:spPr>
        </p:pic>
        <p:pic>
          <p:nvPicPr>
            <p:cNvPr id="10375" name="Picture 52" descr="star"/>
            <p:cNvPicPr>
              <a:picLocks noChangeAspect="1"/>
            </p:cNvPicPr>
            <p:nvPr/>
          </p:nvPicPr>
          <p:blipFill>
            <a:blip r:embed="rId10"/>
            <a:stretch>
              <a:fillRect/>
            </a:stretch>
          </p:blipFill>
          <p:spPr>
            <a:xfrm>
              <a:off x="2753" y="4139"/>
              <a:ext cx="91" cy="91"/>
            </a:xfrm>
            <a:prstGeom prst="rect">
              <a:avLst/>
            </a:prstGeom>
            <a:noFill/>
            <a:ln w="9525">
              <a:noFill/>
            </a:ln>
          </p:spPr>
        </p:pic>
        <p:pic>
          <p:nvPicPr>
            <p:cNvPr id="10376" name="Picture 53" descr="star"/>
            <p:cNvPicPr>
              <a:picLocks noChangeAspect="1"/>
            </p:cNvPicPr>
            <p:nvPr/>
          </p:nvPicPr>
          <p:blipFill>
            <a:blip r:embed="rId10"/>
            <a:stretch>
              <a:fillRect/>
            </a:stretch>
          </p:blipFill>
          <p:spPr>
            <a:xfrm>
              <a:off x="4431" y="4156"/>
              <a:ext cx="90" cy="90"/>
            </a:xfrm>
            <a:prstGeom prst="rect">
              <a:avLst/>
            </a:prstGeom>
            <a:noFill/>
            <a:ln w="9525">
              <a:noFill/>
            </a:ln>
          </p:spPr>
        </p:pic>
        <p:pic>
          <p:nvPicPr>
            <p:cNvPr id="10377" name="Picture 54" descr="star"/>
            <p:cNvPicPr>
              <a:picLocks noChangeAspect="1"/>
            </p:cNvPicPr>
            <p:nvPr/>
          </p:nvPicPr>
          <p:blipFill>
            <a:blip r:embed="rId10"/>
            <a:stretch>
              <a:fillRect/>
            </a:stretch>
          </p:blipFill>
          <p:spPr>
            <a:xfrm>
              <a:off x="2028" y="4111"/>
              <a:ext cx="72" cy="72"/>
            </a:xfrm>
            <a:prstGeom prst="rect">
              <a:avLst/>
            </a:prstGeom>
            <a:noFill/>
            <a:ln w="9525">
              <a:noFill/>
            </a:ln>
          </p:spPr>
        </p:pic>
        <p:pic>
          <p:nvPicPr>
            <p:cNvPr id="10378" name="Picture 55" descr="star"/>
            <p:cNvPicPr>
              <a:picLocks noChangeAspect="1"/>
            </p:cNvPicPr>
            <p:nvPr/>
          </p:nvPicPr>
          <p:blipFill>
            <a:blip r:embed="rId10"/>
            <a:stretch>
              <a:fillRect/>
            </a:stretch>
          </p:blipFill>
          <p:spPr>
            <a:xfrm>
              <a:off x="1783" y="4139"/>
              <a:ext cx="72" cy="72"/>
            </a:xfrm>
            <a:prstGeom prst="rect">
              <a:avLst/>
            </a:prstGeom>
            <a:noFill/>
            <a:ln w="9525">
              <a:noFill/>
            </a:ln>
          </p:spPr>
        </p:pic>
        <p:pic>
          <p:nvPicPr>
            <p:cNvPr id="10379" name="Picture 56" descr="star"/>
            <p:cNvPicPr>
              <a:picLocks noChangeAspect="1"/>
            </p:cNvPicPr>
            <p:nvPr/>
          </p:nvPicPr>
          <p:blipFill>
            <a:blip r:embed="rId10"/>
            <a:stretch>
              <a:fillRect/>
            </a:stretch>
          </p:blipFill>
          <p:spPr>
            <a:xfrm>
              <a:off x="4894" y="4265"/>
              <a:ext cx="72" cy="72"/>
            </a:xfrm>
            <a:prstGeom prst="rect">
              <a:avLst/>
            </a:prstGeom>
            <a:noFill/>
            <a:ln w="9525">
              <a:noFill/>
            </a:ln>
          </p:spPr>
        </p:pic>
        <p:pic>
          <p:nvPicPr>
            <p:cNvPr id="10380" name="Picture 57" descr="star"/>
            <p:cNvPicPr>
              <a:picLocks noChangeAspect="1"/>
            </p:cNvPicPr>
            <p:nvPr/>
          </p:nvPicPr>
          <p:blipFill>
            <a:blip r:embed="rId10"/>
            <a:stretch>
              <a:fillRect/>
            </a:stretch>
          </p:blipFill>
          <p:spPr>
            <a:xfrm>
              <a:off x="1655" y="4157"/>
              <a:ext cx="90" cy="90"/>
            </a:xfrm>
            <a:prstGeom prst="rect">
              <a:avLst/>
            </a:prstGeom>
            <a:noFill/>
            <a:ln w="9525">
              <a:noFill/>
            </a:ln>
          </p:spPr>
        </p:pic>
        <p:pic>
          <p:nvPicPr>
            <p:cNvPr id="10381" name="Picture 58" descr="star"/>
            <p:cNvPicPr>
              <a:picLocks noChangeAspect="1"/>
            </p:cNvPicPr>
            <p:nvPr/>
          </p:nvPicPr>
          <p:blipFill>
            <a:blip r:embed="rId10"/>
            <a:stretch>
              <a:fillRect/>
            </a:stretch>
          </p:blipFill>
          <p:spPr>
            <a:xfrm>
              <a:off x="1565" y="4248"/>
              <a:ext cx="72" cy="72"/>
            </a:xfrm>
            <a:prstGeom prst="rect">
              <a:avLst/>
            </a:prstGeom>
            <a:noFill/>
            <a:ln w="9525">
              <a:noFill/>
            </a:ln>
          </p:spPr>
        </p:pic>
        <p:pic>
          <p:nvPicPr>
            <p:cNvPr id="10382" name="Picture 59" descr="star"/>
            <p:cNvPicPr>
              <a:picLocks noChangeAspect="1"/>
            </p:cNvPicPr>
            <p:nvPr/>
          </p:nvPicPr>
          <p:blipFill>
            <a:blip r:embed="rId10"/>
            <a:stretch>
              <a:fillRect/>
            </a:stretch>
          </p:blipFill>
          <p:spPr>
            <a:xfrm>
              <a:off x="2752" y="4213"/>
              <a:ext cx="90" cy="90"/>
            </a:xfrm>
            <a:prstGeom prst="rect">
              <a:avLst/>
            </a:prstGeom>
            <a:noFill/>
            <a:ln w="9525">
              <a:noFill/>
            </a:ln>
          </p:spPr>
        </p:pic>
        <p:pic>
          <p:nvPicPr>
            <p:cNvPr id="10383" name="Picture 60" descr="star"/>
            <p:cNvPicPr>
              <a:picLocks noChangeAspect="1"/>
            </p:cNvPicPr>
            <p:nvPr/>
          </p:nvPicPr>
          <p:blipFill>
            <a:blip r:embed="rId10"/>
            <a:stretch>
              <a:fillRect/>
            </a:stretch>
          </p:blipFill>
          <p:spPr>
            <a:xfrm>
              <a:off x="2844" y="4201"/>
              <a:ext cx="72" cy="72"/>
            </a:xfrm>
            <a:prstGeom prst="rect">
              <a:avLst/>
            </a:prstGeom>
            <a:noFill/>
            <a:ln w="9525">
              <a:noFill/>
            </a:ln>
          </p:spPr>
        </p:pic>
        <p:pic>
          <p:nvPicPr>
            <p:cNvPr id="10384" name="Picture 61" descr="star"/>
            <p:cNvPicPr>
              <a:picLocks noChangeAspect="1"/>
            </p:cNvPicPr>
            <p:nvPr/>
          </p:nvPicPr>
          <p:blipFill>
            <a:blip r:embed="rId10"/>
            <a:stretch>
              <a:fillRect/>
            </a:stretch>
          </p:blipFill>
          <p:spPr>
            <a:xfrm>
              <a:off x="2344" y="4156"/>
              <a:ext cx="90" cy="90"/>
            </a:xfrm>
            <a:prstGeom prst="rect">
              <a:avLst/>
            </a:prstGeom>
            <a:noFill/>
            <a:ln w="9525">
              <a:noFill/>
            </a:ln>
          </p:spPr>
        </p:pic>
        <p:pic>
          <p:nvPicPr>
            <p:cNvPr id="10385" name="Picture 62" descr="star"/>
            <p:cNvPicPr>
              <a:picLocks noChangeAspect="1"/>
            </p:cNvPicPr>
            <p:nvPr/>
          </p:nvPicPr>
          <p:blipFill>
            <a:blip r:embed="rId10"/>
            <a:stretch>
              <a:fillRect/>
            </a:stretch>
          </p:blipFill>
          <p:spPr>
            <a:xfrm>
              <a:off x="1882" y="4084"/>
              <a:ext cx="72" cy="72"/>
            </a:xfrm>
            <a:prstGeom prst="rect">
              <a:avLst/>
            </a:prstGeom>
            <a:noFill/>
            <a:ln w="9525">
              <a:noFill/>
            </a:ln>
          </p:spPr>
        </p:pic>
        <p:pic>
          <p:nvPicPr>
            <p:cNvPr id="10386" name="Picture 63" descr="star"/>
            <p:cNvPicPr>
              <a:picLocks noChangeAspect="1"/>
            </p:cNvPicPr>
            <p:nvPr/>
          </p:nvPicPr>
          <p:blipFill>
            <a:blip r:embed="rId10"/>
            <a:stretch>
              <a:fillRect/>
            </a:stretch>
          </p:blipFill>
          <p:spPr>
            <a:xfrm>
              <a:off x="3269" y="4204"/>
              <a:ext cx="72" cy="72"/>
            </a:xfrm>
            <a:prstGeom prst="rect">
              <a:avLst/>
            </a:prstGeom>
            <a:noFill/>
            <a:ln w="9525">
              <a:noFill/>
            </a:ln>
          </p:spPr>
        </p:pic>
        <p:pic>
          <p:nvPicPr>
            <p:cNvPr id="10387" name="Picture 64" descr="star"/>
            <p:cNvPicPr>
              <a:picLocks noChangeAspect="1"/>
            </p:cNvPicPr>
            <p:nvPr/>
          </p:nvPicPr>
          <p:blipFill>
            <a:blip r:embed="rId10"/>
            <a:stretch>
              <a:fillRect/>
            </a:stretch>
          </p:blipFill>
          <p:spPr>
            <a:xfrm>
              <a:off x="2435" y="4156"/>
              <a:ext cx="90" cy="90"/>
            </a:xfrm>
            <a:prstGeom prst="rect">
              <a:avLst/>
            </a:prstGeom>
            <a:noFill/>
            <a:ln w="9525">
              <a:noFill/>
            </a:ln>
          </p:spPr>
        </p:pic>
        <p:pic>
          <p:nvPicPr>
            <p:cNvPr id="10388" name="Picture 65" descr="star"/>
            <p:cNvPicPr>
              <a:picLocks noChangeAspect="1"/>
            </p:cNvPicPr>
            <p:nvPr/>
          </p:nvPicPr>
          <p:blipFill>
            <a:blip r:embed="rId10"/>
            <a:stretch>
              <a:fillRect/>
            </a:stretch>
          </p:blipFill>
          <p:spPr>
            <a:xfrm>
              <a:off x="1936" y="4156"/>
              <a:ext cx="72" cy="72"/>
            </a:xfrm>
            <a:prstGeom prst="rect">
              <a:avLst/>
            </a:prstGeom>
            <a:noFill/>
            <a:ln w="9525">
              <a:noFill/>
            </a:ln>
          </p:spPr>
        </p:pic>
        <p:pic>
          <p:nvPicPr>
            <p:cNvPr id="10389" name="Picture 66" descr="star"/>
            <p:cNvPicPr>
              <a:picLocks noChangeAspect="1"/>
            </p:cNvPicPr>
            <p:nvPr/>
          </p:nvPicPr>
          <p:blipFill>
            <a:blip r:embed="rId10"/>
            <a:stretch>
              <a:fillRect/>
            </a:stretch>
          </p:blipFill>
          <p:spPr>
            <a:xfrm flipV="1">
              <a:off x="5511" y="3657"/>
              <a:ext cx="91" cy="91"/>
            </a:xfrm>
            <a:prstGeom prst="rect">
              <a:avLst/>
            </a:prstGeom>
            <a:noFill/>
            <a:ln w="9525">
              <a:noFill/>
            </a:ln>
          </p:spPr>
        </p:pic>
        <p:pic>
          <p:nvPicPr>
            <p:cNvPr id="10390" name="Picture 67" descr="star"/>
            <p:cNvPicPr>
              <a:picLocks noChangeAspect="1"/>
            </p:cNvPicPr>
            <p:nvPr/>
          </p:nvPicPr>
          <p:blipFill>
            <a:blip r:embed="rId10"/>
            <a:stretch>
              <a:fillRect/>
            </a:stretch>
          </p:blipFill>
          <p:spPr>
            <a:xfrm flipV="1">
              <a:off x="5687" y="3352"/>
              <a:ext cx="73" cy="73"/>
            </a:xfrm>
            <a:prstGeom prst="rect">
              <a:avLst/>
            </a:prstGeom>
            <a:noFill/>
            <a:ln w="9525">
              <a:noFill/>
            </a:ln>
          </p:spPr>
        </p:pic>
        <p:pic>
          <p:nvPicPr>
            <p:cNvPr id="10391" name="Picture 68" descr="star"/>
            <p:cNvPicPr>
              <a:picLocks noChangeAspect="1"/>
            </p:cNvPicPr>
            <p:nvPr/>
          </p:nvPicPr>
          <p:blipFill>
            <a:blip r:embed="rId10"/>
            <a:stretch>
              <a:fillRect/>
            </a:stretch>
          </p:blipFill>
          <p:spPr>
            <a:xfrm flipV="1">
              <a:off x="5465" y="3339"/>
              <a:ext cx="73" cy="73"/>
            </a:xfrm>
            <a:prstGeom prst="rect">
              <a:avLst/>
            </a:prstGeom>
            <a:noFill/>
            <a:ln w="9525">
              <a:noFill/>
            </a:ln>
          </p:spPr>
        </p:pic>
        <p:pic>
          <p:nvPicPr>
            <p:cNvPr id="10392" name="Picture 69" descr="star"/>
            <p:cNvPicPr>
              <a:picLocks noChangeAspect="1"/>
            </p:cNvPicPr>
            <p:nvPr/>
          </p:nvPicPr>
          <p:blipFill>
            <a:blip r:embed="rId10"/>
            <a:stretch>
              <a:fillRect/>
            </a:stretch>
          </p:blipFill>
          <p:spPr>
            <a:xfrm flipV="1">
              <a:off x="5511" y="3748"/>
              <a:ext cx="91" cy="91"/>
            </a:xfrm>
            <a:prstGeom prst="rect">
              <a:avLst/>
            </a:prstGeom>
            <a:noFill/>
            <a:ln w="9525">
              <a:noFill/>
            </a:ln>
          </p:spPr>
        </p:pic>
        <p:pic>
          <p:nvPicPr>
            <p:cNvPr id="10393" name="Picture 70" descr="nature%20(19)"/>
            <p:cNvPicPr>
              <a:picLocks noChangeAspect="1"/>
            </p:cNvPicPr>
            <p:nvPr/>
          </p:nvPicPr>
          <p:blipFill>
            <a:blip r:embed="rId11"/>
            <a:stretch>
              <a:fillRect/>
            </a:stretch>
          </p:blipFill>
          <p:spPr>
            <a:xfrm>
              <a:off x="4771" y="3455"/>
              <a:ext cx="989" cy="865"/>
            </a:xfrm>
            <a:prstGeom prst="rect">
              <a:avLst/>
            </a:prstGeom>
            <a:noFill/>
            <a:ln w="9525">
              <a:noFill/>
            </a:ln>
          </p:spPr>
        </p:pic>
        <p:pic>
          <p:nvPicPr>
            <p:cNvPr id="10394" name="Picture 71" descr="star"/>
            <p:cNvPicPr>
              <a:picLocks noChangeAspect="1"/>
            </p:cNvPicPr>
            <p:nvPr/>
          </p:nvPicPr>
          <p:blipFill>
            <a:blip r:embed="rId10"/>
            <a:stretch>
              <a:fillRect/>
            </a:stretch>
          </p:blipFill>
          <p:spPr>
            <a:xfrm>
              <a:off x="5284" y="3793"/>
              <a:ext cx="72" cy="72"/>
            </a:xfrm>
            <a:prstGeom prst="rect">
              <a:avLst/>
            </a:prstGeom>
            <a:noFill/>
            <a:ln w="9525">
              <a:noFill/>
            </a:ln>
          </p:spPr>
        </p:pic>
        <p:pic>
          <p:nvPicPr>
            <p:cNvPr id="10395" name="Picture 72" descr="star"/>
            <p:cNvPicPr>
              <a:picLocks noChangeAspect="1"/>
            </p:cNvPicPr>
            <p:nvPr/>
          </p:nvPicPr>
          <p:blipFill>
            <a:blip r:embed="rId10"/>
            <a:stretch>
              <a:fillRect/>
            </a:stretch>
          </p:blipFill>
          <p:spPr>
            <a:xfrm>
              <a:off x="3978" y="4156"/>
              <a:ext cx="90" cy="90"/>
            </a:xfrm>
            <a:prstGeom prst="rect">
              <a:avLst/>
            </a:prstGeom>
            <a:noFill/>
            <a:ln w="9525">
              <a:noFill/>
            </a:ln>
          </p:spPr>
        </p:pic>
        <p:pic>
          <p:nvPicPr>
            <p:cNvPr id="10396" name="Picture 73" descr="star"/>
            <p:cNvPicPr>
              <a:picLocks noChangeAspect="1"/>
            </p:cNvPicPr>
            <p:nvPr/>
          </p:nvPicPr>
          <p:blipFill>
            <a:blip r:embed="rId10"/>
            <a:stretch>
              <a:fillRect/>
            </a:stretch>
          </p:blipFill>
          <p:spPr>
            <a:xfrm flipV="1">
              <a:off x="5618" y="3496"/>
              <a:ext cx="73" cy="73"/>
            </a:xfrm>
            <a:prstGeom prst="rect">
              <a:avLst/>
            </a:prstGeom>
            <a:noFill/>
            <a:ln w="9525">
              <a:noFill/>
            </a:ln>
          </p:spPr>
        </p:pic>
      </p:grpSp>
      <p:sp>
        <p:nvSpPr>
          <p:cNvPr id="10259" name="Oval 74"/>
          <p:cNvSpPr/>
          <p:nvPr/>
        </p:nvSpPr>
        <p:spPr>
          <a:xfrm>
            <a:off x="2293938" y="4914900"/>
            <a:ext cx="144462" cy="142875"/>
          </a:xfrm>
          <a:prstGeom prst="ellipse">
            <a:avLst/>
          </a:prstGeom>
          <a:solidFill>
            <a:srgbClr val="0099FF"/>
          </a:solidFill>
          <a:ln w="9525" cap="flat" cmpd="sng">
            <a:solidFill>
              <a:schemeClr val="tx1"/>
            </a:solidFill>
            <a:prstDash val="solid"/>
            <a:headEnd type="none" w="med" len="med"/>
            <a:tailEnd type="none" w="med" len="med"/>
          </a:ln>
        </p:spPr>
        <p:txBody>
          <a:bodyPr wrap="none" anchor="ctr" anchorCtr="0"/>
          <a:p>
            <a:pPr eaLnBrk="1" hangingPunct="1"/>
            <a:endParaRPr lang="en-GB" altLang="vi-VN">
              <a:latin typeface="Arial" panose="020B0604020202020204" pitchFamily="34" charset="0"/>
              <a:ea typeface="Arial" panose="020B0604020202020204" pitchFamily="34" charset="0"/>
            </a:endParaRPr>
          </a:p>
        </p:txBody>
      </p:sp>
      <p:sp>
        <p:nvSpPr>
          <p:cNvPr id="10260" name="Oval 75"/>
          <p:cNvSpPr/>
          <p:nvPr/>
        </p:nvSpPr>
        <p:spPr>
          <a:xfrm>
            <a:off x="2293938" y="5346700"/>
            <a:ext cx="144462" cy="142875"/>
          </a:xfrm>
          <a:prstGeom prst="ellipse">
            <a:avLst/>
          </a:prstGeom>
          <a:solidFill>
            <a:srgbClr val="0099FF"/>
          </a:solidFill>
          <a:ln w="9525" cap="flat" cmpd="sng">
            <a:solidFill>
              <a:schemeClr val="tx1"/>
            </a:solidFill>
            <a:prstDash val="solid"/>
            <a:headEnd type="none" w="med" len="med"/>
            <a:tailEnd type="none" w="med" len="med"/>
          </a:ln>
        </p:spPr>
        <p:txBody>
          <a:bodyPr wrap="none" anchor="ctr" anchorCtr="0"/>
          <a:p>
            <a:pPr eaLnBrk="1" hangingPunct="1"/>
            <a:endParaRPr lang="en-GB" altLang="vi-VN">
              <a:latin typeface="Arial" panose="020B0604020202020204" pitchFamily="34" charset="0"/>
              <a:ea typeface="Arial" panose="020B0604020202020204" pitchFamily="34" charset="0"/>
            </a:endParaRPr>
          </a:p>
        </p:txBody>
      </p:sp>
      <p:sp>
        <p:nvSpPr>
          <p:cNvPr id="10261" name="Oval 76"/>
          <p:cNvSpPr/>
          <p:nvPr/>
        </p:nvSpPr>
        <p:spPr>
          <a:xfrm>
            <a:off x="2293938" y="5562600"/>
            <a:ext cx="144462" cy="142875"/>
          </a:xfrm>
          <a:prstGeom prst="ellipse">
            <a:avLst/>
          </a:prstGeom>
          <a:solidFill>
            <a:srgbClr val="0099FF"/>
          </a:solidFill>
          <a:ln w="9525" cap="flat" cmpd="sng">
            <a:solidFill>
              <a:schemeClr val="tx1"/>
            </a:solidFill>
            <a:prstDash val="solid"/>
            <a:headEnd type="none" w="med" len="med"/>
            <a:tailEnd type="none" w="med" len="med"/>
          </a:ln>
        </p:spPr>
        <p:txBody>
          <a:bodyPr wrap="none" anchor="ctr" anchorCtr="0"/>
          <a:p>
            <a:pPr eaLnBrk="1" hangingPunct="1"/>
            <a:endParaRPr lang="en-GB" altLang="vi-VN">
              <a:latin typeface="Arial" panose="020B0604020202020204" pitchFamily="34" charset="0"/>
              <a:ea typeface="Arial" panose="020B0604020202020204" pitchFamily="34" charset="0"/>
            </a:endParaRPr>
          </a:p>
        </p:txBody>
      </p:sp>
      <p:sp>
        <p:nvSpPr>
          <p:cNvPr id="10262" name="Line 77"/>
          <p:cNvSpPr/>
          <p:nvPr/>
        </p:nvSpPr>
        <p:spPr>
          <a:xfrm>
            <a:off x="2293938" y="3257550"/>
            <a:ext cx="0" cy="3573463"/>
          </a:xfrm>
          <a:prstGeom prst="line">
            <a:avLst/>
          </a:prstGeom>
          <a:ln w="9525" cap="flat" cmpd="sng">
            <a:solidFill>
              <a:srgbClr val="AC0804"/>
            </a:solidFill>
            <a:prstDash val="solid"/>
            <a:headEnd type="none" w="med" len="med"/>
            <a:tailEnd type="none" w="med" len="med"/>
          </a:ln>
        </p:spPr>
      </p:sp>
      <p:sp>
        <p:nvSpPr>
          <p:cNvPr id="10263" name="Line 78"/>
          <p:cNvSpPr/>
          <p:nvPr/>
        </p:nvSpPr>
        <p:spPr>
          <a:xfrm>
            <a:off x="2438400" y="3617913"/>
            <a:ext cx="0" cy="3213100"/>
          </a:xfrm>
          <a:prstGeom prst="line">
            <a:avLst/>
          </a:prstGeom>
          <a:ln w="9525" cap="flat" cmpd="sng">
            <a:solidFill>
              <a:srgbClr val="AC0804"/>
            </a:solidFill>
            <a:prstDash val="solid"/>
            <a:headEnd type="none" w="med" len="med"/>
            <a:tailEnd type="none" w="med" len="med"/>
          </a:ln>
        </p:spPr>
      </p:sp>
      <p:sp>
        <p:nvSpPr>
          <p:cNvPr id="10264" name="Line 79"/>
          <p:cNvSpPr/>
          <p:nvPr/>
        </p:nvSpPr>
        <p:spPr>
          <a:xfrm>
            <a:off x="1754188" y="6138863"/>
            <a:ext cx="6156325" cy="0"/>
          </a:xfrm>
          <a:prstGeom prst="line">
            <a:avLst/>
          </a:prstGeom>
          <a:ln w="9525" cap="flat" cmpd="sng">
            <a:solidFill>
              <a:srgbClr val="AC0804"/>
            </a:solidFill>
            <a:prstDash val="solid"/>
            <a:headEnd type="none" w="med" len="med"/>
            <a:tailEnd type="none" w="med" len="med"/>
          </a:ln>
        </p:spPr>
      </p:sp>
      <p:sp>
        <p:nvSpPr>
          <p:cNvPr id="10265" name="Line 80"/>
          <p:cNvSpPr/>
          <p:nvPr/>
        </p:nvSpPr>
        <p:spPr>
          <a:xfrm>
            <a:off x="1754188" y="6281738"/>
            <a:ext cx="6588125" cy="0"/>
          </a:xfrm>
          <a:prstGeom prst="line">
            <a:avLst/>
          </a:prstGeom>
          <a:ln w="9525" cap="flat" cmpd="sng">
            <a:solidFill>
              <a:srgbClr val="AC0804"/>
            </a:solidFill>
            <a:prstDash val="solid"/>
            <a:headEnd type="none" w="med" len="med"/>
            <a:tailEnd type="none" w="med" len="med"/>
          </a:ln>
        </p:spPr>
      </p:sp>
      <p:sp>
        <p:nvSpPr>
          <p:cNvPr id="60497" name="AutoShape 81" descr="VIETNAMC"/>
          <p:cNvSpPr/>
          <p:nvPr/>
        </p:nvSpPr>
        <p:spPr>
          <a:xfrm>
            <a:off x="8197850" y="5922963"/>
            <a:ext cx="576263" cy="647700"/>
          </a:xfrm>
          <a:prstGeom prst="star4">
            <a:avLst>
              <a:gd name="adj" fmla="val 12500"/>
            </a:avLst>
          </a:prstGeom>
          <a:blipFill rotWithShape="1">
            <a:blip r:embed="rId9"/>
            <a:stretch>
              <a:fillRect/>
            </a:stretch>
          </a:blipFill>
          <a:ln w="9525" cap="flat" cmpd="sng">
            <a:solidFill>
              <a:schemeClr val="tx1"/>
            </a:solidFill>
            <a:prstDash val="solid"/>
            <a:miter/>
            <a:headEnd type="none" w="med" len="med"/>
            <a:tailEnd type="none" w="med" len="med"/>
          </a:ln>
        </p:spPr>
        <p:txBody>
          <a:bodyPr wrap="none" anchor="ctr" anchorCtr="0"/>
          <a:p>
            <a:pPr eaLnBrk="1" hangingPunct="1"/>
            <a:endParaRPr lang="en-GB" altLang="vi-VN">
              <a:latin typeface="Arial" panose="020B0604020202020204" pitchFamily="34" charset="0"/>
              <a:ea typeface="Arial" panose="020B0604020202020204" pitchFamily="34" charset="0"/>
            </a:endParaRPr>
          </a:p>
        </p:txBody>
      </p:sp>
      <p:sp>
        <p:nvSpPr>
          <p:cNvPr id="60498" name="AutoShape 82" descr="VIETNAMC"/>
          <p:cNvSpPr/>
          <p:nvPr/>
        </p:nvSpPr>
        <p:spPr>
          <a:xfrm>
            <a:off x="2209800" y="3276600"/>
            <a:ext cx="576263" cy="647700"/>
          </a:xfrm>
          <a:prstGeom prst="star4">
            <a:avLst>
              <a:gd name="adj" fmla="val 12500"/>
            </a:avLst>
          </a:prstGeom>
          <a:blipFill rotWithShape="1">
            <a:blip r:embed="rId9"/>
            <a:stretch>
              <a:fillRect/>
            </a:stretch>
          </a:blipFill>
          <a:ln w="9525" cap="flat" cmpd="sng">
            <a:solidFill>
              <a:schemeClr val="tx1"/>
            </a:solidFill>
            <a:prstDash val="solid"/>
            <a:miter/>
            <a:headEnd type="none" w="med" len="med"/>
            <a:tailEnd type="none" w="med" len="med"/>
          </a:ln>
        </p:spPr>
        <p:txBody>
          <a:bodyPr wrap="none" anchor="ctr" anchorCtr="0"/>
          <a:p>
            <a:pPr eaLnBrk="1" hangingPunct="1"/>
            <a:endParaRPr lang="en-GB" altLang="vi-VN">
              <a:latin typeface="Arial" panose="020B0604020202020204" pitchFamily="34" charset="0"/>
              <a:ea typeface="Arial" panose="020B0604020202020204" pitchFamily="34" charset="0"/>
            </a:endParaRPr>
          </a:p>
        </p:txBody>
      </p:sp>
      <p:sp>
        <p:nvSpPr>
          <p:cNvPr id="60499" name="AutoShape 83" descr="VIETNAMC"/>
          <p:cNvSpPr/>
          <p:nvPr/>
        </p:nvSpPr>
        <p:spPr>
          <a:xfrm>
            <a:off x="7839075" y="5778500"/>
            <a:ext cx="576263" cy="647700"/>
          </a:xfrm>
          <a:prstGeom prst="star4">
            <a:avLst>
              <a:gd name="adj" fmla="val 12500"/>
            </a:avLst>
          </a:prstGeom>
          <a:blipFill rotWithShape="1">
            <a:blip r:embed="rId9"/>
            <a:stretch>
              <a:fillRect/>
            </a:stretch>
          </a:blipFill>
          <a:ln w="9525" cap="flat" cmpd="sng">
            <a:solidFill>
              <a:schemeClr val="tx1"/>
            </a:solidFill>
            <a:prstDash val="solid"/>
            <a:miter/>
            <a:headEnd type="none" w="med" len="med"/>
            <a:tailEnd type="none" w="med" len="med"/>
          </a:ln>
        </p:spPr>
        <p:txBody>
          <a:bodyPr wrap="none" anchor="ctr" anchorCtr="0"/>
          <a:p>
            <a:pPr eaLnBrk="1" hangingPunct="1"/>
            <a:endParaRPr lang="en-GB" altLang="vi-VN">
              <a:latin typeface="Arial" panose="020B0604020202020204" pitchFamily="34" charset="0"/>
              <a:ea typeface="Arial" panose="020B0604020202020204" pitchFamily="34" charset="0"/>
            </a:endParaRPr>
          </a:p>
        </p:txBody>
      </p:sp>
      <p:sp>
        <p:nvSpPr>
          <p:cNvPr id="10269" name="Oval 84"/>
          <p:cNvSpPr/>
          <p:nvPr/>
        </p:nvSpPr>
        <p:spPr>
          <a:xfrm>
            <a:off x="2941638" y="6138863"/>
            <a:ext cx="144462" cy="142875"/>
          </a:xfrm>
          <a:prstGeom prst="ellipse">
            <a:avLst/>
          </a:prstGeom>
          <a:solidFill>
            <a:srgbClr val="0099FF"/>
          </a:solidFill>
          <a:ln w="9525" cap="flat" cmpd="sng">
            <a:solidFill>
              <a:schemeClr val="tx1"/>
            </a:solidFill>
            <a:prstDash val="solid"/>
            <a:headEnd type="none" w="med" len="med"/>
            <a:tailEnd type="none" w="med" len="med"/>
          </a:ln>
        </p:spPr>
        <p:txBody>
          <a:bodyPr wrap="none" anchor="ctr" anchorCtr="0"/>
          <a:p>
            <a:pPr eaLnBrk="1" hangingPunct="1"/>
            <a:endParaRPr lang="en-GB" altLang="vi-VN">
              <a:latin typeface="Arial" panose="020B0604020202020204" pitchFamily="34" charset="0"/>
              <a:ea typeface="Arial" panose="020B0604020202020204" pitchFamily="34" charset="0"/>
            </a:endParaRPr>
          </a:p>
        </p:txBody>
      </p:sp>
      <p:sp>
        <p:nvSpPr>
          <p:cNvPr id="10270" name="Oval 85"/>
          <p:cNvSpPr/>
          <p:nvPr/>
        </p:nvSpPr>
        <p:spPr>
          <a:xfrm>
            <a:off x="3157538" y="6138863"/>
            <a:ext cx="144462" cy="142875"/>
          </a:xfrm>
          <a:prstGeom prst="ellipse">
            <a:avLst/>
          </a:prstGeom>
          <a:solidFill>
            <a:srgbClr val="0099FF"/>
          </a:solidFill>
          <a:ln w="9525" cap="flat" cmpd="sng">
            <a:solidFill>
              <a:schemeClr val="tx1"/>
            </a:solidFill>
            <a:prstDash val="solid"/>
            <a:headEnd type="none" w="med" len="med"/>
            <a:tailEnd type="none" w="med" len="med"/>
          </a:ln>
        </p:spPr>
        <p:txBody>
          <a:bodyPr wrap="none" anchor="ctr" anchorCtr="0"/>
          <a:p>
            <a:pPr eaLnBrk="1" hangingPunct="1"/>
            <a:endParaRPr lang="en-GB" altLang="vi-VN">
              <a:latin typeface="Arial" panose="020B0604020202020204" pitchFamily="34" charset="0"/>
              <a:ea typeface="Arial" panose="020B0604020202020204" pitchFamily="34" charset="0"/>
            </a:endParaRPr>
          </a:p>
        </p:txBody>
      </p:sp>
      <p:sp>
        <p:nvSpPr>
          <p:cNvPr id="10271" name="Oval 86"/>
          <p:cNvSpPr/>
          <p:nvPr/>
        </p:nvSpPr>
        <p:spPr>
          <a:xfrm>
            <a:off x="3373438" y="6138863"/>
            <a:ext cx="144462" cy="142875"/>
          </a:xfrm>
          <a:prstGeom prst="ellipse">
            <a:avLst/>
          </a:prstGeom>
          <a:solidFill>
            <a:srgbClr val="0099FF"/>
          </a:solidFill>
          <a:ln w="9525" cap="flat" cmpd="sng">
            <a:solidFill>
              <a:schemeClr val="tx1"/>
            </a:solidFill>
            <a:prstDash val="solid"/>
            <a:headEnd type="none" w="med" len="med"/>
            <a:tailEnd type="none" w="med" len="med"/>
          </a:ln>
        </p:spPr>
        <p:txBody>
          <a:bodyPr wrap="none" anchor="ctr" anchorCtr="0"/>
          <a:p>
            <a:pPr eaLnBrk="1" hangingPunct="1"/>
            <a:endParaRPr lang="en-GB" altLang="vi-VN">
              <a:latin typeface="Arial" panose="020B0604020202020204" pitchFamily="34" charset="0"/>
              <a:ea typeface="Arial" panose="020B0604020202020204" pitchFamily="34" charset="0"/>
            </a:endParaRPr>
          </a:p>
        </p:txBody>
      </p:sp>
      <p:sp>
        <p:nvSpPr>
          <p:cNvPr id="10272" name="Oval 87"/>
          <p:cNvSpPr/>
          <p:nvPr/>
        </p:nvSpPr>
        <p:spPr>
          <a:xfrm>
            <a:off x="3589338" y="6138863"/>
            <a:ext cx="144462" cy="142875"/>
          </a:xfrm>
          <a:prstGeom prst="ellipse">
            <a:avLst/>
          </a:prstGeom>
          <a:solidFill>
            <a:srgbClr val="0099FF"/>
          </a:solidFill>
          <a:ln w="9525" cap="flat" cmpd="sng">
            <a:solidFill>
              <a:schemeClr val="tx1"/>
            </a:solidFill>
            <a:prstDash val="solid"/>
            <a:headEnd type="none" w="med" len="med"/>
            <a:tailEnd type="none" w="med" len="med"/>
          </a:ln>
        </p:spPr>
        <p:txBody>
          <a:bodyPr wrap="none" anchor="ctr" anchorCtr="0"/>
          <a:p>
            <a:pPr eaLnBrk="1" hangingPunct="1"/>
            <a:endParaRPr lang="en-GB" altLang="vi-VN">
              <a:latin typeface="Arial" panose="020B0604020202020204" pitchFamily="34" charset="0"/>
              <a:ea typeface="Arial" panose="020B0604020202020204" pitchFamily="34" charset="0"/>
            </a:endParaRPr>
          </a:p>
        </p:txBody>
      </p:sp>
      <p:sp>
        <p:nvSpPr>
          <p:cNvPr id="10273" name="Oval 88"/>
          <p:cNvSpPr/>
          <p:nvPr/>
        </p:nvSpPr>
        <p:spPr>
          <a:xfrm>
            <a:off x="3805238" y="6138863"/>
            <a:ext cx="144462" cy="142875"/>
          </a:xfrm>
          <a:prstGeom prst="ellipse">
            <a:avLst/>
          </a:prstGeom>
          <a:solidFill>
            <a:srgbClr val="0099FF"/>
          </a:solidFill>
          <a:ln w="9525" cap="flat" cmpd="sng">
            <a:solidFill>
              <a:schemeClr val="tx1"/>
            </a:solidFill>
            <a:prstDash val="solid"/>
            <a:headEnd type="none" w="med" len="med"/>
            <a:tailEnd type="none" w="med" len="med"/>
          </a:ln>
        </p:spPr>
        <p:txBody>
          <a:bodyPr wrap="none" anchor="ctr" anchorCtr="0"/>
          <a:p>
            <a:pPr eaLnBrk="1" hangingPunct="1"/>
            <a:endParaRPr lang="en-GB" altLang="vi-VN">
              <a:latin typeface="Arial" panose="020B0604020202020204" pitchFamily="34" charset="0"/>
              <a:ea typeface="Arial" panose="020B0604020202020204" pitchFamily="34" charset="0"/>
            </a:endParaRPr>
          </a:p>
        </p:txBody>
      </p:sp>
      <p:sp>
        <p:nvSpPr>
          <p:cNvPr id="10274" name="Oval 89"/>
          <p:cNvSpPr/>
          <p:nvPr/>
        </p:nvSpPr>
        <p:spPr>
          <a:xfrm>
            <a:off x="2293938" y="5130800"/>
            <a:ext cx="144462" cy="142875"/>
          </a:xfrm>
          <a:prstGeom prst="ellipse">
            <a:avLst/>
          </a:prstGeom>
          <a:solidFill>
            <a:srgbClr val="0099FF"/>
          </a:solidFill>
          <a:ln w="9525" cap="flat" cmpd="sng">
            <a:solidFill>
              <a:schemeClr val="tx1"/>
            </a:solidFill>
            <a:prstDash val="solid"/>
            <a:headEnd type="none" w="med" len="med"/>
            <a:tailEnd type="none" w="med" len="med"/>
          </a:ln>
        </p:spPr>
        <p:txBody>
          <a:bodyPr wrap="none" anchor="ctr" anchorCtr="0"/>
          <a:p>
            <a:pPr eaLnBrk="1" hangingPunct="1"/>
            <a:endParaRPr lang="en-GB" altLang="vi-VN">
              <a:latin typeface="Arial" panose="020B0604020202020204" pitchFamily="34" charset="0"/>
              <a:ea typeface="Arial" panose="020B0604020202020204" pitchFamily="34" charset="0"/>
            </a:endParaRPr>
          </a:p>
        </p:txBody>
      </p:sp>
      <p:sp>
        <p:nvSpPr>
          <p:cNvPr id="10275" name="Oval 90"/>
          <p:cNvSpPr/>
          <p:nvPr/>
        </p:nvSpPr>
        <p:spPr>
          <a:xfrm>
            <a:off x="2293938" y="4697413"/>
            <a:ext cx="144462" cy="142875"/>
          </a:xfrm>
          <a:prstGeom prst="ellipse">
            <a:avLst/>
          </a:prstGeom>
          <a:solidFill>
            <a:srgbClr val="0099FF"/>
          </a:solidFill>
          <a:ln w="9525" cap="flat" cmpd="sng">
            <a:solidFill>
              <a:schemeClr val="tx1"/>
            </a:solidFill>
            <a:prstDash val="solid"/>
            <a:headEnd type="none" w="med" len="med"/>
            <a:tailEnd type="none" w="med" len="med"/>
          </a:ln>
        </p:spPr>
        <p:txBody>
          <a:bodyPr wrap="none" anchor="ctr" anchorCtr="0"/>
          <a:p>
            <a:pPr eaLnBrk="1" hangingPunct="1"/>
            <a:endParaRPr lang="en-GB" altLang="vi-VN">
              <a:latin typeface="Arial" panose="020B0604020202020204" pitchFamily="34" charset="0"/>
              <a:ea typeface="Arial" panose="020B0604020202020204" pitchFamily="34" charset="0"/>
            </a:endParaRPr>
          </a:p>
        </p:txBody>
      </p:sp>
      <p:sp>
        <p:nvSpPr>
          <p:cNvPr id="10276" name="Oval 91"/>
          <p:cNvSpPr/>
          <p:nvPr/>
        </p:nvSpPr>
        <p:spPr>
          <a:xfrm>
            <a:off x="4022725" y="6138863"/>
            <a:ext cx="144463" cy="142875"/>
          </a:xfrm>
          <a:prstGeom prst="ellipse">
            <a:avLst/>
          </a:prstGeom>
          <a:solidFill>
            <a:srgbClr val="0099FF"/>
          </a:solidFill>
          <a:ln w="9525" cap="flat" cmpd="sng">
            <a:solidFill>
              <a:schemeClr val="tx1"/>
            </a:solidFill>
            <a:prstDash val="solid"/>
            <a:headEnd type="none" w="med" len="med"/>
            <a:tailEnd type="none" w="med" len="med"/>
          </a:ln>
        </p:spPr>
        <p:txBody>
          <a:bodyPr wrap="none" anchor="ctr" anchorCtr="0"/>
          <a:p>
            <a:pPr eaLnBrk="1" hangingPunct="1"/>
            <a:endParaRPr lang="en-GB" altLang="vi-VN">
              <a:latin typeface="Arial" panose="020B0604020202020204" pitchFamily="34" charset="0"/>
              <a:ea typeface="Arial" panose="020B0604020202020204" pitchFamily="34" charset="0"/>
            </a:endParaRPr>
          </a:p>
        </p:txBody>
      </p:sp>
      <p:sp>
        <p:nvSpPr>
          <p:cNvPr id="10277" name="Oval 92"/>
          <p:cNvSpPr/>
          <p:nvPr/>
        </p:nvSpPr>
        <p:spPr>
          <a:xfrm>
            <a:off x="4238625" y="6138863"/>
            <a:ext cx="144463" cy="142875"/>
          </a:xfrm>
          <a:prstGeom prst="ellipse">
            <a:avLst/>
          </a:prstGeom>
          <a:solidFill>
            <a:srgbClr val="0099FF"/>
          </a:solidFill>
          <a:ln w="9525" cap="flat" cmpd="sng">
            <a:solidFill>
              <a:schemeClr val="tx1"/>
            </a:solidFill>
            <a:prstDash val="solid"/>
            <a:headEnd type="none" w="med" len="med"/>
            <a:tailEnd type="none" w="med" len="med"/>
          </a:ln>
        </p:spPr>
        <p:txBody>
          <a:bodyPr wrap="none" anchor="ctr" anchorCtr="0"/>
          <a:p>
            <a:pPr eaLnBrk="1" hangingPunct="1"/>
            <a:endParaRPr lang="en-GB" altLang="vi-VN">
              <a:latin typeface="Arial" panose="020B0604020202020204" pitchFamily="34" charset="0"/>
              <a:ea typeface="Arial" panose="020B0604020202020204" pitchFamily="34" charset="0"/>
            </a:endParaRPr>
          </a:p>
        </p:txBody>
      </p:sp>
      <p:pic>
        <p:nvPicPr>
          <p:cNvPr id="10278" name="Picture 93" descr="nature%20(19)"/>
          <p:cNvPicPr>
            <a:picLocks noChangeAspect="1"/>
          </p:cNvPicPr>
          <p:nvPr/>
        </p:nvPicPr>
        <p:blipFill>
          <a:blip r:embed="rId11"/>
          <a:stretch>
            <a:fillRect/>
          </a:stretch>
        </p:blipFill>
        <p:spPr>
          <a:xfrm>
            <a:off x="1371600" y="5781675"/>
            <a:ext cx="1066800" cy="933450"/>
          </a:xfrm>
          <a:prstGeom prst="rect">
            <a:avLst/>
          </a:prstGeom>
          <a:noFill/>
          <a:ln w="9525">
            <a:noFill/>
          </a:ln>
        </p:spPr>
      </p:pic>
      <p:pic>
        <p:nvPicPr>
          <p:cNvPr id="10279" name="Picture 94" descr="Picture1bup"/>
          <p:cNvPicPr>
            <a:picLocks noChangeAspect="1"/>
          </p:cNvPicPr>
          <p:nvPr/>
        </p:nvPicPr>
        <p:blipFill>
          <a:blip r:embed="rId12"/>
          <a:stretch>
            <a:fillRect/>
          </a:stretch>
        </p:blipFill>
        <p:spPr>
          <a:xfrm>
            <a:off x="4405313" y="6229350"/>
            <a:ext cx="576262" cy="471488"/>
          </a:xfrm>
          <a:prstGeom prst="rect">
            <a:avLst/>
          </a:prstGeom>
          <a:noFill/>
          <a:ln w="9525">
            <a:noFill/>
          </a:ln>
        </p:spPr>
      </p:pic>
      <p:pic>
        <p:nvPicPr>
          <p:cNvPr id="10280" name="Picture 95" descr="Picture1bup"/>
          <p:cNvPicPr>
            <a:picLocks noChangeAspect="1"/>
          </p:cNvPicPr>
          <p:nvPr/>
        </p:nvPicPr>
        <p:blipFill>
          <a:blip r:embed="rId12"/>
          <a:stretch>
            <a:fillRect/>
          </a:stretch>
        </p:blipFill>
        <p:spPr>
          <a:xfrm>
            <a:off x="5916613" y="6229350"/>
            <a:ext cx="576262" cy="471488"/>
          </a:xfrm>
          <a:prstGeom prst="rect">
            <a:avLst/>
          </a:prstGeom>
          <a:noFill/>
          <a:ln w="9525">
            <a:noFill/>
          </a:ln>
        </p:spPr>
      </p:pic>
      <p:pic>
        <p:nvPicPr>
          <p:cNvPr id="10281" name="Picture 96" descr="Picture1bup"/>
          <p:cNvPicPr>
            <a:picLocks noChangeAspect="1"/>
          </p:cNvPicPr>
          <p:nvPr/>
        </p:nvPicPr>
        <p:blipFill>
          <a:blip r:embed="rId12"/>
          <a:stretch>
            <a:fillRect/>
          </a:stretch>
        </p:blipFill>
        <p:spPr>
          <a:xfrm>
            <a:off x="7358063" y="6229350"/>
            <a:ext cx="576262" cy="471488"/>
          </a:xfrm>
          <a:prstGeom prst="rect">
            <a:avLst/>
          </a:prstGeom>
          <a:noFill/>
          <a:ln w="9525">
            <a:noFill/>
          </a:ln>
        </p:spPr>
      </p:pic>
      <p:grpSp>
        <p:nvGrpSpPr>
          <p:cNvPr id="10282" name="Group 97"/>
          <p:cNvGrpSpPr/>
          <p:nvPr/>
        </p:nvGrpSpPr>
        <p:grpSpPr>
          <a:xfrm>
            <a:off x="2460625" y="5821363"/>
            <a:ext cx="8316913" cy="879475"/>
            <a:chOff x="1565" y="3339"/>
            <a:chExt cx="4195" cy="998"/>
          </a:xfrm>
        </p:grpSpPr>
        <p:pic>
          <p:nvPicPr>
            <p:cNvPr id="10301" name="Picture 98" descr="star"/>
            <p:cNvPicPr>
              <a:picLocks noChangeAspect="1"/>
            </p:cNvPicPr>
            <p:nvPr/>
          </p:nvPicPr>
          <p:blipFill>
            <a:blip r:embed="rId10"/>
            <a:stretch>
              <a:fillRect/>
            </a:stretch>
          </p:blipFill>
          <p:spPr>
            <a:xfrm>
              <a:off x="5511" y="3540"/>
              <a:ext cx="72" cy="72"/>
            </a:xfrm>
            <a:prstGeom prst="rect">
              <a:avLst/>
            </a:prstGeom>
            <a:noFill/>
            <a:ln w="9525">
              <a:noFill/>
            </a:ln>
          </p:spPr>
        </p:pic>
        <p:pic>
          <p:nvPicPr>
            <p:cNvPr id="10302" name="Picture 99" descr="star"/>
            <p:cNvPicPr>
              <a:picLocks noChangeAspect="1"/>
            </p:cNvPicPr>
            <p:nvPr/>
          </p:nvPicPr>
          <p:blipFill>
            <a:blip r:embed="rId10"/>
            <a:stretch>
              <a:fillRect/>
            </a:stretch>
          </p:blipFill>
          <p:spPr>
            <a:xfrm flipV="1">
              <a:off x="4885" y="4110"/>
              <a:ext cx="91" cy="91"/>
            </a:xfrm>
            <a:prstGeom prst="rect">
              <a:avLst/>
            </a:prstGeom>
            <a:noFill/>
            <a:ln w="9525">
              <a:noFill/>
            </a:ln>
          </p:spPr>
        </p:pic>
        <p:pic>
          <p:nvPicPr>
            <p:cNvPr id="10303" name="Picture 100" descr="star"/>
            <p:cNvPicPr>
              <a:picLocks noChangeAspect="1"/>
            </p:cNvPicPr>
            <p:nvPr/>
          </p:nvPicPr>
          <p:blipFill>
            <a:blip r:embed="rId10"/>
            <a:stretch>
              <a:fillRect/>
            </a:stretch>
          </p:blipFill>
          <p:spPr>
            <a:xfrm>
              <a:off x="4250" y="4138"/>
              <a:ext cx="90" cy="90"/>
            </a:xfrm>
            <a:prstGeom prst="rect">
              <a:avLst/>
            </a:prstGeom>
            <a:noFill/>
            <a:ln w="9525">
              <a:noFill/>
            </a:ln>
          </p:spPr>
        </p:pic>
        <p:pic>
          <p:nvPicPr>
            <p:cNvPr id="10304" name="Picture 101" descr="star"/>
            <p:cNvPicPr>
              <a:picLocks noChangeAspect="1"/>
            </p:cNvPicPr>
            <p:nvPr/>
          </p:nvPicPr>
          <p:blipFill>
            <a:blip r:embed="rId10"/>
            <a:stretch>
              <a:fillRect/>
            </a:stretch>
          </p:blipFill>
          <p:spPr>
            <a:xfrm flipV="1">
              <a:off x="3379" y="4084"/>
              <a:ext cx="117" cy="117"/>
            </a:xfrm>
            <a:prstGeom prst="rect">
              <a:avLst/>
            </a:prstGeom>
            <a:noFill/>
            <a:ln w="9525">
              <a:noFill/>
            </a:ln>
          </p:spPr>
        </p:pic>
        <p:pic>
          <p:nvPicPr>
            <p:cNvPr id="10305" name="Picture 102" descr="star"/>
            <p:cNvPicPr>
              <a:picLocks noChangeAspect="1"/>
            </p:cNvPicPr>
            <p:nvPr/>
          </p:nvPicPr>
          <p:blipFill>
            <a:blip r:embed="rId10"/>
            <a:stretch>
              <a:fillRect/>
            </a:stretch>
          </p:blipFill>
          <p:spPr>
            <a:xfrm>
              <a:off x="4631" y="4129"/>
              <a:ext cx="72" cy="72"/>
            </a:xfrm>
            <a:prstGeom prst="rect">
              <a:avLst/>
            </a:prstGeom>
            <a:noFill/>
            <a:ln w="9525">
              <a:noFill/>
            </a:ln>
          </p:spPr>
        </p:pic>
        <p:pic>
          <p:nvPicPr>
            <p:cNvPr id="10306" name="Picture 103" descr="star"/>
            <p:cNvPicPr>
              <a:picLocks noChangeAspect="1"/>
            </p:cNvPicPr>
            <p:nvPr/>
          </p:nvPicPr>
          <p:blipFill>
            <a:blip r:embed="rId10"/>
            <a:stretch>
              <a:fillRect/>
            </a:stretch>
          </p:blipFill>
          <p:spPr>
            <a:xfrm>
              <a:off x="3751" y="4138"/>
              <a:ext cx="72" cy="72"/>
            </a:xfrm>
            <a:prstGeom prst="rect">
              <a:avLst/>
            </a:prstGeom>
            <a:noFill/>
            <a:ln w="9525">
              <a:noFill/>
            </a:ln>
          </p:spPr>
        </p:pic>
        <p:pic>
          <p:nvPicPr>
            <p:cNvPr id="10307" name="Picture 104" descr="star"/>
            <p:cNvPicPr>
              <a:picLocks noChangeAspect="1"/>
            </p:cNvPicPr>
            <p:nvPr/>
          </p:nvPicPr>
          <p:blipFill>
            <a:blip r:embed="rId10"/>
            <a:stretch>
              <a:fillRect/>
            </a:stretch>
          </p:blipFill>
          <p:spPr>
            <a:xfrm>
              <a:off x="4169" y="4084"/>
              <a:ext cx="72" cy="72"/>
            </a:xfrm>
            <a:prstGeom prst="rect">
              <a:avLst/>
            </a:prstGeom>
            <a:noFill/>
            <a:ln w="9525">
              <a:noFill/>
            </a:ln>
          </p:spPr>
        </p:pic>
        <p:pic>
          <p:nvPicPr>
            <p:cNvPr id="10308" name="Picture 105" descr="star"/>
            <p:cNvPicPr>
              <a:picLocks noChangeAspect="1"/>
            </p:cNvPicPr>
            <p:nvPr/>
          </p:nvPicPr>
          <p:blipFill>
            <a:blip r:embed="rId10"/>
            <a:stretch>
              <a:fillRect/>
            </a:stretch>
          </p:blipFill>
          <p:spPr>
            <a:xfrm>
              <a:off x="4450" y="4156"/>
              <a:ext cx="72" cy="72"/>
            </a:xfrm>
            <a:prstGeom prst="rect">
              <a:avLst/>
            </a:prstGeom>
            <a:noFill/>
            <a:ln w="9525">
              <a:noFill/>
            </a:ln>
          </p:spPr>
        </p:pic>
        <p:pic>
          <p:nvPicPr>
            <p:cNvPr id="10309" name="Picture 106" descr="star"/>
            <p:cNvPicPr>
              <a:picLocks noChangeAspect="1"/>
            </p:cNvPicPr>
            <p:nvPr/>
          </p:nvPicPr>
          <p:blipFill>
            <a:blip r:embed="rId10"/>
            <a:stretch>
              <a:fillRect/>
            </a:stretch>
          </p:blipFill>
          <p:spPr>
            <a:xfrm>
              <a:off x="4042" y="4129"/>
              <a:ext cx="72" cy="72"/>
            </a:xfrm>
            <a:prstGeom prst="rect">
              <a:avLst/>
            </a:prstGeom>
            <a:noFill/>
            <a:ln w="9525">
              <a:noFill/>
            </a:ln>
          </p:spPr>
        </p:pic>
        <p:pic>
          <p:nvPicPr>
            <p:cNvPr id="10310" name="Picture 107" descr="star"/>
            <p:cNvPicPr>
              <a:picLocks noChangeAspect="1"/>
            </p:cNvPicPr>
            <p:nvPr/>
          </p:nvPicPr>
          <p:blipFill>
            <a:blip r:embed="rId10"/>
            <a:stretch>
              <a:fillRect/>
            </a:stretch>
          </p:blipFill>
          <p:spPr>
            <a:xfrm>
              <a:off x="4795" y="4183"/>
              <a:ext cx="90" cy="90"/>
            </a:xfrm>
            <a:prstGeom prst="rect">
              <a:avLst/>
            </a:prstGeom>
            <a:noFill/>
            <a:ln w="9525">
              <a:noFill/>
            </a:ln>
          </p:spPr>
        </p:pic>
        <p:pic>
          <p:nvPicPr>
            <p:cNvPr id="10311" name="Picture 108" descr="star"/>
            <p:cNvPicPr>
              <a:picLocks noChangeAspect="1"/>
            </p:cNvPicPr>
            <p:nvPr/>
          </p:nvPicPr>
          <p:blipFill>
            <a:blip r:embed="rId10"/>
            <a:stretch>
              <a:fillRect/>
            </a:stretch>
          </p:blipFill>
          <p:spPr>
            <a:xfrm>
              <a:off x="3842" y="4111"/>
              <a:ext cx="90" cy="90"/>
            </a:xfrm>
            <a:prstGeom prst="rect">
              <a:avLst/>
            </a:prstGeom>
            <a:noFill/>
            <a:ln w="9525">
              <a:noFill/>
            </a:ln>
          </p:spPr>
        </p:pic>
        <p:pic>
          <p:nvPicPr>
            <p:cNvPr id="10312" name="Picture 109" descr="star"/>
            <p:cNvPicPr>
              <a:picLocks noChangeAspect="1"/>
            </p:cNvPicPr>
            <p:nvPr/>
          </p:nvPicPr>
          <p:blipFill>
            <a:blip r:embed="rId10"/>
            <a:stretch>
              <a:fillRect/>
            </a:stretch>
          </p:blipFill>
          <p:spPr>
            <a:xfrm flipV="1">
              <a:off x="3070" y="4110"/>
              <a:ext cx="91" cy="91"/>
            </a:xfrm>
            <a:prstGeom prst="rect">
              <a:avLst/>
            </a:prstGeom>
            <a:noFill/>
            <a:ln w="9525">
              <a:noFill/>
            </a:ln>
          </p:spPr>
        </p:pic>
        <p:pic>
          <p:nvPicPr>
            <p:cNvPr id="10313" name="Picture 110" descr="star"/>
            <p:cNvPicPr>
              <a:picLocks noChangeAspect="1"/>
            </p:cNvPicPr>
            <p:nvPr/>
          </p:nvPicPr>
          <p:blipFill>
            <a:blip r:embed="rId10"/>
            <a:stretch>
              <a:fillRect/>
            </a:stretch>
          </p:blipFill>
          <p:spPr>
            <a:xfrm>
              <a:off x="3633" y="4110"/>
              <a:ext cx="72" cy="72"/>
            </a:xfrm>
            <a:prstGeom prst="rect">
              <a:avLst/>
            </a:prstGeom>
            <a:noFill/>
            <a:ln w="9525">
              <a:noFill/>
            </a:ln>
          </p:spPr>
        </p:pic>
        <p:pic>
          <p:nvPicPr>
            <p:cNvPr id="10314" name="Picture 111" descr="star"/>
            <p:cNvPicPr>
              <a:picLocks noChangeAspect="1"/>
            </p:cNvPicPr>
            <p:nvPr/>
          </p:nvPicPr>
          <p:blipFill>
            <a:blip r:embed="rId10"/>
            <a:stretch>
              <a:fillRect/>
            </a:stretch>
          </p:blipFill>
          <p:spPr>
            <a:xfrm>
              <a:off x="4677" y="4175"/>
              <a:ext cx="72" cy="72"/>
            </a:xfrm>
            <a:prstGeom prst="rect">
              <a:avLst/>
            </a:prstGeom>
            <a:noFill/>
            <a:ln w="9525">
              <a:noFill/>
            </a:ln>
          </p:spPr>
        </p:pic>
        <p:pic>
          <p:nvPicPr>
            <p:cNvPr id="10315" name="Picture 112" descr="star"/>
            <p:cNvPicPr>
              <a:picLocks noChangeAspect="1"/>
            </p:cNvPicPr>
            <p:nvPr/>
          </p:nvPicPr>
          <p:blipFill>
            <a:blip r:embed="rId10"/>
            <a:stretch>
              <a:fillRect/>
            </a:stretch>
          </p:blipFill>
          <p:spPr>
            <a:xfrm>
              <a:off x="4767" y="4129"/>
              <a:ext cx="72" cy="72"/>
            </a:xfrm>
            <a:prstGeom prst="rect">
              <a:avLst/>
            </a:prstGeom>
            <a:noFill/>
            <a:ln w="9525">
              <a:noFill/>
            </a:ln>
          </p:spPr>
        </p:pic>
        <p:pic>
          <p:nvPicPr>
            <p:cNvPr id="10316" name="Picture 113" descr="star"/>
            <p:cNvPicPr>
              <a:picLocks noChangeAspect="1"/>
            </p:cNvPicPr>
            <p:nvPr/>
          </p:nvPicPr>
          <p:blipFill>
            <a:blip r:embed="rId10"/>
            <a:stretch>
              <a:fillRect/>
            </a:stretch>
          </p:blipFill>
          <p:spPr>
            <a:xfrm>
              <a:off x="3933" y="4155"/>
              <a:ext cx="90" cy="90"/>
            </a:xfrm>
            <a:prstGeom prst="rect">
              <a:avLst/>
            </a:prstGeom>
            <a:noFill/>
            <a:ln w="9525">
              <a:noFill/>
            </a:ln>
          </p:spPr>
        </p:pic>
        <p:pic>
          <p:nvPicPr>
            <p:cNvPr id="10317" name="Picture 114" descr="star"/>
            <p:cNvPicPr>
              <a:picLocks noChangeAspect="1"/>
            </p:cNvPicPr>
            <p:nvPr/>
          </p:nvPicPr>
          <p:blipFill>
            <a:blip r:embed="rId10"/>
            <a:stretch>
              <a:fillRect/>
            </a:stretch>
          </p:blipFill>
          <p:spPr>
            <a:xfrm>
              <a:off x="4522" y="4137"/>
              <a:ext cx="91" cy="91"/>
            </a:xfrm>
            <a:prstGeom prst="rect">
              <a:avLst/>
            </a:prstGeom>
            <a:noFill/>
            <a:ln w="9525">
              <a:noFill/>
            </a:ln>
          </p:spPr>
        </p:pic>
        <p:pic>
          <p:nvPicPr>
            <p:cNvPr id="10318" name="Picture 115" descr="star"/>
            <p:cNvPicPr>
              <a:picLocks noChangeAspect="1"/>
            </p:cNvPicPr>
            <p:nvPr/>
          </p:nvPicPr>
          <p:blipFill>
            <a:blip r:embed="rId10"/>
            <a:stretch>
              <a:fillRect/>
            </a:stretch>
          </p:blipFill>
          <p:spPr>
            <a:xfrm>
              <a:off x="2953" y="4110"/>
              <a:ext cx="72" cy="72"/>
            </a:xfrm>
            <a:prstGeom prst="rect">
              <a:avLst/>
            </a:prstGeom>
            <a:noFill/>
            <a:ln w="9525">
              <a:noFill/>
            </a:ln>
          </p:spPr>
        </p:pic>
        <p:pic>
          <p:nvPicPr>
            <p:cNvPr id="10319" name="Picture 116" descr="star"/>
            <p:cNvPicPr>
              <a:picLocks noChangeAspect="1"/>
            </p:cNvPicPr>
            <p:nvPr/>
          </p:nvPicPr>
          <p:blipFill>
            <a:blip r:embed="rId10"/>
            <a:stretch>
              <a:fillRect/>
            </a:stretch>
          </p:blipFill>
          <p:spPr>
            <a:xfrm>
              <a:off x="2617" y="4137"/>
              <a:ext cx="90" cy="90"/>
            </a:xfrm>
            <a:prstGeom prst="rect">
              <a:avLst/>
            </a:prstGeom>
            <a:noFill/>
            <a:ln w="9525">
              <a:noFill/>
            </a:ln>
          </p:spPr>
        </p:pic>
        <p:pic>
          <p:nvPicPr>
            <p:cNvPr id="10320" name="Picture 117" descr="star"/>
            <p:cNvPicPr>
              <a:picLocks noChangeAspect="1"/>
            </p:cNvPicPr>
            <p:nvPr/>
          </p:nvPicPr>
          <p:blipFill>
            <a:blip r:embed="rId10"/>
            <a:stretch>
              <a:fillRect/>
            </a:stretch>
          </p:blipFill>
          <p:spPr>
            <a:xfrm>
              <a:off x="3542" y="4155"/>
              <a:ext cx="72" cy="72"/>
            </a:xfrm>
            <a:prstGeom prst="rect">
              <a:avLst/>
            </a:prstGeom>
            <a:noFill/>
            <a:ln w="9525">
              <a:noFill/>
            </a:ln>
          </p:spPr>
        </p:pic>
        <p:pic>
          <p:nvPicPr>
            <p:cNvPr id="10321" name="Picture 118" descr="star"/>
            <p:cNvPicPr>
              <a:picLocks noChangeAspect="1"/>
            </p:cNvPicPr>
            <p:nvPr/>
          </p:nvPicPr>
          <p:blipFill>
            <a:blip r:embed="rId10"/>
            <a:stretch>
              <a:fillRect/>
            </a:stretch>
          </p:blipFill>
          <p:spPr>
            <a:xfrm>
              <a:off x="2708" y="4181"/>
              <a:ext cx="90" cy="90"/>
            </a:xfrm>
            <a:prstGeom prst="rect">
              <a:avLst/>
            </a:prstGeom>
            <a:noFill/>
            <a:ln w="9525">
              <a:noFill/>
            </a:ln>
          </p:spPr>
        </p:pic>
        <p:pic>
          <p:nvPicPr>
            <p:cNvPr id="10322" name="Picture 119" descr="star"/>
            <p:cNvPicPr>
              <a:picLocks noChangeAspect="1"/>
            </p:cNvPicPr>
            <p:nvPr/>
          </p:nvPicPr>
          <p:blipFill>
            <a:blip r:embed="rId10"/>
            <a:stretch>
              <a:fillRect/>
            </a:stretch>
          </p:blipFill>
          <p:spPr>
            <a:xfrm>
              <a:off x="3297" y="4163"/>
              <a:ext cx="91" cy="91"/>
            </a:xfrm>
            <a:prstGeom prst="rect">
              <a:avLst/>
            </a:prstGeom>
            <a:noFill/>
            <a:ln w="9525">
              <a:noFill/>
            </a:ln>
          </p:spPr>
        </p:pic>
        <p:pic>
          <p:nvPicPr>
            <p:cNvPr id="10323" name="Picture 120" descr="star"/>
            <p:cNvPicPr>
              <a:picLocks noChangeAspect="1"/>
            </p:cNvPicPr>
            <p:nvPr/>
          </p:nvPicPr>
          <p:blipFill>
            <a:blip r:embed="rId10"/>
            <a:stretch>
              <a:fillRect/>
            </a:stretch>
          </p:blipFill>
          <p:spPr>
            <a:xfrm>
              <a:off x="2400" y="4086"/>
              <a:ext cx="72" cy="72"/>
            </a:xfrm>
            <a:prstGeom prst="rect">
              <a:avLst/>
            </a:prstGeom>
            <a:noFill/>
            <a:ln w="9525">
              <a:noFill/>
            </a:ln>
          </p:spPr>
        </p:pic>
        <p:pic>
          <p:nvPicPr>
            <p:cNvPr id="10324" name="Picture 121" descr="star"/>
            <p:cNvPicPr>
              <a:picLocks noChangeAspect="1"/>
            </p:cNvPicPr>
            <p:nvPr/>
          </p:nvPicPr>
          <p:blipFill>
            <a:blip r:embed="rId10"/>
            <a:stretch>
              <a:fillRect/>
            </a:stretch>
          </p:blipFill>
          <p:spPr>
            <a:xfrm>
              <a:off x="2073" y="4113"/>
              <a:ext cx="90" cy="90"/>
            </a:xfrm>
            <a:prstGeom prst="rect">
              <a:avLst/>
            </a:prstGeom>
            <a:noFill/>
            <a:ln w="9525">
              <a:noFill/>
            </a:ln>
          </p:spPr>
        </p:pic>
        <p:pic>
          <p:nvPicPr>
            <p:cNvPr id="10325" name="Picture 122" descr="star"/>
            <p:cNvPicPr>
              <a:picLocks noChangeAspect="1"/>
            </p:cNvPicPr>
            <p:nvPr/>
          </p:nvPicPr>
          <p:blipFill>
            <a:blip r:embed="rId10"/>
            <a:stretch>
              <a:fillRect/>
            </a:stretch>
          </p:blipFill>
          <p:spPr>
            <a:xfrm>
              <a:off x="2998" y="4131"/>
              <a:ext cx="72" cy="72"/>
            </a:xfrm>
            <a:prstGeom prst="rect">
              <a:avLst/>
            </a:prstGeom>
            <a:noFill/>
            <a:ln w="9525">
              <a:noFill/>
            </a:ln>
          </p:spPr>
        </p:pic>
        <p:pic>
          <p:nvPicPr>
            <p:cNvPr id="10326" name="Picture 123" descr="star"/>
            <p:cNvPicPr>
              <a:picLocks noChangeAspect="1"/>
            </p:cNvPicPr>
            <p:nvPr/>
          </p:nvPicPr>
          <p:blipFill>
            <a:blip r:embed="rId10"/>
            <a:stretch>
              <a:fillRect/>
            </a:stretch>
          </p:blipFill>
          <p:spPr>
            <a:xfrm>
              <a:off x="2164" y="4157"/>
              <a:ext cx="90" cy="90"/>
            </a:xfrm>
            <a:prstGeom prst="rect">
              <a:avLst/>
            </a:prstGeom>
            <a:noFill/>
            <a:ln w="9525">
              <a:noFill/>
            </a:ln>
          </p:spPr>
        </p:pic>
        <p:pic>
          <p:nvPicPr>
            <p:cNvPr id="10327" name="Picture 124" descr="star"/>
            <p:cNvPicPr>
              <a:picLocks noChangeAspect="1"/>
            </p:cNvPicPr>
            <p:nvPr/>
          </p:nvPicPr>
          <p:blipFill>
            <a:blip r:embed="rId10"/>
            <a:stretch>
              <a:fillRect/>
            </a:stretch>
          </p:blipFill>
          <p:spPr>
            <a:xfrm>
              <a:off x="2753" y="4139"/>
              <a:ext cx="91" cy="91"/>
            </a:xfrm>
            <a:prstGeom prst="rect">
              <a:avLst/>
            </a:prstGeom>
            <a:noFill/>
            <a:ln w="9525">
              <a:noFill/>
            </a:ln>
          </p:spPr>
        </p:pic>
        <p:pic>
          <p:nvPicPr>
            <p:cNvPr id="10328" name="Picture 125" descr="star"/>
            <p:cNvPicPr>
              <a:picLocks noChangeAspect="1"/>
            </p:cNvPicPr>
            <p:nvPr/>
          </p:nvPicPr>
          <p:blipFill>
            <a:blip r:embed="rId10"/>
            <a:stretch>
              <a:fillRect/>
            </a:stretch>
          </p:blipFill>
          <p:spPr>
            <a:xfrm>
              <a:off x="4431" y="4156"/>
              <a:ext cx="90" cy="90"/>
            </a:xfrm>
            <a:prstGeom prst="rect">
              <a:avLst/>
            </a:prstGeom>
            <a:noFill/>
            <a:ln w="9525">
              <a:noFill/>
            </a:ln>
          </p:spPr>
        </p:pic>
        <p:pic>
          <p:nvPicPr>
            <p:cNvPr id="10329" name="Picture 126" descr="star"/>
            <p:cNvPicPr>
              <a:picLocks noChangeAspect="1"/>
            </p:cNvPicPr>
            <p:nvPr/>
          </p:nvPicPr>
          <p:blipFill>
            <a:blip r:embed="rId10"/>
            <a:stretch>
              <a:fillRect/>
            </a:stretch>
          </p:blipFill>
          <p:spPr>
            <a:xfrm>
              <a:off x="2028" y="4111"/>
              <a:ext cx="72" cy="72"/>
            </a:xfrm>
            <a:prstGeom prst="rect">
              <a:avLst/>
            </a:prstGeom>
            <a:noFill/>
            <a:ln w="9525">
              <a:noFill/>
            </a:ln>
          </p:spPr>
        </p:pic>
        <p:pic>
          <p:nvPicPr>
            <p:cNvPr id="10330" name="Picture 127" descr="star"/>
            <p:cNvPicPr>
              <a:picLocks noChangeAspect="1"/>
            </p:cNvPicPr>
            <p:nvPr/>
          </p:nvPicPr>
          <p:blipFill>
            <a:blip r:embed="rId10"/>
            <a:stretch>
              <a:fillRect/>
            </a:stretch>
          </p:blipFill>
          <p:spPr>
            <a:xfrm>
              <a:off x="1783" y="4139"/>
              <a:ext cx="72" cy="72"/>
            </a:xfrm>
            <a:prstGeom prst="rect">
              <a:avLst/>
            </a:prstGeom>
            <a:noFill/>
            <a:ln w="9525">
              <a:noFill/>
            </a:ln>
          </p:spPr>
        </p:pic>
        <p:pic>
          <p:nvPicPr>
            <p:cNvPr id="10331" name="Picture 128" descr="star"/>
            <p:cNvPicPr>
              <a:picLocks noChangeAspect="1"/>
            </p:cNvPicPr>
            <p:nvPr/>
          </p:nvPicPr>
          <p:blipFill>
            <a:blip r:embed="rId10"/>
            <a:stretch>
              <a:fillRect/>
            </a:stretch>
          </p:blipFill>
          <p:spPr>
            <a:xfrm>
              <a:off x="4894" y="4265"/>
              <a:ext cx="72" cy="72"/>
            </a:xfrm>
            <a:prstGeom prst="rect">
              <a:avLst/>
            </a:prstGeom>
            <a:noFill/>
            <a:ln w="9525">
              <a:noFill/>
            </a:ln>
          </p:spPr>
        </p:pic>
        <p:pic>
          <p:nvPicPr>
            <p:cNvPr id="10332" name="Picture 129" descr="star"/>
            <p:cNvPicPr>
              <a:picLocks noChangeAspect="1"/>
            </p:cNvPicPr>
            <p:nvPr/>
          </p:nvPicPr>
          <p:blipFill>
            <a:blip r:embed="rId10"/>
            <a:stretch>
              <a:fillRect/>
            </a:stretch>
          </p:blipFill>
          <p:spPr>
            <a:xfrm>
              <a:off x="1655" y="4157"/>
              <a:ext cx="90" cy="90"/>
            </a:xfrm>
            <a:prstGeom prst="rect">
              <a:avLst/>
            </a:prstGeom>
            <a:noFill/>
            <a:ln w="9525">
              <a:noFill/>
            </a:ln>
          </p:spPr>
        </p:pic>
        <p:pic>
          <p:nvPicPr>
            <p:cNvPr id="10333" name="Picture 130" descr="star"/>
            <p:cNvPicPr>
              <a:picLocks noChangeAspect="1"/>
            </p:cNvPicPr>
            <p:nvPr/>
          </p:nvPicPr>
          <p:blipFill>
            <a:blip r:embed="rId10"/>
            <a:stretch>
              <a:fillRect/>
            </a:stretch>
          </p:blipFill>
          <p:spPr>
            <a:xfrm>
              <a:off x="1565" y="4248"/>
              <a:ext cx="72" cy="72"/>
            </a:xfrm>
            <a:prstGeom prst="rect">
              <a:avLst/>
            </a:prstGeom>
            <a:noFill/>
            <a:ln w="9525">
              <a:noFill/>
            </a:ln>
          </p:spPr>
        </p:pic>
        <p:pic>
          <p:nvPicPr>
            <p:cNvPr id="10334" name="Picture 131" descr="star"/>
            <p:cNvPicPr>
              <a:picLocks noChangeAspect="1"/>
            </p:cNvPicPr>
            <p:nvPr/>
          </p:nvPicPr>
          <p:blipFill>
            <a:blip r:embed="rId10"/>
            <a:stretch>
              <a:fillRect/>
            </a:stretch>
          </p:blipFill>
          <p:spPr>
            <a:xfrm>
              <a:off x="2752" y="4213"/>
              <a:ext cx="90" cy="90"/>
            </a:xfrm>
            <a:prstGeom prst="rect">
              <a:avLst/>
            </a:prstGeom>
            <a:noFill/>
            <a:ln w="9525">
              <a:noFill/>
            </a:ln>
          </p:spPr>
        </p:pic>
        <p:pic>
          <p:nvPicPr>
            <p:cNvPr id="10335" name="Picture 132" descr="star"/>
            <p:cNvPicPr>
              <a:picLocks noChangeAspect="1"/>
            </p:cNvPicPr>
            <p:nvPr/>
          </p:nvPicPr>
          <p:blipFill>
            <a:blip r:embed="rId10"/>
            <a:stretch>
              <a:fillRect/>
            </a:stretch>
          </p:blipFill>
          <p:spPr>
            <a:xfrm>
              <a:off x="2844" y="4201"/>
              <a:ext cx="72" cy="72"/>
            </a:xfrm>
            <a:prstGeom prst="rect">
              <a:avLst/>
            </a:prstGeom>
            <a:noFill/>
            <a:ln w="9525">
              <a:noFill/>
            </a:ln>
          </p:spPr>
        </p:pic>
        <p:pic>
          <p:nvPicPr>
            <p:cNvPr id="10336" name="Picture 133" descr="star"/>
            <p:cNvPicPr>
              <a:picLocks noChangeAspect="1"/>
            </p:cNvPicPr>
            <p:nvPr/>
          </p:nvPicPr>
          <p:blipFill>
            <a:blip r:embed="rId10"/>
            <a:stretch>
              <a:fillRect/>
            </a:stretch>
          </p:blipFill>
          <p:spPr>
            <a:xfrm>
              <a:off x="2344" y="4156"/>
              <a:ext cx="90" cy="90"/>
            </a:xfrm>
            <a:prstGeom prst="rect">
              <a:avLst/>
            </a:prstGeom>
            <a:noFill/>
            <a:ln w="9525">
              <a:noFill/>
            </a:ln>
          </p:spPr>
        </p:pic>
        <p:pic>
          <p:nvPicPr>
            <p:cNvPr id="10337" name="Picture 134" descr="star"/>
            <p:cNvPicPr>
              <a:picLocks noChangeAspect="1"/>
            </p:cNvPicPr>
            <p:nvPr/>
          </p:nvPicPr>
          <p:blipFill>
            <a:blip r:embed="rId10"/>
            <a:stretch>
              <a:fillRect/>
            </a:stretch>
          </p:blipFill>
          <p:spPr>
            <a:xfrm>
              <a:off x="1882" y="4084"/>
              <a:ext cx="72" cy="72"/>
            </a:xfrm>
            <a:prstGeom prst="rect">
              <a:avLst/>
            </a:prstGeom>
            <a:noFill/>
            <a:ln w="9525">
              <a:noFill/>
            </a:ln>
          </p:spPr>
        </p:pic>
        <p:pic>
          <p:nvPicPr>
            <p:cNvPr id="10338" name="Picture 135" descr="star"/>
            <p:cNvPicPr>
              <a:picLocks noChangeAspect="1"/>
            </p:cNvPicPr>
            <p:nvPr/>
          </p:nvPicPr>
          <p:blipFill>
            <a:blip r:embed="rId10"/>
            <a:stretch>
              <a:fillRect/>
            </a:stretch>
          </p:blipFill>
          <p:spPr>
            <a:xfrm>
              <a:off x="3269" y="4204"/>
              <a:ext cx="72" cy="72"/>
            </a:xfrm>
            <a:prstGeom prst="rect">
              <a:avLst/>
            </a:prstGeom>
            <a:noFill/>
            <a:ln w="9525">
              <a:noFill/>
            </a:ln>
          </p:spPr>
        </p:pic>
        <p:pic>
          <p:nvPicPr>
            <p:cNvPr id="10339" name="Picture 136" descr="star"/>
            <p:cNvPicPr>
              <a:picLocks noChangeAspect="1"/>
            </p:cNvPicPr>
            <p:nvPr/>
          </p:nvPicPr>
          <p:blipFill>
            <a:blip r:embed="rId10"/>
            <a:stretch>
              <a:fillRect/>
            </a:stretch>
          </p:blipFill>
          <p:spPr>
            <a:xfrm>
              <a:off x="2435" y="4156"/>
              <a:ext cx="90" cy="90"/>
            </a:xfrm>
            <a:prstGeom prst="rect">
              <a:avLst/>
            </a:prstGeom>
            <a:noFill/>
            <a:ln w="9525">
              <a:noFill/>
            </a:ln>
          </p:spPr>
        </p:pic>
        <p:pic>
          <p:nvPicPr>
            <p:cNvPr id="10340" name="Picture 137" descr="star"/>
            <p:cNvPicPr>
              <a:picLocks noChangeAspect="1"/>
            </p:cNvPicPr>
            <p:nvPr/>
          </p:nvPicPr>
          <p:blipFill>
            <a:blip r:embed="rId10"/>
            <a:stretch>
              <a:fillRect/>
            </a:stretch>
          </p:blipFill>
          <p:spPr>
            <a:xfrm>
              <a:off x="1936" y="4156"/>
              <a:ext cx="72" cy="72"/>
            </a:xfrm>
            <a:prstGeom prst="rect">
              <a:avLst/>
            </a:prstGeom>
            <a:noFill/>
            <a:ln w="9525">
              <a:noFill/>
            </a:ln>
          </p:spPr>
        </p:pic>
        <p:pic>
          <p:nvPicPr>
            <p:cNvPr id="10341" name="Picture 138" descr="star"/>
            <p:cNvPicPr>
              <a:picLocks noChangeAspect="1"/>
            </p:cNvPicPr>
            <p:nvPr/>
          </p:nvPicPr>
          <p:blipFill>
            <a:blip r:embed="rId10"/>
            <a:stretch>
              <a:fillRect/>
            </a:stretch>
          </p:blipFill>
          <p:spPr>
            <a:xfrm flipV="1">
              <a:off x="5511" y="3657"/>
              <a:ext cx="91" cy="91"/>
            </a:xfrm>
            <a:prstGeom prst="rect">
              <a:avLst/>
            </a:prstGeom>
            <a:noFill/>
            <a:ln w="9525">
              <a:noFill/>
            </a:ln>
          </p:spPr>
        </p:pic>
        <p:pic>
          <p:nvPicPr>
            <p:cNvPr id="10342" name="Picture 139" descr="star"/>
            <p:cNvPicPr>
              <a:picLocks noChangeAspect="1"/>
            </p:cNvPicPr>
            <p:nvPr/>
          </p:nvPicPr>
          <p:blipFill>
            <a:blip r:embed="rId10"/>
            <a:stretch>
              <a:fillRect/>
            </a:stretch>
          </p:blipFill>
          <p:spPr>
            <a:xfrm flipV="1">
              <a:off x="5687" y="3352"/>
              <a:ext cx="73" cy="73"/>
            </a:xfrm>
            <a:prstGeom prst="rect">
              <a:avLst/>
            </a:prstGeom>
            <a:noFill/>
            <a:ln w="9525">
              <a:noFill/>
            </a:ln>
          </p:spPr>
        </p:pic>
        <p:pic>
          <p:nvPicPr>
            <p:cNvPr id="10343" name="Picture 140" descr="star"/>
            <p:cNvPicPr>
              <a:picLocks noChangeAspect="1"/>
            </p:cNvPicPr>
            <p:nvPr/>
          </p:nvPicPr>
          <p:blipFill>
            <a:blip r:embed="rId10"/>
            <a:stretch>
              <a:fillRect/>
            </a:stretch>
          </p:blipFill>
          <p:spPr>
            <a:xfrm flipV="1">
              <a:off x="5465" y="3339"/>
              <a:ext cx="73" cy="73"/>
            </a:xfrm>
            <a:prstGeom prst="rect">
              <a:avLst/>
            </a:prstGeom>
            <a:noFill/>
            <a:ln w="9525">
              <a:noFill/>
            </a:ln>
          </p:spPr>
        </p:pic>
        <p:pic>
          <p:nvPicPr>
            <p:cNvPr id="10344" name="Picture 141" descr="star"/>
            <p:cNvPicPr>
              <a:picLocks noChangeAspect="1"/>
            </p:cNvPicPr>
            <p:nvPr/>
          </p:nvPicPr>
          <p:blipFill>
            <a:blip r:embed="rId10"/>
            <a:stretch>
              <a:fillRect/>
            </a:stretch>
          </p:blipFill>
          <p:spPr>
            <a:xfrm flipV="1">
              <a:off x="5511" y="3748"/>
              <a:ext cx="91" cy="91"/>
            </a:xfrm>
            <a:prstGeom prst="rect">
              <a:avLst/>
            </a:prstGeom>
            <a:noFill/>
            <a:ln w="9525">
              <a:noFill/>
            </a:ln>
          </p:spPr>
        </p:pic>
        <p:pic>
          <p:nvPicPr>
            <p:cNvPr id="10345" name="Picture 142" descr="nature%20(19)"/>
            <p:cNvPicPr>
              <a:picLocks noChangeAspect="1"/>
            </p:cNvPicPr>
            <p:nvPr/>
          </p:nvPicPr>
          <p:blipFill>
            <a:blip r:embed="rId11"/>
            <a:stretch>
              <a:fillRect/>
            </a:stretch>
          </p:blipFill>
          <p:spPr>
            <a:xfrm>
              <a:off x="4771" y="3455"/>
              <a:ext cx="989" cy="865"/>
            </a:xfrm>
            <a:prstGeom prst="rect">
              <a:avLst/>
            </a:prstGeom>
            <a:noFill/>
            <a:ln w="9525">
              <a:noFill/>
            </a:ln>
          </p:spPr>
        </p:pic>
        <p:pic>
          <p:nvPicPr>
            <p:cNvPr id="10346" name="Picture 143" descr="star"/>
            <p:cNvPicPr>
              <a:picLocks noChangeAspect="1"/>
            </p:cNvPicPr>
            <p:nvPr/>
          </p:nvPicPr>
          <p:blipFill>
            <a:blip r:embed="rId10"/>
            <a:stretch>
              <a:fillRect/>
            </a:stretch>
          </p:blipFill>
          <p:spPr>
            <a:xfrm>
              <a:off x="5284" y="3793"/>
              <a:ext cx="72" cy="72"/>
            </a:xfrm>
            <a:prstGeom prst="rect">
              <a:avLst/>
            </a:prstGeom>
            <a:noFill/>
            <a:ln w="9525">
              <a:noFill/>
            </a:ln>
          </p:spPr>
        </p:pic>
        <p:pic>
          <p:nvPicPr>
            <p:cNvPr id="10347" name="Picture 144" descr="star"/>
            <p:cNvPicPr>
              <a:picLocks noChangeAspect="1"/>
            </p:cNvPicPr>
            <p:nvPr/>
          </p:nvPicPr>
          <p:blipFill>
            <a:blip r:embed="rId10"/>
            <a:stretch>
              <a:fillRect/>
            </a:stretch>
          </p:blipFill>
          <p:spPr>
            <a:xfrm>
              <a:off x="3978" y="4156"/>
              <a:ext cx="90" cy="90"/>
            </a:xfrm>
            <a:prstGeom prst="rect">
              <a:avLst/>
            </a:prstGeom>
            <a:noFill/>
            <a:ln w="9525">
              <a:noFill/>
            </a:ln>
          </p:spPr>
        </p:pic>
        <p:pic>
          <p:nvPicPr>
            <p:cNvPr id="10348" name="Picture 145" descr="star"/>
            <p:cNvPicPr>
              <a:picLocks noChangeAspect="1"/>
            </p:cNvPicPr>
            <p:nvPr/>
          </p:nvPicPr>
          <p:blipFill>
            <a:blip r:embed="rId10"/>
            <a:stretch>
              <a:fillRect/>
            </a:stretch>
          </p:blipFill>
          <p:spPr>
            <a:xfrm flipV="1">
              <a:off x="5618" y="3496"/>
              <a:ext cx="73" cy="73"/>
            </a:xfrm>
            <a:prstGeom prst="rect">
              <a:avLst/>
            </a:prstGeom>
            <a:noFill/>
            <a:ln w="9525">
              <a:noFill/>
            </a:ln>
          </p:spPr>
        </p:pic>
      </p:grpSp>
      <p:pic>
        <p:nvPicPr>
          <p:cNvPr id="10283" name="Picture 146" descr="nature%20(19)"/>
          <p:cNvPicPr>
            <a:picLocks noChangeAspect="1"/>
          </p:cNvPicPr>
          <p:nvPr/>
        </p:nvPicPr>
        <p:blipFill>
          <a:blip r:embed="rId11"/>
          <a:stretch>
            <a:fillRect/>
          </a:stretch>
        </p:blipFill>
        <p:spPr>
          <a:xfrm>
            <a:off x="1412875" y="5765800"/>
            <a:ext cx="1066800" cy="933450"/>
          </a:xfrm>
          <a:prstGeom prst="rect">
            <a:avLst/>
          </a:prstGeom>
          <a:noFill/>
          <a:ln w="9525">
            <a:noFill/>
          </a:ln>
        </p:spPr>
      </p:pic>
      <p:pic>
        <p:nvPicPr>
          <p:cNvPr id="10284" name="Picture 147" descr="Picture1bup"/>
          <p:cNvPicPr>
            <a:picLocks noChangeAspect="1"/>
          </p:cNvPicPr>
          <p:nvPr/>
        </p:nvPicPr>
        <p:blipFill>
          <a:blip r:embed="rId12"/>
          <a:stretch>
            <a:fillRect/>
          </a:stretch>
        </p:blipFill>
        <p:spPr>
          <a:xfrm>
            <a:off x="3048000" y="6172200"/>
            <a:ext cx="576263" cy="471488"/>
          </a:xfrm>
          <a:prstGeom prst="rect">
            <a:avLst/>
          </a:prstGeom>
          <a:noFill/>
          <a:ln w="9525">
            <a:noFill/>
          </a:ln>
        </p:spPr>
      </p:pic>
      <p:grpSp>
        <p:nvGrpSpPr>
          <p:cNvPr id="10285" name="Group 148"/>
          <p:cNvGrpSpPr/>
          <p:nvPr/>
        </p:nvGrpSpPr>
        <p:grpSpPr>
          <a:xfrm>
            <a:off x="4572000" y="3810000"/>
            <a:ext cx="2857500" cy="1041400"/>
            <a:chOff x="2064" y="2976"/>
            <a:chExt cx="1800" cy="824"/>
          </a:xfrm>
        </p:grpSpPr>
        <p:grpSp>
          <p:nvGrpSpPr>
            <p:cNvPr id="10288" name="Group 149"/>
            <p:cNvGrpSpPr/>
            <p:nvPr/>
          </p:nvGrpSpPr>
          <p:grpSpPr>
            <a:xfrm rot="5400000">
              <a:off x="3165" y="2747"/>
              <a:ext cx="366" cy="1032"/>
              <a:chOff x="0" y="0"/>
              <a:chExt cx="366" cy="1032"/>
            </a:xfrm>
          </p:grpSpPr>
          <p:pic>
            <p:nvPicPr>
              <p:cNvPr id="10298" name="Picture 150" descr="42"/>
              <p:cNvPicPr>
                <a:picLocks noChangeAspect="1"/>
              </p:cNvPicPr>
              <p:nvPr/>
            </p:nvPicPr>
            <p:blipFill>
              <a:blip r:embed="rId3"/>
              <a:stretch>
                <a:fillRect/>
              </a:stretch>
            </p:blipFill>
            <p:spPr>
              <a:xfrm>
                <a:off x="0" y="0"/>
                <a:ext cx="366" cy="378"/>
              </a:xfrm>
              <a:prstGeom prst="rect">
                <a:avLst/>
              </a:prstGeom>
              <a:noFill/>
              <a:ln w="9525">
                <a:noFill/>
              </a:ln>
            </p:spPr>
          </p:pic>
          <p:pic>
            <p:nvPicPr>
              <p:cNvPr id="10299" name="Picture 151" descr="40"/>
              <p:cNvPicPr>
                <a:picLocks noChangeAspect="1"/>
              </p:cNvPicPr>
              <p:nvPr/>
            </p:nvPicPr>
            <p:blipFill>
              <a:blip r:embed="rId4"/>
              <a:stretch>
                <a:fillRect/>
              </a:stretch>
            </p:blipFill>
            <p:spPr>
              <a:xfrm>
                <a:off x="0" y="432"/>
                <a:ext cx="306" cy="312"/>
              </a:xfrm>
              <a:prstGeom prst="rect">
                <a:avLst/>
              </a:prstGeom>
              <a:noFill/>
              <a:ln w="9525">
                <a:noFill/>
              </a:ln>
            </p:spPr>
          </p:pic>
          <p:pic>
            <p:nvPicPr>
              <p:cNvPr id="10300" name="Picture 152" descr="41"/>
              <p:cNvPicPr>
                <a:picLocks noChangeAspect="1"/>
              </p:cNvPicPr>
              <p:nvPr/>
            </p:nvPicPr>
            <p:blipFill>
              <a:blip r:embed="rId5"/>
              <a:stretch>
                <a:fillRect/>
              </a:stretch>
            </p:blipFill>
            <p:spPr>
              <a:xfrm>
                <a:off x="0" y="720"/>
                <a:ext cx="306" cy="312"/>
              </a:xfrm>
              <a:prstGeom prst="rect">
                <a:avLst/>
              </a:prstGeom>
              <a:noFill/>
              <a:ln w="9525">
                <a:noFill/>
              </a:ln>
            </p:spPr>
          </p:pic>
        </p:grpSp>
        <p:pic>
          <p:nvPicPr>
            <p:cNvPr id="10289" name="Picture 153" descr="Picture1df"/>
            <p:cNvPicPr>
              <a:picLocks noChangeAspect="1"/>
            </p:cNvPicPr>
            <p:nvPr/>
          </p:nvPicPr>
          <p:blipFill>
            <a:blip r:embed="rId7"/>
            <a:stretch>
              <a:fillRect/>
            </a:stretch>
          </p:blipFill>
          <p:spPr>
            <a:xfrm>
              <a:off x="3120" y="3128"/>
              <a:ext cx="150" cy="150"/>
            </a:xfrm>
            <a:prstGeom prst="rect">
              <a:avLst/>
            </a:prstGeom>
            <a:noFill/>
            <a:ln w="9525">
              <a:noFill/>
            </a:ln>
          </p:spPr>
        </p:pic>
        <p:pic>
          <p:nvPicPr>
            <p:cNvPr id="10290" name="Picture 154" descr="Picture1df"/>
            <p:cNvPicPr>
              <a:picLocks noChangeAspect="1"/>
            </p:cNvPicPr>
            <p:nvPr/>
          </p:nvPicPr>
          <p:blipFill>
            <a:blip r:embed="rId7"/>
            <a:stretch>
              <a:fillRect/>
            </a:stretch>
          </p:blipFill>
          <p:spPr>
            <a:xfrm>
              <a:off x="2352" y="3080"/>
              <a:ext cx="150" cy="150"/>
            </a:xfrm>
            <a:prstGeom prst="rect">
              <a:avLst/>
            </a:prstGeom>
            <a:noFill/>
            <a:ln w="9525">
              <a:noFill/>
            </a:ln>
          </p:spPr>
        </p:pic>
        <p:pic>
          <p:nvPicPr>
            <p:cNvPr id="10291" name="Picture 155" descr="Picture1df"/>
            <p:cNvPicPr>
              <a:picLocks noChangeAspect="1"/>
            </p:cNvPicPr>
            <p:nvPr/>
          </p:nvPicPr>
          <p:blipFill>
            <a:blip r:embed="rId7"/>
            <a:stretch>
              <a:fillRect/>
            </a:stretch>
          </p:blipFill>
          <p:spPr>
            <a:xfrm>
              <a:off x="2208" y="3224"/>
              <a:ext cx="150" cy="150"/>
            </a:xfrm>
            <a:prstGeom prst="rect">
              <a:avLst/>
            </a:prstGeom>
            <a:noFill/>
            <a:ln w="9525">
              <a:noFill/>
            </a:ln>
          </p:spPr>
        </p:pic>
        <p:grpSp>
          <p:nvGrpSpPr>
            <p:cNvPr id="10292" name="Group 156"/>
            <p:cNvGrpSpPr/>
            <p:nvPr/>
          </p:nvGrpSpPr>
          <p:grpSpPr>
            <a:xfrm>
              <a:off x="2064" y="2976"/>
              <a:ext cx="1682" cy="824"/>
              <a:chOff x="2064" y="2064"/>
              <a:chExt cx="1682" cy="824"/>
            </a:xfrm>
          </p:grpSpPr>
          <p:pic>
            <p:nvPicPr>
              <p:cNvPr id="10294" name="Picture 157" descr="Book"/>
              <p:cNvPicPr>
                <a:picLocks noChangeAspect="1"/>
              </p:cNvPicPr>
              <p:nvPr/>
            </p:nvPicPr>
            <p:blipFill>
              <a:blip r:embed="rId13"/>
              <a:stretch>
                <a:fillRect/>
              </a:stretch>
            </p:blipFill>
            <p:spPr>
              <a:xfrm>
                <a:off x="2110" y="2207"/>
                <a:ext cx="1587" cy="681"/>
              </a:xfrm>
              <a:prstGeom prst="rect">
                <a:avLst/>
              </a:prstGeom>
              <a:noFill/>
              <a:ln w="9525">
                <a:noFill/>
              </a:ln>
            </p:spPr>
          </p:pic>
          <p:pic>
            <p:nvPicPr>
              <p:cNvPr id="10295" name="Picture 158" descr="hooooo"/>
              <p:cNvPicPr>
                <a:picLocks noChangeAspect="1"/>
              </p:cNvPicPr>
              <p:nvPr/>
            </p:nvPicPr>
            <p:blipFill>
              <a:blip r:embed="rId14"/>
              <a:stretch>
                <a:fillRect/>
              </a:stretch>
            </p:blipFill>
            <p:spPr>
              <a:xfrm>
                <a:off x="2064" y="2064"/>
                <a:ext cx="1682" cy="561"/>
              </a:xfrm>
              <a:prstGeom prst="rect">
                <a:avLst/>
              </a:prstGeom>
              <a:noFill/>
              <a:ln w="9525">
                <a:noFill/>
              </a:ln>
            </p:spPr>
          </p:pic>
          <p:pic>
            <p:nvPicPr>
              <p:cNvPr id="10296" name="Picture 159" descr="Picture1df"/>
              <p:cNvPicPr>
                <a:picLocks noChangeAspect="1"/>
              </p:cNvPicPr>
              <p:nvPr/>
            </p:nvPicPr>
            <p:blipFill>
              <a:blip r:embed="rId7"/>
              <a:stretch>
                <a:fillRect/>
              </a:stretch>
            </p:blipFill>
            <p:spPr>
              <a:xfrm>
                <a:off x="2382" y="2379"/>
                <a:ext cx="150" cy="150"/>
              </a:xfrm>
              <a:prstGeom prst="rect">
                <a:avLst/>
              </a:prstGeom>
              <a:noFill/>
              <a:ln w="9525">
                <a:noFill/>
              </a:ln>
            </p:spPr>
          </p:pic>
          <p:pic>
            <p:nvPicPr>
              <p:cNvPr id="10297" name="Picture 160" descr="Picture1df"/>
              <p:cNvPicPr>
                <a:picLocks noChangeAspect="1"/>
              </p:cNvPicPr>
              <p:nvPr/>
            </p:nvPicPr>
            <p:blipFill>
              <a:blip r:embed="rId7"/>
              <a:stretch>
                <a:fillRect/>
              </a:stretch>
            </p:blipFill>
            <p:spPr>
              <a:xfrm>
                <a:off x="3072" y="2496"/>
                <a:ext cx="150" cy="150"/>
              </a:xfrm>
              <a:prstGeom prst="rect">
                <a:avLst/>
              </a:prstGeom>
              <a:noFill/>
              <a:ln w="9525">
                <a:noFill/>
              </a:ln>
            </p:spPr>
          </p:pic>
        </p:grpSp>
        <p:pic>
          <p:nvPicPr>
            <p:cNvPr id="10293" name="Picture 161" descr="Picture1df"/>
            <p:cNvPicPr>
              <a:picLocks noChangeAspect="1"/>
            </p:cNvPicPr>
            <p:nvPr/>
          </p:nvPicPr>
          <p:blipFill>
            <a:blip r:embed="rId7"/>
            <a:stretch>
              <a:fillRect/>
            </a:stretch>
          </p:blipFill>
          <p:spPr>
            <a:xfrm>
              <a:off x="2880" y="3032"/>
              <a:ext cx="150" cy="150"/>
            </a:xfrm>
            <a:prstGeom prst="rect">
              <a:avLst/>
            </a:prstGeom>
            <a:noFill/>
            <a:ln w="9525">
              <a:noFill/>
            </a:ln>
          </p:spPr>
        </p:pic>
      </p:grpSp>
      <p:sp>
        <p:nvSpPr>
          <p:cNvPr id="60580" name="Text Box 164"/>
          <p:cNvSpPr txBox="1"/>
          <p:nvPr/>
        </p:nvSpPr>
        <p:spPr>
          <a:xfrm>
            <a:off x="2514600" y="304800"/>
            <a:ext cx="7391400" cy="583565"/>
          </a:xfrm>
          <a:prstGeom prst="rect">
            <a:avLst/>
          </a:prstGeom>
          <a:noFill/>
          <a:ln w="9525">
            <a:noFill/>
          </a:ln>
        </p:spPr>
        <p:txBody>
          <a:bodyPr>
            <a:spAutoFit/>
          </a:bodyPr>
          <a:p>
            <a:pPr algn="ctr" eaLnBrk="1" hangingPunct="1">
              <a:spcBef>
                <a:spcPct val="50000"/>
              </a:spcBef>
            </a:pPr>
            <a:r>
              <a:rPr lang="en-US" altLang="vi-VN" sz="3200" b="1">
                <a:solidFill>
                  <a:srgbClr val="FF0000"/>
                </a:solidFill>
                <a:latin typeface="Times New Roman" panose="02020603050405020304" pitchFamily="18" charset="0"/>
                <a:cs typeface="Times New Roman" panose="02020603050405020304" pitchFamily="18" charset="0"/>
              </a:rPr>
              <a:t>TRƯỜNG THCS TÂN HỘ CƠ</a:t>
            </a:r>
            <a:endParaRPr lang="en-US" altLang="vi-VN" sz="3200" b="1">
              <a:solidFill>
                <a:srgbClr val="FF0000"/>
              </a:solidFill>
              <a:latin typeface="Times New Roman" panose="02020603050405020304" pitchFamily="18" charset="0"/>
              <a:ea typeface="Times New Roman" panose="02020603050405020304" pitchFamily="18" charset="0"/>
            </a:endParaRPr>
          </a:p>
        </p:txBody>
      </p:sp>
      <p:sp>
        <p:nvSpPr>
          <p:cNvPr id="10287" name="WordArt 165" descr="Green marble"/>
          <p:cNvSpPr>
            <a:spLocks noTextEdit="1"/>
          </p:cNvSpPr>
          <p:nvPr/>
        </p:nvSpPr>
        <p:spPr>
          <a:xfrm>
            <a:off x="2514600" y="1600200"/>
            <a:ext cx="6943725" cy="2438400"/>
          </a:xfrm>
          <a:prstGeom prst="rect">
            <a:avLst/>
          </a:prstGeom>
        </p:spPr>
        <p:txBody>
          <a:bodyPr wrap="none" fromWordArt="1">
            <a:prstTxWarp prst="textWave1">
              <a:avLst>
                <a:gd name="adj1" fmla="val 13005"/>
                <a:gd name="adj2" fmla="val 0"/>
              </a:avLst>
            </a:prstTxWarp>
            <a:normAutofit/>
          </a:bodyPr>
          <a:p>
            <a:pPr algn="ctr"/>
            <a:r>
              <a:rPr lang="en-US" sz="4000" b="1">
                <a:blipFill rotWithShape="0">
                  <a:blip r:embed="rId15">
                    <a:alphaModFix amt="95000"/>
                  </a:blip>
                </a:blip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rPr>
              <a:t>CHÀO MỪNG QUÝ THẦY CÔ</a:t>
            </a:r>
            <a:endParaRPr lang="en-US" sz="4000" b="1">
              <a:blipFill rotWithShape="0">
                <a:blip r:embed="rId15">
                  <a:alphaModFix amt="95000"/>
                </a:blip>
              </a:blip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endParaRPr>
          </a:p>
          <a:p>
            <a:pPr algn="ctr"/>
            <a:r>
              <a:rPr lang="en-US" sz="4000" b="1">
                <a:blipFill rotWithShape="0">
                  <a:blip r:embed="rId15">
                    <a:alphaModFix amt="95000"/>
                  </a:blip>
                </a:blip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rPr>
              <a:t>VÀ CÁC EM HỌC SINH</a:t>
            </a:r>
            <a:endParaRPr lang="en-US" sz="4000" b="1">
              <a:blipFill rotWithShape="0">
                <a:blip r:embed="rId15">
                  <a:alphaModFix amt="95000"/>
                </a:blip>
              </a:blip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repeatCount="2000" fill="hold" grpId="0" nodeType="withEffect">
                                  <p:stCondLst>
                                    <p:cond delay="0"/>
                                  </p:stCondLst>
                                  <p:iterate type="lt">
                                    <p:tmPct val="10000"/>
                                  </p:iterate>
                                  <p:childTnLst>
                                    <p:set>
                                      <p:cBhvr>
                                        <p:cTn id="6" dur="1" fill="hold">
                                          <p:stCondLst>
                                            <p:cond delay="0"/>
                                          </p:stCondLst>
                                        </p:cTn>
                                        <p:tgtEl>
                                          <p:spTgt spid="60580"/>
                                        </p:tgtEl>
                                        <p:attrNameLst>
                                          <p:attrName>style.visibility</p:attrName>
                                        </p:attrNameLst>
                                      </p:cBhvr>
                                      <p:to>
                                        <p:strVal val="visible"/>
                                      </p:to>
                                    </p:set>
                                    <p:animEffect transition="in" filter="fade">
                                      <p:cBhvr>
                                        <p:cTn id="7" dur="192" decel="100000"/>
                                        <p:tgtEl>
                                          <p:spTgt spid="60580"/>
                                        </p:tgtEl>
                                      </p:cBhvr>
                                    </p:animEffect>
                                    <p:animScale>
                                      <p:cBhvr>
                                        <p:cTn id="8" dur="192" decel="100000"/>
                                        <p:tgtEl>
                                          <p:spTgt spid="60580"/>
                                        </p:tgtEl>
                                      </p:cBhvr>
                                      <p:from x="10000" y="10000"/>
                                      <p:to x="200000" y="450000"/>
                                    </p:animScale>
                                    <p:animScale>
                                      <p:cBhvr>
                                        <p:cTn id="9" dur="308" accel="100000" fill="hold">
                                          <p:stCondLst>
                                            <p:cond delay="192"/>
                                          </p:stCondLst>
                                        </p:cTn>
                                        <p:tgtEl>
                                          <p:spTgt spid="60580"/>
                                        </p:tgtEl>
                                      </p:cBhvr>
                                      <p:from x="200000" y="450000"/>
                                      <p:to x="100000" y="100000"/>
                                    </p:animScale>
                                    <p:set>
                                      <p:cBhvr>
                                        <p:cTn id="10" dur="192" fill="hold"/>
                                        <p:tgtEl>
                                          <p:spTgt spid="60580"/>
                                        </p:tgtEl>
                                        <p:attrNameLst>
                                          <p:attrName>ppt_x</p:attrName>
                                        </p:attrNameLst>
                                      </p:cBhvr>
                                      <p:to>
                                        <p:strVal val="(0.5)"/>
                                      </p:to>
                                    </p:set>
                                    <p:anim from="(0.5)" to="(#ppt_x)" calcmode="lin" valueType="num">
                                      <p:cBhvr>
                                        <p:cTn id="11" dur="308" accel="100000" fill="hold">
                                          <p:stCondLst>
                                            <p:cond delay="192"/>
                                          </p:stCondLst>
                                        </p:cTn>
                                        <p:tgtEl>
                                          <p:spTgt spid="60580"/>
                                        </p:tgtEl>
                                        <p:attrNameLst>
                                          <p:attrName>ppt_x</p:attrName>
                                        </p:attrNameLst>
                                      </p:cBhvr>
                                    </p:anim>
                                    <p:set>
                                      <p:cBhvr>
                                        <p:cTn id="12" dur="192" fill="hold"/>
                                        <p:tgtEl>
                                          <p:spTgt spid="60580"/>
                                        </p:tgtEl>
                                        <p:attrNameLst>
                                          <p:attrName>ppt_y</p:attrName>
                                        </p:attrNameLst>
                                      </p:cBhvr>
                                      <p:to>
                                        <p:strVal val="(#ppt_y+0.4)"/>
                                      </p:to>
                                    </p:set>
                                    <p:anim from="(#ppt_y+0.4)" to="(#ppt_y)" calcmode="lin" valueType="num">
                                      <p:cBhvr>
                                        <p:cTn id="13" dur="308" accel="100000" fill="hold">
                                          <p:stCondLst>
                                            <p:cond delay="192"/>
                                          </p:stCondLst>
                                        </p:cTn>
                                        <p:tgtEl>
                                          <p:spTgt spid="60580"/>
                                        </p:tgtEl>
                                        <p:attrNameLst>
                                          <p:attrName>ppt_y</p:attrName>
                                        </p:attrNameLst>
                                      </p:cBhvr>
                                    </p:anim>
                                  </p:childTnLst>
                                </p:cTn>
                              </p:par>
                              <p:par>
                                <p:cTn id="14" presetID="8" presetClass="emph" presetSubtype="0" repeatCount="indefinite" fill="hold" grpId="0" nodeType="withEffect">
                                  <p:stCondLst>
                                    <p:cond delay="0"/>
                                  </p:stCondLst>
                                  <p:childTnLst>
                                    <p:animRot by="21600000">
                                      <p:cBhvr>
                                        <p:cTn id="15" dur="2000" fill="hold"/>
                                        <p:tgtEl>
                                          <p:spTgt spid="60440"/>
                                        </p:tgtEl>
                                        <p:attrNameLst>
                                          <p:attrName>r</p:attrName>
                                        </p:attrNameLst>
                                      </p:cBhvr>
                                    </p:animRot>
                                  </p:childTnLst>
                                </p:cTn>
                              </p:par>
                            </p:childTnLst>
                          </p:cTn>
                        </p:par>
                        <p:par>
                          <p:cTn id="16" fill="hold">
                            <p:stCondLst>
                              <p:cond delay="0"/>
                            </p:stCondLst>
                            <p:childTnLst>
                              <p:par>
                                <p:cTn id="17" presetID="8" presetClass="emph" presetSubtype="0" repeatCount="indefinite" fill="hold" grpId="0" nodeType="afterEffect">
                                  <p:stCondLst>
                                    <p:cond delay="0"/>
                                  </p:stCondLst>
                                  <p:childTnLst>
                                    <p:animRot by="21600000">
                                      <p:cBhvr>
                                        <p:cTn id="18" dur="2000" fill="hold"/>
                                        <p:tgtEl>
                                          <p:spTgt spid="60498"/>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2000" fill="hold"/>
                                        <p:tgtEl>
                                          <p:spTgt spid="60499"/>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2000" fill="hold"/>
                                        <p:tgtEl>
                                          <p:spTgt spid="60497"/>
                                        </p:tgtEl>
                                        <p:attrNameLst>
                                          <p:attrName>r</p:attrName>
                                        </p:attrNameLst>
                                      </p:cBhvr>
                                    </p:animRot>
                                  </p:childTnLst>
                                </p:cTn>
                              </p:par>
                            </p:childTnLst>
                          </p:cTn>
                        </p:par>
                        <p:par>
                          <p:cTn id="23" fill="hold">
                            <p:stCondLst>
                              <p:cond delay="2000"/>
                            </p:stCondLst>
                            <p:childTnLst>
                              <p:par>
                                <p:cTn id="24" presetID="23" presetClass="emph" presetSubtype="0" fill="hold" grpId="1" nodeType="afterEffect">
                                  <p:stCondLst>
                                    <p:cond delay="0"/>
                                  </p:stCondLst>
                                  <p:iterate type="lt">
                                    <p:tmPct val="0"/>
                                  </p:iterate>
                                  <p:childTnLst>
                                    <p:animClr clrSpc="hsl" dir="cw">
                                      <p:cBhvr override="childStyle">
                                        <p:cTn id="25" dur="500" fill="hold"/>
                                        <p:tgtEl>
                                          <p:spTgt spid="60580"/>
                                        </p:tgtEl>
                                        <p:attrNameLst>
                                          <p:attrName>style.color</p:attrName>
                                        </p:attrNameLst>
                                      </p:cBhvr>
                                      <p:by>
                                        <p:hsl h="10842240" s="0" l="0"/>
                                      </p:by>
                                    </p:animClr>
                                    <p:animClr clrSpc="hsl" dir="cw">
                                      <p:cBhvr>
                                        <p:cTn id="26" dur="500" fill="hold"/>
                                        <p:tgtEl>
                                          <p:spTgt spid="60580"/>
                                        </p:tgtEl>
                                        <p:attrNameLst>
                                          <p:attrName>fillcolor</p:attrName>
                                        </p:attrNameLst>
                                      </p:cBhvr>
                                      <p:by>
                                        <p:hsl h="10842240" s="0" l="0"/>
                                      </p:by>
                                    </p:animClr>
                                    <p:animClr clrSpc="hsl" dir="cw">
                                      <p:cBhvr>
                                        <p:cTn id="27" dur="500" fill="hold"/>
                                        <p:tgtEl>
                                          <p:spTgt spid="60580"/>
                                        </p:tgtEl>
                                        <p:attrNameLst>
                                          <p:attrName>stroke.color</p:attrName>
                                        </p:attrNameLst>
                                      </p:cBhvr>
                                      <p:by>
                                        <p:hsl h="10842240" s="0" l="0"/>
                                      </p:by>
                                    </p:animClr>
                                    <p:set>
                                      <p:cBhvr>
                                        <p:cTn id="28" dur="500" fill="hold"/>
                                        <p:tgtEl>
                                          <p:spTgt spid="605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0" grpId="0" bldLvl="0" animBg="1"/>
      <p:bldP spid="60497" grpId="0" bldLvl="0" animBg="1"/>
      <p:bldP spid="60498" grpId="0" bldLvl="0" animBg="1"/>
      <p:bldP spid="60499" grpId="0" bldLvl="0" animBg="1"/>
      <p:bldP spid="60580" grpId="0"/>
      <p:bldP spid="6058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sp>
        <p:nvSpPr>
          <p:cNvPr id="6" name="Rectangle 5"/>
          <p:cNvSpPr/>
          <p:nvPr/>
        </p:nvSpPr>
        <p:spPr>
          <a:xfrm>
            <a:off x="6167120" y="1432560"/>
            <a:ext cx="5822315" cy="1576705"/>
          </a:xfrm>
          <a:prstGeom prst="rect">
            <a:avLst/>
          </a:prstGeom>
        </p:spPr>
        <p:txBody>
          <a:bodyPr wrap="square">
            <a:spAutoFit/>
          </a:bodyPr>
          <a:lstStyle/>
          <a:p>
            <a:pPr>
              <a:lnSpc>
                <a:spcPct val="107000"/>
              </a:lnSpc>
              <a:spcAft>
                <a:spcPts val="800"/>
              </a:spcAft>
            </a:pPr>
            <a:r>
              <a:rPr lang="en-US" sz="2800" b="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Câu 2:</a:t>
            </a:r>
            <a:endParaRPr lang="en-US" sz="2800" b="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2800" b="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 Quan sát hình 17.2, hãy cho biết kích thước của tế bào.</a:t>
            </a:r>
            <a:endParaRPr lang="en-US" sz="2800" b="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1"/>
          <a:stretch>
            <a:fillRect/>
          </a:stretch>
        </p:blipFill>
        <p:spPr>
          <a:xfrm>
            <a:off x="101600" y="1717675"/>
            <a:ext cx="5952490" cy="5056505"/>
          </a:xfrm>
          <a:prstGeom prst="rect">
            <a:avLst/>
          </a:prstGeom>
        </p:spPr>
      </p:pic>
      <p:pic>
        <p:nvPicPr>
          <p:cNvPr id="11" name="Picture 10"/>
          <p:cNvPicPr>
            <a:picLocks noChangeAspect="1"/>
          </p:cNvPicPr>
          <p:nvPr/>
        </p:nvPicPr>
        <p:blipFill>
          <a:blip r:embed="rId2"/>
          <a:stretch>
            <a:fillRect/>
          </a:stretch>
        </p:blipFill>
        <p:spPr>
          <a:xfrm>
            <a:off x="7578725" y="812165"/>
            <a:ext cx="1020445" cy="645160"/>
          </a:xfrm>
          <a:prstGeom prst="rect">
            <a:avLst/>
          </a:prstGeom>
        </p:spPr>
      </p:pic>
      <p:sp>
        <p:nvSpPr>
          <p:cNvPr id="20" name="Rectangle 19"/>
          <p:cNvSpPr/>
          <p:nvPr/>
        </p:nvSpPr>
        <p:spPr>
          <a:xfrm>
            <a:off x="582930" y="290195"/>
            <a:ext cx="7934325" cy="521970"/>
          </a:xfrm>
          <a:prstGeom prst="rect">
            <a:avLst/>
          </a:prstGeom>
          <a:ln>
            <a:solidFill>
              <a:schemeClr val="bg1"/>
            </a:solidFill>
          </a:ln>
        </p:spPr>
        <p:txBody>
          <a:bodyPr wrap="square">
            <a:spAutoFit/>
          </a:bodyPr>
          <a:lstStyle/>
          <a:p>
            <a:r>
              <a:rPr lang="en-US" sz="2800" b="1">
                <a:solidFill>
                  <a:srgbClr val="00B050"/>
                </a:solidFill>
                <a:latin typeface="Times New Roman" panose="02020603050405020304" pitchFamily="18" charset="0"/>
              </a:rPr>
              <a:t>b/ Tìm hiểu kích thước và hình dạng của tế bào</a:t>
            </a:r>
            <a:endParaRPr lang="en-US" sz="2800" b="1">
              <a:solidFill>
                <a:srgbClr val="00B050"/>
              </a:solidFill>
              <a:latin typeface="Times New Roman" panose="02020603050405020304" pitchFamily="18" charset="0"/>
            </a:endParaRPr>
          </a:p>
        </p:txBody>
      </p:sp>
      <p:sp>
        <p:nvSpPr>
          <p:cNvPr id="21" name="Rectangle 20"/>
          <p:cNvSpPr/>
          <p:nvPr/>
        </p:nvSpPr>
        <p:spPr>
          <a:xfrm>
            <a:off x="870425" y="1296966"/>
            <a:ext cx="6048511" cy="461665"/>
          </a:xfrm>
          <a:prstGeom prst="rect">
            <a:avLst/>
          </a:prstGeom>
          <a:ln>
            <a:solidFill>
              <a:schemeClr val="bg1"/>
            </a:solidFill>
          </a:ln>
        </p:spPr>
        <p:txBody>
          <a:bodyPr wrap="square">
            <a:spAutoFit/>
          </a:bodyPr>
          <a:lstStyle/>
          <a:p>
            <a:pPr marL="342900" indent="-342900">
              <a:buFont typeface="Wingdings" panose="05000000000000000000" pitchFamily="2" charset="2"/>
              <a:buChar char="v"/>
            </a:pPr>
            <a:r>
              <a:rPr lang="en-US" sz="2400" b="1">
                <a:latin typeface="Times New Roman" panose="02020603050405020304" pitchFamily="18" charset="0"/>
              </a:rPr>
              <a:t>Kích thước của tế bào</a:t>
            </a:r>
            <a:endParaRPr lang="en-US" sz="2400" b="1"/>
          </a:p>
        </p:txBody>
      </p:sp>
      <p:sp>
        <p:nvSpPr>
          <p:cNvPr id="3" name="Rectangle 5"/>
          <p:cNvSpPr/>
          <p:nvPr/>
        </p:nvSpPr>
        <p:spPr>
          <a:xfrm>
            <a:off x="6167120" y="2337435"/>
            <a:ext cx="5822315" cy="2037715"/>
          </a:xfrm>
          <a:prstGeom prst="rect">
            <a:avLst/>
          </a:prstGeom>
        </p:spPr>
        <p:txBody>
          <a:bodyPr wrap="square">
            <a:spAutoFit/>
          </a:bodyPr>
          <a:p>
            <a:pPr>
              <a:lnSpc>
                <a:spcPct val="107000"/>
              </a:lnSpc>
              <a:spcAft>
                <a:spcPts val="800"/>
              </a:spcAft>
            </a:pPr>
            <a:endParaRPr lang="en-US" sz="2800" b="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2800" b="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b/Quan sát hình 17.2. Chúng ta có thể quan sát tế bào bằng những cách nào? Lấy ví dụ? </a:t>
            </a:r>
            <a:endParaRPr lang="en-US" sz="2800" b="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linds(horizont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21" grpId="0" bldLvl="0" animBg="1"/>
      <p:bldP spid="21" grpId="1" animBg="1"/>
      <p:bldP spid="6" grpId="0"/>
      <p:bldP spid="6" grpId="1"/>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sp>
        <p:nvSpPr>
          <p:cNvPr id="6" name="Rectangle 5"/>
          <p:cNvSpPr/>
          <p:nvPr/>
        </p:nvSpPr>
        <p:spPr>
          <a:xfrm>
            <a:off x="6167120" y="1432560"/>
            <a:ext cx="5822315" cy="1576705"/>
          </a:xfrm>
          <a:prstGeom prst="rect">
            <a:avLst/>
          </a:prstGeom>
        </p:spPr>
        <p:txBody>
          <a:bodyPr wrap="square">
            <a:spAutoFit/>
          </a:bodyPr>
          <a:lstStyle/>
          <a:p>
            <a:pPr>
              <a:lnSpc>
                <a:spcPct val="107000"/>
              </a:lnSpc>
              <a:spcAft>
                <a:spcPts val="800"/>
              </a:spcAft>
            </a:pPr>
            <a:r>
              <a:rPr lang="en-US" sz="2800" b="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Câu 2:</a:t>
            </a:r>
            <a:endParaRPr lang="en-US" sz="2800" b="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2800" b="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 Quan sát hình 17.2, hãy cho biết kích thước của tế bào.</a:t>
            </a:r>
            <a:endParaRPr lang="en-US" sz="2800" b="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1"/>
          <a:stretch>
            <a:fillRect/>
          </a:stretch>
        </p:blipFill>
        <p:spPr>
          <a:xfrm>
            <a:off x="101600" y="1717675"/>
            <a:ext cx="5952490" cy="5056505"/>
          </a:xfrm>
          <a:prstGeom prst="rect">
            <a:avLst/>
          </a:prstGeom>
        </p:spPr>
      </p:pic>
      <p:pic>
        <p:nvPicPr>
          <p:cNvPr id="11" name="Picture 10"/>
          <p:cNvPicPr>
            <a:picLocks noChangeAspect="1"/>
          </p:cNvPicPr>
          <p:nvPr/>
        </p:nvPicPr>
        <p:blipFill>
          <a:blip r:embed="rId2"/>
          <a:stretch>
            <a:fillRect/>
          </a:stretch>
        </p:blipFill>
        <p:spPr>
          <a:xfrm>
            <a:off x="7740015" y="975360"/>
            <a:ext cx="1362075" cy="457200"/>
          </a:xfrm>
          <a:prstGeom prst="rect">
            <a:avLst/>
          </a:prstGeom>
        </p:spPr>
      </p:pic>
      <p:sp>
        <p:nvSpPr>
          <p:cNvPr id="20" name="Rectangle 19"/>
          <p:cNvSpPr/>
          <p:nvPr/>
        </p:nvSpPr>
        <p:spPr>
          <a:xfrm>
            <a:off x="582930" y="290195"/>
            <a:ext cx="7934325" cy="521970"/>
          </a:xfrm>
          <a:prstGeom prst="rect">
            <a:avLst/>
          </a:prstGeom>
          <a:ln>
            <a:solidFill>
              <a:schemeClr val="bg1"/>
            </a:solidFill>
          </a:ln>
        </p:spPr>
        <p:txBody>
          <a:bodyPr wrap="square">
            <a:spAutoFit/>
          </a:bodyPr>
          <a:lstStyle/>
          <a:p>
            <a:r>
              <a:rPr lang="en-US" sz="2800" b="1">
                <a:solidFill>
                  <a:srgbClr val="00B050"/>
                </a:solidFill>
                <a:latin typeface="Times New Roman" panose="02020603050405020304" pitchFamily="18" charset="0"/>
              </a:rPr>
              <a:t>b/ Tìm hiểu kích thước và hình dạng của tế bào</a:t>
            </a:r>
            <a:endParaRPr lang="en-US" sz="2800" b="1">
              <a:solidFill>
                <a:srgbClr val="00B050"/>
              </a:solidFill>
              <a:latin typeface="Times New Roman" panose="02020603050405020304" pitchFamily="18" charset="0"/>
            </a:endParaRPr>
          </a:p>
        </p:txBody>
      </p:sp>
      <p:sp>
        <p:nvSpPr>
          <p:cNvPr id="21" name="Rectangle 20"/>
          <p:cNvSpPr/>
          <p:nvPr/>
        </p:nvSpPr>
        <p:spPr>
          <a:xfrm>
            <a:off x="870425" y="1296966"/>
            <a:ext cx="6048511" cy="461665"/>
          </a:xfrm>
          <a:prstGeom prst="rect">
            <a:avLst/>
          </a:prstGeom>
          <a:ln>
            <a:solidFill>
              <a:schemeClr val="bg1"/>
            </a:solidFill>
          </a:ln>
        </p:spPr>
        <p:txBody>
          <a:bodyPr wrap="square">
            <a:spAutoFit/>
          </a:bodyPr>
          <a:lstStyle/>
          <a:p>
            <a:pPr marL="342900" indent="-342900">
              <a:buFont typeface="Wingdings" panose="05000000000000000000" pitchFamily="2" charset="2"/>
              <a:buChar char="v"/>
            </a:pPr>
            <a:r>
              <a:rPr lang="en-US" sz="2400" b="1">
                <a:latin typeface="Times New Roman" panose="02020603050405020304" pitchFamily="18" charset="0"/>
              </a:rPr>
              <a:t>Kích thước của tế bào</a:t>
            </a:r>
            <a:endParaRPr lang="en-US" sz="2400" b="1"/>
          </a:p>
        </p:txBody>
      </p:sp>
      <p:sp>
        <p:nvSpPr>
          <p:cNvPr id="22" name="Rectangle 21"/>
          <p:cNvSpPr/>
          <p:nvPr/>
        </p:nvSpPr>
        <p:spPr>
          <a:xfrm>
            <a:off x="6167120" y="3404235"/>
            <a:ext cx="5768975" cy="953135"/>
          </a:xfrm>
          <a:prstGeom prst="rect">
            <a:avLst/>
          </a:prstGeom>
          <a:ln>
            <a:solidFill>
              <a:srgbClr val="00B0F0"/>
            </a:solidFill>
          </a:ln>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Tế bào có kích thước giới hạn từ đơn vị 1µm đến đơn vị 10mm</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linds(horizont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6" grpId="0"/>
      <p:bldP spid="6" grpId="1"/>
      <p:bldP spid="22" grpId="0" bldLvl="0"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sp>
        <p:nvSpPr>
          <p:cNvPr id="6" name="Rectangle 5"/>
          <p:cNvSpPr/>
          <p:nvPr/>
        </p:nvSpPr>
        <p:spPr>
          <a:xfrm>
            <a:off x="6090285" y="1038860"/>
            <a:ext cx="5822315" cy="2037715"/>
          </a:xfrm>
          <a:prstGeom prst="rect">
            <a:avLst/>
          </a:prstGeom>
        </p:spPr>
        <p:txBody>
          <a:bodyPr wrap="square">
            <a:spAutoFit/>
          </a:bodyPr>
          <a:lstStyle/>
          <a:p>
            <a:pPr>
              <a:lnSpc>
                <a:spcPct val="107000"/>
              </a:lnSpc>
              <a:spcAft>
                <a:spcPts val="800"/>
              </a:spcAft>
            </a:pPr>
            <a:r>
              <a:rPr lang="en-US" sz="2800" b="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Câu 2: </a:t>
            </a:r>
            <a:endParaRPr lang="en-US" sz="2800" b="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2800" b="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b/Quan sát hình 17.2. Chúng ta có thể quan sát tế bào bằng những cách nào? Lấy ví dụ? </a:t>
            </a:r>
            <a:endParaRPr lang="en-US" sz="2800" b="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1"/>
          <a:stretch>
            <a:fillRect/>
          </a:stretch>
        </p:blipFill>
        <p:spPr>
          <a:xfrm>
            <a:off x="137795" y="999490"/>
            <a:ext cx="5952490" cy="5858510"/>
          </a:xfrm>
          <a:prstGeom prst="rect">
            <a:avLst/>
          </a:prstGeom>
        </p:spPr>
      </p:pic>
      <p:pic>
        <p:nvPicPr>
          <p:cNvPr id="11" name="Picture 10"/>
          <p:cNvPicPr>
            <a:picLocks noChangeAspect="1"/>
          </p:cNvPicPr>
          <p:nvPr/>
        </p:nvPicPr>
        <p:blipFill>
          <a:blip r:embed="rId2"/>
          <a:stretch>
            <a:fillRect/>
          </a:stretch>
        </p:blipFill>
        <p:spPr>
          <a:xfrm>
            <a:off x="6996430" y="542290"/>
            <a:ext cx="1480820" cy="457200"/>
          </a:xfrm>
          <a:prstGeom prst="rect">
            <a:avLst/>
          </a:prstGeom>
        </p:spPr>
      </p:pic>
      <p:sp>
        <p:nvSpPr>
          <p:cNvPr id="21" name="Rectangle 20"/>
          <p:cNvSpPr/>
          <p:nvPr/>
        </p:nvSpPr>
        <p:spPr>
          <a:xfrm>
            <a:off x="611980" y="283506"/>
            <a:ext cx="6048511" cy="461665"/>
          </a:xfrm>
          <a:prstGeom prst="rect">
            <a:avLst/>
          </a:prstGeom>
          <a:ln>
            <a:solidFill>
              <a:schemeClr val="bg1"/>
            </a:solidFill>
          </a:ln>
        </p:spPr>
        <p:txBody>
          <a:bodyPr wrap="square">
            <a:spAutoFit/>
          </a:bodyPr>
          <a:lstStyle/>
          <a:p>
            <a:pPr marL="342900" indent="-342900">
              <a:buFont typeface="Wingdings" panose="05000000000000000000" pitchFamily="2" charset="2"/>
              <a:buChar char="v"/>
            </a:pPr>
            <a:r>
              <a:rPr lang="en-US" sz="2400" b="1">
                <a:latin typeface="Times New Roman" panose="02020603050405020304" pitchFamily="18" charset="0"/>
              </a:rPr>
              <a:t>Kích thước của tế bào</a:t>
            </a:r>
            <a:endParaRPr lang="en-US" sz="2400" b="1"/>
          </a:p>
        </p:txBody>
      </p:sp>
      <p:sp>
        <p:nvSpPr>
          <p:cNvPr id="8" name="Rectangle 21"/>
          <p:cNvSpPr/>
          <p:nvPr/>
        </p:nvSpPr>
        <p:spPr>
          <a:xfrm>
            <a:off x="6370296" y="3115192"/>
            <a:ext cx="5016761" cy="3107690"/>
          </a:xfrm>
          <a:prstGeom prst="rect">
            <a:avLst/>
          </a:prstGeom>
          <a:ln>
            <a:solidFill>
              <a:srgbClr val="00B0F0"/>
            </a:solidFill>
          </a:ln>
        </p:spPr>
        <p:txBody>
          <a:bodyPr wrap="square">
            <a:spAutoFit/>
          </a:bodyPr>
          <a:p>
            <a:r>
              <a:rPr lang="en-US" sz="2800"/>
              <a:t>Có thể quan sát tế bào bằng kính hiển vi, kính lúp, mắt thường tùy vào kích thước của tế bào.</a:t>
            </a:r>
            <a:endParaRPr lang="en-US" sz="2800"/>
          </a:p>
          <a:p>
            <a:r>
              <a:rPr lang="en-US" sz="2800"/>
              <a:t>Ví dụ: Tế bào vi khuẩn phải quan sát dưới kính hiển vi, tế bào trứng cá phải quan sát bằng kính lúp và mắt thường.</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p:bldP spid="21" grpId="1" animBg="1"/>
      <p:bldP spid="6" grpId="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pic>
        <p:nvPicPr>
          <p:cNvPr id="10" name="Picture 9"/>
          <p:cNvPicPr>
            <a:picLocks noChangeAspect="1"/>
          </p:cNvPicPr>
          <p:nvPr/>
        </p:nvPicPr>
        <p:blipFill>
          <a:blip r:embed="rId1"/>
          <a:stretch>
            <a:fillRect/>
          </a:stretch>
        </p:blipFill>
        <p:spPr>
          <a:xfrm>
            <a:off x="1050925" y="1878965"/>
            <a:ext cx="10502900" cy="5132070"/>
          </a:xfrm>
          <a:prstGeom prst="rect">
            <a:avLst/>
          </a:prstGeom>
        </p:spPr>
      </p:pic>
      <p:sp>
        <p:nvSpPr>
          <p:cNvPr id="20" name="Rectangle 19"/>
          <p:cNvSpPr/>
          <p:nvPr/>
        </p:nvSpPr>
        <p:spPr>
          <a:xfrm>
            <a:off x="582930" y="290195"/>
            <a:ext cx="7934325" cy="521970"/>
          </a:xfrm>
          <a:prstGeom prst="rect">
            <a:avLst/>
          </a:prstGeom>
          <a:ln>
            <a:solidFill>
              <a:schemeClr val="bg1"/>
            </a:solidFill>
          </a:ln>
        </p:spPr>
        <p:txBody>
          <a:bodyPr wrap="square">
            <a:spAutoFit/>
          </a:bodyPr>
          <a:lstStyle/>
          <a:p>
            <a:r>
              <a:rPr lang="en-US" sz="2800" b="1">
                <a:solidFill>
                  <a:srgbClr val="00B050"/>
                </a:solidFill>
                <a:latin typeface="Times New Roman" panose="02020603050405020304" pitchFamily="18" charset="0"/>
              </a:rPr>
              <a:t>b/ Tìm hiểu kích thước và hình dạng của tế bào</a:t>
            </a:r>
            <a:endParaRPr lang="en-US" sz="2800" b="1">
              <a:solidFill>
                <a:srgbClr val="00B050"/>
              </a:solidFill>
              <a:latin typeface="Times New Roman" panose="02020603050405020304" pitchFamily="18" charset="0"/>
            </a:endParaRPr>
          </a:p>
        </p:txBody>
      </p:sp>
      <p:sp>
        <p:nvSpPr>
          <p:cNvPr id="21" name="Rectangle 20"/>
          <p:cNvSpPr/>
          <p:nvPr/>
        </p:nvSpPr>
        <p:spPr>
          <a:xfrm>
            <a:off x="870425" y="1296966"/>
            <a:ext cx="6048511" cy="461665"/>
          </a:xfrm>
          <a:prstGeom prst="rect">
            <a:avLst/>
          </a:prstGeom>
          <a:ln>
            <a:solidFill>
              <a:schemeClr val="bg1"/>
            </a:solidFill>
          </a:ln>
        </p:spPr>
        <p:txBody>
          <a:bodyPr wrap="square">
            <a:spAutoFit/>
          </a:bodyPr>
          <a:lstStyle/>
          <a:p>
            <a:pPr marL="342900" indent="-342900">
              <a:buFont typeface="Wingdings" panose="05000000000000000000" pitchFamily="2" charset="2"/>
              <a:buChar char="v"/>
            </a:pPr>
            <a:r>
              <a:rPr lang="en-US" sz="2400" b="1">
                <a:latin typeface="Times New Roman" panose="02020603050405020304" pitchFamily="18" charset="0"/>
              </a:rPr>
              <a:t>Kích thước của tế bào</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linds(horizontal)">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21" grpId="0" bldLvl="0" animBg="1"/>
      <p:bldP spid="2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sp>
        <p:nvSpPr>
          <p:cNvPr id="3" name="Rounded Rectangle 2"/>
          <p:cNvSpPr/>
          <p:nvPr/>
        </p:nvSpPr>
        <p:spPr>
          <a:xfrm>
            <a:off x="413385" y="2573020"/>
            <a:ext cx="9722485" cy="2034540"/>
          </a:xfrm>
          <a:prstGeom prst="round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Wingdings" panose="05000000000000000000" pitchFamily="2" charset="2"/>
              <a:buNone/>
            </a:pPr>
            <a:r>
              <a:rPr lang="en-US" sz="3200">
                <a:solidFill>
                  <a:schemeClr val="accent2">
                    <a:lumMod val="75000"/>
                  </a:schemeClr>
                </a:solidFill>
                <a:latin typeface="Times New Roman" panose="02020603050405020304" pitchFamily="18" charset="0"/>
                <a:cs typeface="Times New Roman" panose="02020603050405020304" pitchFamily="18" charset="0"/>
              </a:rPr>
              <a:t>-</a:t>
            </a:r>
            <a:r>
              <a:rPr lang="en-US" sz="3200">
                <a:solidFill>
                  <a:srgbClr val="0070C0"/>
                </a:solidFill>
                <a:latin typeface="Times New Roman" panose="02020603050405020304" pitchFamily="18" charset="0"/>
                <a:cs typeface="Times New Roman" panose="02020603050405020304" pitchFamily="18" charset="0"/>
              </a:rPr>
              <a:t> </a:t>
            </a:r>
            <a:r>
              <a:rPr lang="en-US" sz="3200">
                <a:solidFill>
                  <a:schemeClr val="accent2">
                    <a:lumMod val="75000"/>
                  </a:schemeClr>
                </a:solidFill>
                <a:latin typeface="Times New Roman" panose="02020603050405020304" pitchFamily="18" charset="0"/>
                <a:cs typeface="Times New Roman" panose="02020603050405020304" pitchFamily="18" charset="0"/>
              </a:rPr>
              <a:t>Kích thước của tế  bào</a:t>
            </a:r>
            <a:r>
              <a:rPr lang="en-US" sz="3200">
                <a:solidFill>
                  <a:srgbClr val="0070C0"/>
                </a:solidFill>
                <a:latin typeface="Times New Roman" panose="02020603050405020304" pitchFamily="18" charset="0"/>
                <a:cs typeface="Times New Roman" panose="02020603050405020304" pitchFamily="18" charset="0"/>
              </a:rPr>
              <a:t>: Tế bào có kích thước nhỏ, phần lớn không quan sát được bằng mắt thường mà phải sử dụng kính hiển vi.</a:t>
            </a:r>
            <a:endParaRPr lang="en-US" sz="320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01279" y="240481"/>
            <a:ext cx="10284644" cy="583565"/>
          </a:xfrm>
          <a:prstGeom prst="rect">
            <a:avLst/>
          </a:prstGeom>
          <a:solidFill>
            <a:schemeClr val="accent6">
              <a:lumMod val="20000"/>
              <a:lumOff val="80000"/>
            </a:schemeClr>
          </a:solidFill>
        </p:spPr>
        <p:txBody>
          <a:bodyPr wrap="square" rtlCol="0">
            <a:spAutoFit/>
          </a:bodyPr>
          <a:lstStyle/>
          <a:p>
            <a:pPr algn="ctr"/>
            <a:r>
              <a:rPr lang="en-US" sz="3200" b="1" u="sng">
                <a:solidFill>
                  <a:schemeClr val="accent2">
                    <a:lumMod val="75000"/>
                  </a:schemeClr>
                </a:solidFill>
                <a:latin typeface="Times New Roman" panose="02020603050405020304" pitchFamily="18" charset="0"/>
                <a:cs typeface="Times New Roman" panose="02020603050405020304" pitchFamily="18" charset="0"/>
              </a:rPr>
              <a:t>TIẾT 43- BÀI 17</a:t>
            </a:r>
            <a:r>
              <a:rPr lang="en-US" sz="3200" b="1">
                <a:solidFill>
                  <a:schemeClr val="accent2">
                    <a:lumMod val="75000"/>
                  </a:schemeClr>
                </a:solidFill>
                <a:latin typeface="Times New Roman" panose="02020603050405020304" pitchFamily="18" charset="0"/>
                <a:cs typeface="Times New Roman" panose="02020603050405020304" pitchFamily="18" charset="0"/>
              </a:rPr>
              <a:t>: TẾ BÀO</a:t>
            </a:r>
            <a:endParaRPr lang="en-US" sz="3200" b="1">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74098" y="948714"/>
            <a:ext cx="6936509" cy="1568450"/>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1. Khái quát chung về tế bào</a:t>
            </a:r>
            <a:endParaRPr lang="en-US" sz="3200" b="1">
              <a:solidFill>
                <a:srgbClr val="FF0000"/>
              </a:solidFill>
              <a:latin typeface="Times New Roman" panose="02020603050405020304" pitchFamily="18" charset="0"/>
              <a:cs typeface="Times New Roman" panose="02020603050405020304" pitchFamily="18" charset="0"/>
            </a:endParaRPr>
          </a:p>
          <a:p>
            <a:r>
              <a:rPr lang="en-US" sz="3200" b="1">
                <a:solidFill>
                  <a:srgbClr val="00B050"/>
                </a:solidFill>
                <a:latin typeface="Times New Roman" panose="02020603050405020304" pitchFamily="18" charset="0"/>
                <a:cs typeface="Times New Roman" panose="02020603050405020304" pitchFamily="18" charset="0"/>
              </a:rPr>
              <a:t>b/ Tìm hiểu hình dạng và kích thước của tế bào:</a:t>
            </a:r>
            <a:endParaRPr lang="en-US" sz="3200" b="1">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ircle(in)">
                                      <p:cBhvr>
                                        <p:cTn id="2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909" y="709009"/>
            <a:ext cx="9755909" cy="549275"/>
          </a:xfrm>
        </p:spPr>
        <p:txBody>
          <a:bodyPr>
            <a:normAutofit/>
          </a:bodyPr>
          <a:lstStyle/>
          <a:p>
            <a:pPr marL="457200" indent="-457200">
              <a:buFont typeface="Wingdings" panose="05000000000000000000" pitchFamily="2" charset="2"/>
              <a:buChar char="v"/>
            </a:pPr>
            <a:r>
              <a:rPr lang="en-US" sz="2800" b="1">
                <a:latin typeface="Times New Roman" panose="02020603050405020304" pitchFamily="18" charset="0"/>
                <a:cs typeface="Times New Roman" panose="02020603050405020304" pitchFamily="18" charset="0"/>
              </a:rPr>
              <a:t>Hình dạng của tế bào</a:t>
            </a:r>
            <a:endParaRPr lang="en-US" sz="2800" b="1">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F71F17DC-36EA-41E7-ADB6-948FCB5C6EF5}" type="slidenum">
              <a:rPr lang="en-US" smtClean="0"/>
            </a:fld>
            <a:endParaRPr lang="en-US"/>
          </a:p>
        </p:txBody>
      </p:sp>
      <p:pic>
        <p:nvPicPr>
          <p:cNvPr id="4" name="Picture 3"/>
          <p:cNvPicPr>
            <a:picLocks noChangeAspect="1"/>
          </p:cNvPicPr>
          <p:nvPr/>
        </p:nvPicPr>
        <p:blipFill>
          <a:blip r:embed="rId1"/>
          <a:stretch>
            <a:fillRect/>
          </a:stretch>
        </p:blipFill>
        <p:spPr>
          <a:xfrm>
            <a:off x="357909" y="1258284"/>
            <a:ext cx="7677727" cy="5309610"/>
          </a:xfrm>
          <a:prstGeom prst="rect">
            <a:avLst/>
          </a:prstGeom>
        </p:spPr>
      </p:pic>
      <p:sp>
        <p:nvSpPr>
          <p:cNvPr id="5" name="TextBox 4"/>
          <p:cNvSpPr txBox="1"/>
          <p:nvPr/>
        </p:nvSpPr>
        <p:spPr>
          <a:xfrm>
            <a:off x="1" y="32209"/>
            <a:ext cx="12191999" cy="521970"/>
          </a:xfrm>
          <a:prstGeom prst="rect">
            <a:avLst/>
          </a:prstGeom>
          <a:solidFill>
            <a:schemeClr val="accent6">
              <a:lumMod val="20000"/>
              <a:lumOff val="80000"/>
            </a:schemeClr>
          </a:solidFill>
        </p:spPr>
        <p:txBody>
          <a:bodyPr wrap="square" rtlCol="0">
            <a:spAutoFit/>
          </a:bodyPr>
          <a:lstStyle/>
          <a:p>
            <a:pPr algn="ctr"/>
            <a:r>
              <a:rPr lang="en-US" sz="2800" b="1" u="sng">
                <a:solidFill>
                  <a:srgbClr val="FF0000"/>
                </a:solidFill>
                <a:latin typeface="Times New Roman" panose="02020603050405020304" pitchFamily="18" charset="0"/>
                <a:cs typeface="Times New Roman" panose="02020603050405020304" pitchFamily="18" charset="0"/>
              </a:rPr>
              <a:t>TIẾT 43- BÀI 17</a:t>
            </a:r>
            <a:r>
              <a:rPr lang="en-US" sz="2800" b="1">
                <a:solidFill>
                  <a:srgbClr val="FF0000"/>
                </a:solidFill>
                <a:latin typeface="Times New Roman" panose="02020603050405020304" pitchFamily="18" charset="0"/>
                <a:cs typeface="Times New Roman" panose="02020603050405020304" pitchFamily="18" charset="0"/>
              </a:rPr>
              <a:t>: TẾ BÀO </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8211127" y="934362"/>
            <a:ext cx="3897746" cy="3665347"/>
          </a:xfrm>
          <a:prstGeom prst="cloudCallout">
            <a:avLst/>
          </a:prstGeom>
          <a:solidFill>
            <a:srgbClr val="D9FB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Hãy cho biết hình dạng của các tế bào trong hình 17.3</a:t>
            </a:r>
            <a:endParaRPr lang="en-US" sz="24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909" y="709009"/>
            <a:ext cx="9755909" cy="549275"/>
          </a:xfrm>
        </p:spPr>
        <p:txBody>
          <a:bodyPr>
            <a:normAutofit/>
          </a:bodyPr>
          <a:lstStyle/>
          <a:p>
            <a:pPr marL="457200" indent="-457200">
              <a:buFont typeface="Wingdings" panose="05000000000000000000" pitchFamily="2" charset="2"/>
              <a:buChar char="v"/>
            </a:pPr>
            <a:r>
              <a:rPr lang="en-US" sz="2800" b="1">
                <a:latin typeface="Times New Roman" panose="02020603050405020304" pitchFamily="18" charset="0"/>
                <a:cs typeface="Times New Roman" panose="02020603050405020304" pitchFamily="18" charset="0"/>
              </a:rPr>
              <a:t>Hình dạng của tế bào</a:t>
            </a:r>
            <a:endParaRPr lang="en-US" sz="2800" b="1">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F71F17DC-36EA-41E7-ADB6-948FCB5C6EF5}" type="slidenum">
              <a:rPr lang="en-US" smtClean="0"/>
            </a:fld>
            <a:endParaRPr lang="en-US"/>
          </a:p>
        </p:txBody>
      </p:sp>
      <p:pic>
        <p:nvPicPr>
          <p:cNvPr id="4" name="Picture 3"/>
          <p:cNvPicPr>
            <a:picLocks noChangeAspect="1"/>
          </p:cNvPicPr>
          <p:nvPr/>
        </p:nvPicPr>
        <p:blipFill>
          <a:blip r:embed="rId1"/>
          <a:stretch>
            <a:fillRect/>
          </a:stretch>
        </p:blipFill>
        <p:spPr>
          <a:xfrm>
            <a:off x="357909" y="1258284"/>
            <a:ext cx="7049655" cy="5309610"/>
          </a:xfrm>
          <a:prstGeom prst="rect">
            <a:avLst/>
          </a:prstGeom>
        </p:spPr>
      </p:pic>
      <p:sp>
        <p:nvSpPr>
          <p:cNvPr id="7" name="TextBox 6"/>
          <p:cNvSpPr txBox="1"/>
          <p:nvPr/>
        </p:nvSpPr>
        <p:spPr>
          <a:xfrm>
            <a:off x="7832436" y="1086575"/>
            <a:ext cx="4045527" cy="467741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Hình đĩa (tb hồng cầu)</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thoi (tb cơ người) </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sao (tb thần kinh)</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đa giác (tb biểu bì lá, tb mạch dẫn)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cầu (tb nhu mô lá)</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trụ (tb vk E.coli)</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thoi nhọn 1 đầu (trùng roi)</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trứng (tb nấm men)</a:t>
            </a:r>
            <a:endParaRPr lang="en-US" sz="2800">
              <a:latin typeface="Times New Roman" panose="02020603050405020304" pitchFamily="18" charset="0"/>
              <a:cs typeface="Times New Roman" panose="02020603050405020304" pitchFamily="18" charset="0"/>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WordArt 2"/>
          <p:cNvSpPr>
            <a:spLocks noTextEdit="1"/>
          </p:cNvSpPr>
          <p:nvPr/>
        </p:nvSpPr>
        <p:spPr>
          <a:xfrm>
            <a:off x="3733800" y="533400"/>
            <a:ext cx="5029200" cy="809625"/>
          </a:xfrm>
          <a:prstGeom prst="rect">
            <a:avLst/>
          </a:prstGeom>
        </p:spPr>
        <p:txBody>
          <a:bodyPr wrap="none" fromWordArt="1">
            <a:prstTxWarp prst="textPlain">
              <a:avLst>
                <a:gd name="adj" fmla="val 50000"/>
              </a:avLst>
            </a:prstTxWarp>
            <a:normAutofit/>
          </a:bodyPr>
          <a:p>
            <a:pPr algn="ctr"/>
            <a:r>
              <a:rPr lang="en-US" sz="4000" b="1">
                <a:ln w="12700" cap="flat" cmpd="sng">
                  <a:solidFill>
                    <a:srgbClr val="EAEAEA"/>
                  </a:solidFill>
                  <a:prstDash val="solid"/>
                  <a:headEnd type="none" w="med" len="med"/>
                  <a:tailEnd type="none" w="med" len="med"/>
                </a:ln>
                <a:gradFill rotWithShape="1">
                  <a:gsLst>
                    <a:gs pos="0">
                      <a:srgbClr val="9400ED"/>
                    </a:gs>
                    <a:gs pos="50000">
                      <a:srgbClr val="0000FF"/>
                    </a:gs>
                    <a:gs pos="100000">
                      <a:srgbClr val="9400ED"/>
                    </a:gs>
                  </a:gsLst>
                  <a:lin ang="270000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HÁI HOA</a:t>
            </a:r>
            <a:endParaRPr lang="en-US" sz="4000" b="1">
              <a:ln w="12700" cap="flat" cmpd="sng">
                <a:solidFill>
                  <a:srgbClr val="EAEAEA"/>
                </a:solidFill>
                <a:prstDash val="solid"/>
                <a:headEnd type="none" w="med" len="med"/>
                <a:tailEnd type="none" w="med" len="med"/>
              </a:ln>
              <a:gradFill rotWithShape="1">
                <a:gsLst>
                  <a:gs pos="0">
                    <a:srgbClr val="9400ED"/>
                  </a:gs>
                  <a:gs pos="50000">
                    <a:srgbClr val="0000FF"/>
                  </a:gs>
                  <a:gs pos="100000">
                    <a:srgbClr val="9400ED"/>
                  </a:gs>
                </a:gsLst>
                <a:lin ang="270000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sp>
        <p:nvSpPr>
          <p:cNvPr id="24578" name="Freeform 3"/>
          <p:cNvSpPr/>
          <p:nvPr/>
        </p:nvSpPr>
        <p:spPr>
          <a:xfrm>
            <a:off x="4419600" y="1600200"/>
            <a:ext cx="1143000" cy="1905000"/>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1000" h="1488">
                <a:moveTo>
                  <a:pt x="912" y="1488"/>
                </a:moveTo>
                <a:cubicBezTo>
                  <a:pt x="824" y="1488"/>
                  <a:pt x="344" y="1288"/>
                  <a:pt x="192" y="1056"/>
                </a:cubicBezTo>
                <a:cubicBezTo>
                  <a:pt x="40" y="824"/>
                  <a:pt x="0" y="192"/>
                  <a:pt x="0" y="96"/>
                </a:cubicBezTo>
                <a:cubicBezTo>
                  <a:pt x="0" y="0"/>
                  <a:pt x="72" y="320"/>
                  <a:pt x="192" y="480"/>
                </a:cubicBezTo>
                <a:cubicBezTo>
                  <a:pt x="312" y="640"/>
                  <a:pt x="600" y="888"/>
                  <a:pt x="720" y="1056"/>
                </a:cubicBezTo>
                <a:cubicBezTo>
                  <a:pt x="840" y="1224"/>
                  <a:pt x="1000" y="1488"/>
                  <a:pt x="912" y="1488"/>
                </a:cubicBezTo>
                <a:close/>
              </a:path>
            </a:pathLst>
          </a:custGeom>
          <a:solidFill>
            <a:srgbClr val="00FF00">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4579" name="Freeform 4"/>
          <p:cNvSpPr/>
          <p:nvPr/>
        </p:nvSpPr>
        <p:spPr>
          <a:xfrm rot="-2524938">
            <a:off x="4191000" y="4267200"/>
            <a:ext cx="850900" cy="26924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36" h="1696">
                <a:moveTo>
                  <a:pt x="432" y="1680"/>
                </a:moveTo>
                <a:cubicBezTo>
                  <a:pt x="352" y="1696"/>
                  <a:pt x="96" y="1368"/>
                  <a:pt x="48" y="1152"/>
                </a:cubicBezTo>
                <a:cubicBezTo>
                  <a:pt x="0" y="936"/>
                  <a:pt x="120" y="568"/>
                  <a:pt x="144" y="384"/>
                </a:cubicBezTo>
                <a:cubicBezTo>
                  <a:pt x="168" y="200"/>
                  <a:pt x="136" y="0"/>
                  <a:pt x="192" y="48"/>
                </a:cubicBezTo>
                <a:cubicBezTo>
                  <a:pt x="248" y="96"/>
                  <a:pt x="424" y="504"/>
                  <a:pt x="480" y="672"/>
                </a:cubicBezTo>
                <a:cubicBezTo>
                  <a:pt x="536" y="840"/>
                  <a:pt x="536" y="888"/>
                  <a:pt x="528" y="1056"/>
                </a:cubicBezTo>
                <a:cubicBezTo>
                  <a:pt x="520" y="1224"/>
                  <a:pt x="512" y="1664"/>
                  <a:pt x="432" y="1680"/>
                </a:cubicBezTo>
                <a:close/>
              </a:path>
            </a:pathLst>
          </a:custGeom>
          <a:solidFill>
            <a:srgbClr val="00CC00">
              <a:alpha val="100000"/>
            </a:srgbClr>
          </a:solidFill>
          <a:ln w="9525">
            <a:noFill/>
          </a:ln>
        </p:spPr>
        <p:txBody>
          <a:bodyPr/>
          <a:p>
            <a:endParaRPr lang="en-US"/>
          </a:p>
        </p:txBody>
      </p:sp>
      <p:sp>
        <p:nvSpPr>
          <p:cNvPr id="24580" name="Freeform 5"/>
          <p:cNvSpPr/>
          <p:nvPr/>
        </p:nvSpPr>
        <p:spPr>
          <a:xfrm>
            <a:off x="5867400" y="5491163"/>
            <a:ext cx="609600" cy="5334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56" h="672">
                <a:moveTo>
                  <a:pt x="48" y="560"/>
                </a:moveTo>
                <a:cubicBezTo>
                  <a:pt x="96" y="504"/>
                  <a:pt x="320" y="408"/>
                  <a:pt x="432" y="320"/>
                </a:cubicBezTo>
                <a:cubicBezTo>
                  <a:pt x="544" y="232"/>
                  <a:pt x="656" y="64"/>
                  <a:pt x="720" y="32"/>
                </a:cubicBezTo>
                <a:cubicBezTo>
                  <a:pt x="784" y="0"/>
                  <a:pt x="856" y="56"/>
                  <a:pt x="816" y="128"/>
                </a:cubicBezTo>
                <a:cubicBezTo>
                  <a:pt x="776" y="200"/>
                  <a:pt x="592" y="376"/>
                  <a:pt x="480" y="464"/>
                </a:cubicBezTo>
                <a:cubicBezTo>
                  <a:pt x="368" y="552"/>
                  <a:pt x="216" y="640"/>
                  <a:pt x="144" y="656"/>
                </a:cubicBezTo>
                <a:cubicBezTo>
                  <a:pt x="72" y="672"/>
                  <a:pt x="0" y="616"/>
                  <a:pt x="48" y="560"/>
                </a:cubicBezTo>
                <a:close/>
              </a:path>
            </a:pathLst>
          </a:custGeom>
          <a:solidFill>
            <a:srgbClr val="00CC00">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4581" name="Freeform 6"/>
          <p:cNvSpPr/>
          <p:nvPr/>
        </p:nvSpPr>
        <p:spPr>
          <a:xfrm flipH="1">
            <a:off x="4724400" y="4648200"/>
            <a:ext cx="990600" cy="5334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56" h="672">
                <a:moveTo>
                  <a:pt x="48" y="560"/>
                </a:moveTo>
                <a:cubicBezTo>
                  <a:pt x="96" y="504"/>
                  <a:pt x="320" y="408"/>
                  <a:pt x="432" y="320"/>
                </a:cubicBezTo>
                <a:cubicBezTo>
                  <a:pt x="544" y="232"/>
                  <a:pt x="656" y="64"/>
                  <a:pt x="720" y="32"/>
                </a:cubicBezTo>
                <a:cubicBezTo>
                  <a:pt x="784" y="0"/>
                  <a:pt x="856" y="56"/>
                  <a:pt x="816" y="128"/>
                </a:cubicBezTo>
                <a:cubicBezTo>
                  <a:pt x="776" y="200"/>
                  <a:pt x="592" y="376"/>
                  <a:pt x="480" y="464"/>
                </a:cubicBezTo>
                <a:cubicBezTo>
                  <a:pt x="368" y="552"/>
                  <a:pt x="216" y="640"/>
                  <a:pt x="144" y="656"/>
                </a:cubicBezTo>
                <a:cubicBezTo>
                  <a:pt x="72" y="672"/>
                  <a:pt x="0" y="616"/>
                  <a:pt x="48" y="560"/>
                </a:cubicBezTo>
                <a:close/>
              </a:path>
            </a:pathLst>
          </a:custGeom>
          <a:solidFill>
            <a:srgbClr val="00CC00">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4582" name="Freeform 7"/>
          <p:cNvSpPr/>
          <p:nvPr/>
        </p:nvSpPr>
        <p:spPr>
          <a:xfrm>
            <a:off x="5410200" y="3233738"/>
            <a:ext cx="1752600" cy="6619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56" h="672">
                <a:moveTo>
                  <a:pt x="48" y="560"/>
                </a:moveTo>
                <a:cubicBezTo>
                  <a:pt x="96" y="504"/>
                  <a:pt x="320" y="408"/>
                  <a:pt x="432" y="320"/>
                </a:cubicBezTo>
                <a:cubicBezTo>
                  <a:pt x="544" y="232"/>
                  <a:pt x="656" y="64"/>
                  <a:pt x="720" y="32"/>
                </a:cubicBezTo>
                <a:cubicBezTo>
                  <a:pt x="784" y="0"/>
                  <a:pt x="856" y="56"/>
                  <a:pt x="816" y="128"/>
                </a:cubicBezTo>
                <a:cubicBezTo>
                  <a:pt x="776" y="200"/>
                  <a:pt x="592" y="376"/>
                  <a:pt x="480" y="464"/>
                </a:cubicBezTo>
                <a:cubicBezTo>
                  <a:pt x="368" y="552"/>
                  <a:pt x="216" y="640"/>
                  <a:pt x="144" y="656"/>
                </a:cubicBezTo>
                <a:cubicBezTo>
                  <a:pt x="72" y="672"/>
                  <a:pt x="0" y="616"/>
                  <a:pt x="48" y="560"/>
                </a:cubicBezTo>
                <a:close/>
              </a:path>
            </a:pathLst>
          </a:custGeom>
          <a:solidFill>
            <a:srgbClr val="00CC00">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grpSp>
        <p:nvGrpSpPr>
          <p:cNvPr id="24583" name="Group 8"/>
          <p:cNvGrpSpPr/>
          <p:nvPr/>
        </p:nvGrpSpPr>
        <p:grpSpPr>
          <a:xfrm>
            <a:off x="3762375" y="3505200"/>
            <a:ext cx="1571625" cy="1498600"/>
            <a:chOff x="1000" y="2136"/>
            <a:chExt cx="984" cy="944"/>
          </a:xfrm>
        </p:grpSpPr>
        <p:sp>
          <p:nvSpPr>
            <p:cNvPr id="79881" name="AutoShape 9"/>
            <p:cNvSpPr>
              <a:spLocks noChangeArrowheads="1"/>
            </p:cNvSpPr>
            <p:nvPr/>
          </p:nvSpPr>
          <p:spPr bwMode="auto">
            <a:xfrm rot="2384370">
              <a:off x="1408" y="2144"/>
              <a:ext cx="432" cy="52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bg1"/>
                </a:gs>
                <a:gs pos="50000">
                  <a:srgbClr val="FF9900"/>
                </a:gs>
                <a:gs pos="100000">
                  <a:schemeClr val="bg1"/>
                </a:gs>
              </a:gsLst>
              <a:lin ang="189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615" name="AutoShape 10"/>
            <p:cNvSpPr/>
            <p:nvPr/>
          </p:nvSpPr>
          <p:spPr>
            <a:xfrm rot="-2123361">
              <a:off x="1144" y="2136"/>
              <a:ext cx="432" cy="528"/>
            </a:xfrm>
            <a:custGeom>
              <a:avLst/>
              <a:gdLst>
                <a:gd name="txL" fmla="*/ 5050 w 21600"/>
                <a:gd name="txT" fmla="*/ 2291 h 21600"/>
                <a:gd name="txR" fmla="*/ 16550 w 21600"/>
                <a:gd name="txB" fmla="*/ 13664 h 21600"/>
              </a:gdLst>
              <a:ahLst/>
              <a:cxnLst>
                <a:cxn ang="17694720">
                  <a:pos x="0" y="0"/>
                </a:cxn>
                <a:cxn ang="11796480">
                  <a:pos x="0" y="0"/>
                </a:cxn>
                <a:cxn ang="5898240">
                  <a:pos x="0" y="0"/>
                </a:cxn>
                <a:cxn ang="0">
                  <a:pos x="0" y="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9900">
                <a:alpha val="100000"/>
              </a:srgbClr>
            </a:solidFill>
            <a:ln w="9525" cap="flat" cmpd="sng">
              <a:solidFill>
                <a:schemeClr val="tx1">
                  <a:alpha val="100000"/>
                </a:schemeClr>
              </a:solidFill>
              <a:prstDash val="solid"/>
              <a:miter lim="800000"/>
              <a:headEnd type="none" w="med" len="med"/>
              <a:tailEnd type="none" w="med" len="med"/>
            </a:ln>
          </p:spPr>
          <p:txBody>
            <a:bodyPr/>
            <a:p>
              <a:endParaRPr lang="en-US"/>
            </a:p>
          </p:txBody>
        </p:sp>
        <p:sp>
          <p:nvSpPr>
            <p:cNvPr id="79883" name="AutoShape 11"/>
            <p:cNvSpPr>
              <a:spLocks noChangeArrowheads="1"/>
            </p:cNvSpPr>
            <p:nvPr/>
          </p:nvSpPr>
          <p:spPr bwMode="auto">
            <a:xfrm rot="10332327">
              <a:off x="1272" y="2552"/>
              <a:ext cx="418" cy="52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FF9900"/>
                </a:gs>
                <a:gs pos="100000">
                  <a:schemeClr val="bg1"/>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617" name="AutoShape 12"/>
            <p:cNvSpPr/>
            <p:nvPr/>
          </p:nvSpPr>
          <p:spPr>
            <a:xfrm rot="6378999">
              <a:off x="1504" y="2400"/>
              <a:ext cx="432" cy="528"/>
            </a:xfrm>
            <a:custGeom>
              <a:avLst/>
              <a:gdLst>
                <a:gd name="txL" fmla="*/ 5050 w 21600"/>
                <a:gd name="txT" fmla="*/ 2291 h 21600"/>
                <a:gd name="txR" fmla="*/ 16550 w 21600"/>
                <a:gd name="txB" fmla="*/ 13664 h 21600"/>
              </a:gdLst>
              <a:ahLst/>
              <a:cxnLst>
                <a:cxn ang="17694720">
                  <a:pos x="0" y="0"/>
                </a:cxn>
                <a:cxn ang="11796480">
                  <a:pos x="0" y="0"/>
                </a:cxn>
                <a:cxn ang="5898240">
                  <a:pos x="0" y="0"/>
                </a:cxn>
                <a:cxn ang="0">
                  <a:pos x="0" y="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FF9900">
                    <a:alpha val="100000"/>
                  </a:srgbClr>
                </a:gs>
                <a:gs pos="100000">
                  <a:schemeClr val="bg1">
                    <a:alpha val="100000"/>
                  </a:schemeClr>
                </a:gs>
              </a:gsLst>
              <a:lin ang="5400000" scaled="1"/>
              <a:tileRect/>
            </a:gradFill>
            <a:ln w="9525" cap="flat" cmpd="sng">
              <a:solidFill>
                <a:schemeClr val="tx1">
                  <a:alpha val="100000"/>
                </a:schemeClr>
              </a:solidFill>
              <a:prstDash val="solid"/>
              <a:miter lim="800000"/>
              <a:headEnd type="none" w="med" len="med"/>
              <a:tailEnd type="none" w="med" len="med"/>
            </a:ln>
          </p:spPr>
          <p:txBody>
            <a:bodyPr/>
            <a:p>
              <a:endParaRPr lang="en-US"/>
            </a:p>
          </p:txBody>
        </p:sp>
        <p:sp>
          <p:nvSpPr>
            <p:cNvPr id="79885" name="AutoShape 13"/>
            <p:cNvSpPr>
              <a:spLocks noChangeArrowheads="1"/>
            </p:cNvSpPr>
            <p:nvPr/>
          </p:nvSpPr>
          <p:spPr bwMode="auto">
            <a:xfrm rot="-28381930">
              <a:off x="1048" y="2400"/>
              <a:ext cx="432" cy="52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bg1"/>
                </a:gs>
                <a:gs pos="50000">
                  <a:srgbClr val="FF9900"/>
                </a:gs>
                <a:gs pos="100000">
                  <a:schemeClr val="bg1"/>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619" name="Oval 14"/>
            <p:cNvSpPr/>
            <p:nvPr/>
          </p:nvSpPr>
          <p:spPr>
            <a:xfrm>
              <a:off x="1296" y="2400"/>
              <a:ext cx="384" cy="384"/>
            </a:xfrm>
            <a:prstGeom prst="ellipse">
              <a:avLst/>
            </a:prstGeom>
            <a:solidFill>
              <a:srgbClr val="FFFFFF"/>
            </a:solidFill>
            <a:ln w="9525" cap="flat" cmpd="sng">
              <a:solidFill>
                <a:schemeClr val="tx1"/>
              </a:solidFill>
              <a:prstDash val="solid"/>
              <a:headEnd type="none" w="med" len="med"/>
              <a:tailEnd type="none" w="med" len="med"/>
            </a:ln>
          </p:spPr>
          <p:txBody>
            <a:bodyPr wrap="none" anchor="ctr" anchorCtr="0"/>
            <a:p>
              <a:endParaRPr lang="vi-VN" altLang="vi-VN">
                <a:latin typeface="Arial" panose="020B0604020202020204" pitchFamily="34" charset="0"/>
              </a:endParaRPr>
            </a:p>
          </p:txBody>
        </p:sp>
      </p:grpSp>
      <p:grpSp>
        <p:nvGrpSpPr>
          <p:cNvPr id="24584" name="Group 15"/>
          <p:cNvGrpSpPr/>
          <p:nvPr/>
        </p:nvGrpSpPr>
        <p:grpSpPr>
          <a:xfrm rot="1115208">
            <a:off x="6643688" y="2252663"/>
            <a:ext cx="1562100" cy="1498600"/>
            <a:chOff x="3144" y="568"/>
            <a:chExt cx="984" cy="944"/>
          </a:xfrm>
        </p:grpSpPr>
        <p:sp>
          <p:nvSpPr>
            <p:cNvPr id="24608" name="AutoShape 16"/>
            <p:cNvSpPr/>
            <p:nvPr/>
          </p:nvSpPr>
          <p:spPr>
            <a:xfrm rot="2384370">
              <a:off x="3552" y="576"/>
              <a:ext cx="432" cy="528"/>
            </a:xfrm>
            <a:custGeom>
              <a:avLst/>
              <a:gdLst>
                <a:gd name="txL" fmla="*/ 5050 w 21600"/>
                <a:gd name="txT" fmla="*/ 2291 h 21600"/>
                <a:gd name="txR" fmla="*/ 16550 w 21600"/>
                <a:gd name="txB" fmla="*/ 13664 h 21600"/>
              </a:gdLst>
              <a:ahLst/>
              <a:cxnLst>
                <a:cxn ang="17694720">
                  <a:pos x="0" y="0"/>
                </a:cxn>
                <a:cxn ang="11796480">
                  <a:pos x="0" y="0"/>
                </a:cxn>
                <a:cxn ang="5898240">
                  <a:pos x="0" y="0"/>
                </a:cxn>
                <a:cxn ang="0">
                  <a:pos x="0" y="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FF3300">
                    <a:alpha val="100000"/>
                  </a:srgbClr>
                </a:gs>
                <a:gs pos="50000">
                  <a:srgbClr val="FFFF99">
                    <a:alpha val="100000"/>
                  </a:srgbClr>
                </a:gs>
                <a:gs pos="100000">
                  <a:srgbClr val="FF3300">
                    <a:alpha val="100000"/>
                  </a:srgbClr>
                </a:gs>
              </a:gsLst>
              <a:lin ang="2700000" scaled="1"/>
              <a:tileRect/>
            </a:gradFill>
            <a:ln w="9525" cap="flat" cmpd="sng">
              <a:solidFill>
                <a:schemeClr val="tx1">
                  <a:alpha val="100000"/>
                </a:schemeClr>
              </a:solidFill>
              <a:prstDash val="solid"/>
              <a:miter lim="800000"/>
              <a:headEnd type="none" w="med" len="med"/>
              <a:tailEnd type="none" w="med" len="med"/>
            </a:ln>
          </p:spPr>
          <p:txBody>
            <a:bodyPr/>
            <a:p>
              <a:endParaRPr lang="en-US"/>
            </a:p>
          </p:txBody>
        </p:sp>
        <p:sp>
          <p:nvSpPr>
            <p:cNvPr id="24609" name="AutoShape 17"/>
            <p:cNvSpPr/>
            <p:nvPr/>
          </p:nvSpPr>
          <p:spPr>
            <a:xfrm rot="-2123361">
              <a:off x="3288" y="568"/>
              <a:ext cx="432" cy="528"/>
            </a:xfrm>
            <a:custGeom>
              <a:avLst/>
              <a:gdLst>
                <a:gd name="txL" fmla="*/ 5050 w 21600"/>
                <a:gd name="txT" fmla="*/ 2291 h 21600"/>
                <a:gd name="txR" fmla="*/ 16550 w 21600"/>
                <a:gd name="txB" fmla="*/ 13664 h 21600"/>
              </a:gdLst>
              <a:ahLst/>
              <a:cxnLst>
                <a:cxn ang="17694720">
                  <a:pos x="0" y="0"/>
                </a:cxn>
                <a:cxn ang="11796480">
                  <a:pos x="0" y="0"/>
                </a:cxn>
                <a:cxn ang="5898240">
                  <a:pos x="0" y="0"/>
                </a:cxn>
                <a:cxn ang="0">
                  <a:pos x="0" y="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99">
                <a:alpha val="100000"/>
              </a:srgbClr>
            </a:solidFill>
            <a:ln w="9525" cap="flat" cmpd="sng">
              <a:solidFill>
                <a:schemeClr val="tx1">
                  <a:alpha val="100000"/>
                </a:schemeClr>
              </a:solidFill>
              <a:prstDash val="solid"/>
              <a:miter lim="800000"/>
              <a:headEnd type="none" w="med" len="med"/>
              <a:tailEnd type="none" w="med" len="med"/>
            </a:ln>
          </p:spPr>
          <p:txBody>
            <a:bodyPr/>
            <a:p>
              <a:endParaRPr lang="en-US"/>
            </a:p>
          </p:txBody>
        </p:sp>
        <p:sp>
          <p:nvSpPr>
            <p:cNvPr id="79890" name="AutoShape 18"/>
            <p:cNvSpPr>
              <a:spLocks noChangeArrowheads="1"/>
            </p:cNvSpPr>
            <p:nvPr/>
          </p:nvSpPr>
          <p:spPr bwMode="auto">
            <a:xfrm rot="10332327">
              <a:off x="3415" y="983"/>
              <a:ext cx="432" cy="52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FF9999"/>
                </a:gs>
                <a:gs pos="100000">
                  <a:schemeClr val="bg1"/>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9891" name="AutoShape 19"/>
            <p:cNvSpPr>
              <a:spLocks noChangeArrowheads="1"/>
            </p:cNvSpPr>
            <p:nvPr/>
          </p:nvSpPr>
          <p:spPr bwMode="auto">
            <a:xfrm rot="6378999">
              <a:off x="3646" y="830"/>
              <a:ext cx="432" cy="52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bg1"/>
                </a:gs>
                <a:gs pos="50000">
                  <a:srgbClr val="FF3300"/>
                </a:gs>
                <a:gs pos="100000">
                  <a:schemeClr val="bg1"/>
                </a:gs>
              </a:gsLst>
              <a:lin ang="27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612" name="AutoShape 20"/>
            <p:cNvSpPr/>
            <p:nvPr/>
          </p:nvSpPr>
          <p:spPr>
            <a:xfrm rot="-6781930">
              <a:off x="3192" y="832"/>
              <a:ext cx="432" cy="528"/>
            </a:xfrm>
            <a:custGeom>
              <a:avLst/>
              <a:gdLst>
                <a:gd name="txL" fmla="*/ 5050 w 21600"/>
                <a:gd name="txT" fmla="*/ 2291 h 21600"/>
                <a:gd name="txR" fmla="*/ 16550 w 21600"/>
                <a:gd name="txB" fmla="*/ 13664 h 21600"/>
              </a:gdLst>
              <a:ahLst/>
              <a:cxnLst>
                <a:cxn ang="17694720">
                  <a:pos x="0" y="0"/>
                </a:cxn>
                <a:cxn ang="11796480">
                  <a:pos x="0" y="0"/>
                </a:cxn>
                <a:cxn ang="5898240">
                  <a:pos x="0" y="0"/>
                </a:cxn>
                <a:cxn ang="0">
                  <a:pos x="0" y="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FFFF99">
                    <a:alpha val="100000"/>
                  </a:srgbClr>
                </a:gs>
                <a:gs pos="100000">
                  <a:schemeClr val="bg1">
                    <a:alpha val="100000"/>
                  </a:schemeClr>
                </a:gs>
              </a:gsLst>
              <a:lin ang="0" scaled="1"/>
              <a:tileRect/>
            </a:gradFill>
            <a:ln w="9525" cap="flat" cmpd="sng">
              <a:solidFill>
                <a:schemeClr val="tx1">
                  <a:alpha val="100000"/>
                </a:schemeClr>
              </a:solidFill>
              <a:prstDash val="solid"/>
              <a:miter lim="800000"/>
              <a:headEnd type="none" w="med" len="med"/>
              <a:tailEnd type="none" w="med" len="med"/>
            </a:ln>
          </p:spPr>
          <p:txBody>
            <a:bodyPr/>
            <a:p>
              <a:endParaRPr lang="en-US"/>
            </a:p>
          </p:txBody>
        </p:sp>
        <p:sp>
          <p:nvSpPr>
            <p:cNvPr id="24613" name="Oval 21" descr="Trellis"/>
            <p:cNvSpPr/>
            <p:nvPr/>
          </p:nvSpPr>
          <p:spPr>
            <a:xfrm>
              <a:off x="3440" y="832"/>
              <a:ext cx="384" cy="384"/>
            </a:xfrm>
            <a:prstGeom prst="ellipse">
              <a:avLst/>
            </a:prstGeom>
            <a:blipFill rotWithShape="0">
              <a:blip r:embed="rId1"/>
            </a:blipFill>
            <a:ln w="9525" cap="flat" cmpd="sng">
              <a:solidFill>
                <a:schemeClr val="tx1"/>
              </a:solidFill>
              <a:prstDash val="solid"/>
              <a:headEnd type="none" w="med" len="med"/>
              <a:tailEnd type="none" w="med" len="med"/>
            </a:ln>
          </p:spPr>
          <p:txBody>
            <a:bodyPr wrap="none" anchor="ctr" anchorCtr="0"/>
            <a:p>
              <a:endParaRPr lang="vi-VN" altLang="vi-VN">
                <a:latin typeface="Arial" panose="020B0604020202020204" pitchFamily="34" charset="0"/>
              </a:endParaRPr>
            </a:p>
          </p:txBody>
        </p:sp>
      </p:grpSp>
      <p:sp>
        <p:nvSpPr>
          <p:cNvPr id="79894" name="Text Box 22">
            <a:hlinkClick r:id="rId2" action="ppaction://hlinksldjump"/>
          </p:cNvPr>
          <p:cNvSpPr txBox="1"/>
          <p:nvPr/>
        </p:nvSpPr>
        <p:spPr>
          <a:xfrm>
            <a:off x="4322763" y="3873500"/>
            <a:ext cx="781050" cy="706755"/>
          </a:xfrm>
          <a:prstGeom prst="rect">
            <a:avLst/>
          </a:prstGeom>
          <a:noFill/>
          <a:ln w="9525">
            <a:noFill/>
          </a:ln>
        </p:spPr>
        <p:txBody>
          <a:bodyPr>
            <a:spAutoFit/>
          </a:bodyPr>
          <a:p>
            <a:pPr eaLnBrk="1" hangingPunct="1">
              <a:spcBef>
                <a:spcPct val="50000"/>
              </a:spcBef>
            </a:pPr>
            <a:r>
              <a:rPr lang="en-US" altLang="vi-VN" sz="4000" b="1">
                <a:solidFill>
                  <a:srgbClr val="FF0000"/>
                </a:solidFill>
                <a:latin typeface="Arial" panose="020B0604020202020204" pitchFamily="34" charset="0"/>
                <a:cs typeface="Arial" panose="020B0604020202020204" pitchFamily="34" charset="0"/>
              </a:rPr>
              <a:t>3</a:t>
            </a:r>
            <a:endParaRPr lang="en-US" altLang="vi-VN" sz="4000" b="1">
              <a:solidFill>
                <a:srgbClr val="FF0000"/>
              </a:solidFill>
              <a:latin typeface="Arial" panose="020B0604020202020204" pitchFamily="34" charset="0"/>
              <a:ea typeface="Arial" panose="020B0604020202020204" pitchFamily="34" charset="0"/>
              <a:cs typeface="Arial" panose="020B0604020202020204" pitchFamily="34" charset="0"/>
            </a:endParaRPr>
          </a:p>
        </p:txBody>
      </p:sp>
      <p:sp>
        <p:nvSpPr>
          <p:cNvPr id="79895" name="Text Box 23">
            <a:hlinkClick r:id="rId3" action="ppaction://hlinksldjump"/>
          </p:cNvPr>
          <p:cNvSpPr txBox="1"/>
          <p:nvPr/>
        </p:nvSpPr>
        <p:spPr>
          <a:xfrm>
            <a:off x="7191375" y="2605088"/>
            <a:ext cx="762000" cy="706755"/>
          </a:xfrm>
          <a:prstGeom prst="rect">
            <a:avLst/>
          </a:prstGeom>
          <a:noFill/>
          <a:ln w="9525">
            <a:noFill/>
          </a:ln>
        </p:spPr>
        <p:txBody>
          <a:bodyPr>
            <a:spAutoFit/>
          </a:bodyPr>
          <a:p>
            <a:pPr eaLnBrk="1" hangingPunct="1">
              <a:spcBef>
                <a:spcPct val="50000"/>
              </a:spcBef>
            </a:pPr>
            <a:r>
              <a:rPr lang="en-US" altLang="vi-VN" sz="4000" b="1">
                <a:solidFill>
                  <a:srgbClr val="FF0000"/>
                </a:solidFill>
                <a:latin typeface="Arial" panose="020B0604020202020204" pitchFamily="34" charset="0"/>
                <a:cs typeface="Arial" panose="020B0604020202020204" pitchFamily="34" charset="0"/>
              </a:rPr>
              <a:t>4</a:t>
            </a:r>
            <a:endParaRPr lang="en-US" altLang="vi-VN" sz="4000" b="1">
              <a:solidFill>
                <a:srgbClr val="FF0000"/>
              </a:solidFill>
              <a:latin typeface="Arial" panose="020B0604020202020204" pitchFamily="34" charset="0"/>
              <a:ea typeface="Arial" panose="020B0604020202020204" pitchFamily="34" charset="0"/>
              <a:cs typeface="Arial" panose="020B0604020202020204" pitchFamily="34" charset="0"/>
            </a:endParaRPr>
          </a:p>
        </p:txBody>
      </p:sp>
      <p:sp>
        <p:nvSpPr>
          <p:cNvPr id="24587" name="Freeform 24"/>
          <p:cNvSpPr/>
          <p:nvPr/>
        </p:nvSpPr>
        <p:spPr>
          <a:xfrm>
            <a:off x="5334000" y="4267200"/>
            <a:ext cx="4330700" cy="26162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728" h="1648">
                <a:moveTo>
                  <a:pt x="176" y="1408"/>
                </a:moveTo>
                <a:cubicBezTo>
                  <a:pt x="560" y="1084"/>
                  <a:pt x="944" y="760"/>
                  <a:pt x="1184" y="592"/>
                </a:cubicBezTo>
                <a:cubicBezTo>
                  <a:pt x="1424" y="424"/>
                  <a:pt x="1376" y="496"/>
                  <a:pt x="1616" y="400"/>
                </a:cubicBezTo>
                <a:cubicBezTo>
                  <a:pt x="1856" y="304"/>
                  <a:pt x="2520" y="32"/>
                  <a:pt x="2624" y="16"/>
                </a:cubicBezTo>
                <a:cubicBezTo>
                  <a:pt x="2728" y="0"/>
                  <a:pt x="2464" y="168"/>
                  <a:pt x="2240" y="304"/>
                </a:cubicBezTo>
                <a:cubicBezTo>
                  <a:pt x="2016" y="440"/>
                  <a:pt x="1624" y="624"/>
                  <a:pt x="1280" y="832"/>
                </a:cubicBezTo>
                <a:cubicBezTo>
                  <a:pt x="936" y="1040"/>
                  <a:pt x="352" y="1456"/>
                  <a:pt x="176" y="1552"/>
                </a:cubicBezTo>
                <a:cubicBezTo>
                  <a:pt x="0" y="1648"/>
                  <a:pt x="224" y="1440"/>
                  <a:pt x="224" y="1408"/>
                </a:cubicBezTo>
                <a:cubicBezTo>
                  <a:pt x="224" y="1376"/>
                  <a:pt x="200" y="1368"/>
                  <a:pt x="176" y="1360"/>
                </a:cubicBezTo>
              </a:path>
            </a:pathLst>
          </a:custGeom>
          <a:solidFill>
            <a:srgbClr val="00CC00">
              <a:alpha val="100000"/>
            </a:srgbClr>
          </a:solidFill>
          <a:ln w="9525">
            <a:noFill/>
          </a:ln>
        </p:spPr>
        <p:txBody>
          <a:bodyPr/>
          <a:p>
            <a:endParaRPr lang="en-US"/>
          </a:p>
        </p:txBody>
      </p:sp>
      <p:grpSp>
        <p:nvGrpSpPr>
          <p:cNvPr id="24588" name="Group 25"/>
          <p:cNvGrpSpPr/>
          <p:nvPr/>
        </p:nvGrpSpPr>
        <p:grpSpPr>
          <a:xfrm>
            <a:off x="5967413" y="4672013"/>
            <a:ext cx="1295400" cy="1219200"/>
            <a:chOff x="1200" y="624"/>
            <a:chExt cx="984" cy="944"/>
          </a:xfrm>
        </p:grpSpPr>
        <p:sp>
          <p:nvSpPr>
            <p:cNvPr id="24602" name="AutoShape 26"/>
            <p:cNvSpPr/>
            <p:nvPr/>
          </p:nvSpPr>
          <p:spPr>
            <a:xfrm rot="2384370">
              <a:off x="1608" y="632"/>
              <a:ext cx="432" cy="528"/>
            </a:xfrm>
            <a:custGeom>
              <a:avLst/>
              <a:gdLst>
                <a:gd name="txL" fmla="*/ 5050 w 21600"/>
                <a:gd name="txT" fmla="*/ 2291 h 21600"/>
                <a:gd name="txR" fmla="*/ 16550 w 21600"/>
                <a:gd name="txB" fmla="*/ 13664 h 21600"/>
              </a:gdLst>
              <a:ahLst/>
              <a:cxnLst>
                <a:cxn ang="17694720">
                  <a:pos x="0" y="0"/>
                </a:cxn>
                <a:cxn ang="11796480">
                  <a:pos x="0" y="0"/>
                </a:cxn>
                <a:cxn ang="5898240">
                  <a:pos x="0" y="0"/>
                </a:cxn>
                <a:cxn ang="0">
                  <a:pos x="0" y="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CCFFFF">
                    <a:alpha val="100000"/>
                  </a:srgbClr>
                </a:gs>
                <a:gs pos="50000">
                  <a:srgbClr val="FFFF99">
                    <a:alpha val="100000"/>
                  </a:srgbClr>
                </a:gs>
                <a:gs pos="100000">
                  <a:srgbClr val="CCFFFF">
                    <a:alpha val="100000"/>
                  </a:srgbClr>
                </a:gs>
              </a:gsLst>
              <a:lin ang="2700000" scaled="1"/>
              <a:tileRect/>
            </a:gradFill>
            <a:ln w="9525" cap="flat" cmpd="sng">
              <a:solidFill>
                <a:schemeClr val="tx1">
                  <a:alpha val="100000"/>
                </a:schemeClr>
              </a:solidFill>
              <a:prstDash val="solid"/>
              <a:miter lim="800000"/>
              <a:headEnd type="none" w="med" len="med"/>
              <a:tailEnd type="none" w="med" len="med"/>
            </a:ln>
          </p:spPr>
          <p:txBody>
            <a:bodyPr/>
            <a:p>
              <a:endParaRPr lang="en-US"/>
            </a:p>
          </p:txBody>
        </p:sp>
        <p:sp>
          <p:nvSpPr>
            <p:cNvPr id="24603" name="AutoShape 27"/>
            <p:cNvSpPr/>
            <p:nvPr/>
          </p:nvSpPr>
          <p:spPr>
            <a:xfrm rot="-2123361">
              <a:off x="1344" y="624"/>
              <a:ext cx="432" cy="528"/>
            </a:xfrm>
            <a:custGeom>
              <a:avLst/>
              <a:gdLst>
                <a:gd name="txL" fmla="*/ 5050 w 21600"/>
                <a:gd name="txT" fmla="*/ 2291 h 21600"/>
                <a:gd name="txR" fmla="*/ 16550 w 21600"/>
                <a:gd name="txB" fmla="*/ 13664 h 21600"/>
              </a:gdLst>
              <a:ahLst/>
              <a:cxnLst>
                <a:cxn ang="17694720">
                  <a:pos x="0" y="0"/>
                </a:cxn>
                <a:cxn ang="11796480">
                  <a:pos x="0" y="0"/>
                </a:cxn>
                <a:cxn ang="5898240">
                  <a:pos x="0" y="0"/>
                </a:cxn>
                <a:cxn ang="0">
                  <a:pos x="0" y="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FFFF00">
                    <a:alpha val="100000"/>
                  </a:srgbClr>
                </a:gs>
                <a:gs pos="50000">
                  <a:srgbClr val="CCFFFF">
                    <a:alpha val="100000"/>
                  </a:srgbClr>
                </a:gs>
                <a:gs pos="100000">
                  <a:srgbClr val="FFFF00">
                    <a:alpha val="100000"/>
                  </a:srgbClr>
                </a:gs>
              </a:gsLst>
              <a:lin ang="18900000" scaled="1"/>
              <a:tileRect/>
            </a:gradFill>
            <a:ln w="9525" cap="flat" cmpd="sng">
              <a:solidFill>
                <a:schemeClr val="tx1">
                  <a:alpha val="100000"/>
                </a:schemeClr>
              </a:solidFill>
              <a:prstDash val="solid"/>
              <a:miter lim="800000"/>
              <a:headEnd type="none" w="med" len="med"/>
              <a:tailEnd type="none" w="med" len="med"/>
            </a:ln>
          </p:spPr>
          <p:txBody>
            <a:bodyPr/>
            <a:p>
              <a:endParaRPr lang="en-US"/>
            </a:p>
          </p:txBody>
        </p:sp>
        <p:sp>
          <p:nvSpPr>
            <p:cNvPr id="79900" name="AutoShape 28"/>
            <p:cNvSpPr>
              <a:spLocks noChangeArrowheads="1"/>
            </p:cNvSpPr>
            <p:nvPr/>
          </p:nvSpPr>
          <p:spPr bwMode="auto">
            <a:xfrm rot="10332327">
              <a:off x="1473" y="1039"/>
              <a:ext cx="433" cy="529"/>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CCFFFF"/>
                </a:gs>
                <a:gs pos="50000">
                  <a:schemeClr val="bg1"/>
                </a:gs>
                <a:gs pos="100000">
                  <a:srgbClr val="CCFFFF"/>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9901" name="AutoShape 29"/>
            <p:cNvSpPr>
              <a:spLocks noChangeArrowheads="1"/>
            </p:cNvSpPr>
            <p:nvPr/>
          </p:nvSpPr>
          <p:spPr bwMode="auto">
            <a:xfrm rot="6378999">
              <a:off x="1705" y="887"/>
              <a:ext cx="430" cy="52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FFFF99"/>
                </a:gs>
                <a:gs pos="100000">
                  <a:schemeClr val="bg1"/>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606" name="AutoShape 30"/>
            <p:cNvSpPr/>
            <p:nvPr/>
          </p:nvSpPr>
          <p:spPr>
            <a:xfrm rot="-6781930">
              <a:off x="1248" y="888"/>
              <a:ext cx="432" cy="528"/>
            </a:xfrm>
            <a:custGeom>
              <a:avLst/>
              <a:gdLst>
                <a:gd name="txL" fmla="*/ 5050 w 21600"/>
                <a:gd name="txT" fmla="*/ 2291 h 21600"/>
                <a:gd name="txR" fmla="*/ 16550 w 21600"/>
                <a:gd name="txB" fmla="*/ 13664 h 21600"/>
              </a:gdLst>
              <a:ahLst/>
              <a:cxnLst>
                <a:cxn ang="17694720">
                  <a:pos x="0" y="0"/>
                </a:cxn>
                <a:cxn ang="11796480">
                  <a:pos x="0" y="0"/>
                </a:cxn>
                <a:cxn ang="5898240">
                  <a:pos x="0" y="0"/>
                </a:cxn>
                <a:cxn ang="0">
                  <a:pos x="0" y="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FFFF99">
                    <a:alpha val="100000"/>
                  </a:srgbClr>
                </a:gs>
                <a:gs pos="100000">
                  <a:schemeClr val="bg1">
                    <a:alpha val="100000"/>
                  </a:schemeClr>
                </a:gs>
              </a:gsLst>
              <a:lin ang="0" scaled="1"/>
              <a:tileRect/>
            </a:gradFill>
            <a:ln w="9525" cap="flat" cmpd="sng">
              <a:solidFill>
                <a:schemeClr val="tx1">
                  <a:alpha val="100000"/>
                </a:schemeClr>
              </a:solidFill>
              <a:prstDash val="solid"/>
              <a:miter lim="800000"/>
              <a:headEnd type="none" w="med" len="med"/>
              <a:tailEnd type="none" w="med" len="med"/>
            </a:ln>
          </p:spPr>
          <p:txBody>
            <a:bodyPr/>
            <a:p>
              <a:endParaRPr lang="en-US"/>
            </a:p>
          </p:txBody>
        </p:sp>
        <p:sp>
          <p:nvSpPr>
            <p:cNvPr id="24607" name="Oval 31" descr="Small confetti"/>
            <p:cNvSpPr/>
            <p:nvPr/>
          </p:nvSpPr>
          <p:spPr>
            <a:xfrm>
              <a:off x="1496" y="888"/>
              <a:ext cx="384" cy="384"/>
            </a:xfrm>
            <a:prstGeom prst="ellipse">
              <a:avLst/>
            </a:prstGeom>
            <a:blipFill rotWithShape="0">
              <a:blip r:embed="rId4"/>
            </a:blipFill>
            <a:ln w="9525" cap="flat" cmpd="sng">
              <a:solidFill>
                <a:schemeClr val="tx1"/>
              </a:solidFill>
              <a:prstDash val="solid"/>
              <a:headEnd type="none" w="med" len="med"/>
              <a:tailEnd type="none" w="med" len="med"/>
            </a:ln>
          </p:spPr>
          <p:txBody>
            <a:bodyPr wrap="none" anchor="ctr" anchorCtr="0"/>
            <a:p>
              <a:endParaRPr lang="vi-VN" altLang="vi-VN">
                <a:latin typeface="Arial" panose="020B0604020202020204" pitchFamily="34" charset="0"/>
              </a:endParaRPr>
            </a:p>
          </p:txBody>
        </p:sp>
      </p:grpSp>
      <p:sp>
        <p:nvSpPr>
          <p:cNvPr id="79904" name="Text Box 32">
            <a:hlinkClick r:id="rId5" action="ppaction://hlinksldjump"/>
          </p:cNvPr>
          <p:cNvSpPr txBox="1"/>
          <p:nvPr/>
        </p:nvSpPr>
        <p:spPr>
          <a:xfrm>
            <a:off x="6415088" y="4981575"/>
            <a:ext cx="762000" cy="583565"/>
          </a:xfrm>
          <a:prstGeom prst="rect">
            <a:avLst/>
          </a:prstGeom>
          <a:noFill/>
          <a:ln w="9525">
            <a:noFill/>
          </a:ln>
        </p:spPr>
        <p:txBody>
          <a:bodyPr>
            <a:spAutoFit/>
          </a:bodyPr>
          <a:p>
            <a:pPr eaLnBrk="1" hangingPunct="1">
              <a:spcBef>
                <a:spcPct val="50000"/>
              </a:spcBef>
            </a:pPr>
            <a:r>
              <a:rPr lang="en-US" altLang="vi-VN" sz="3200" b="1">
                <a:solidFill>
                  <a:srgbClr val="FF0000"/>
                </a:solidFill>
                <a:latin typeface="Arial" panose="020B0604020202020204" pitchFamily="34" charset="0"/>
                <a:cs typeface="Arial" panose="020B0604020202020204" pitchFamily="34" charset="0"/>
              </a:rPr>
              <a:t>2</a:t>
            </a:r>
            <a:endParaRPr lang="en-US" altLang="vi-VN" sz="3200" b="1">
              <a:solidFill>
                <a:srgbClr val="FF0000"/>
              </a:solidFill>
              <a:latin typeface="Arial" panose="020B0604020202020204" pitchFamily="34" charset="0"/>
              <a:ea typeface="Arial" panose="020B0604020202020204" pitchFamily="34" charset="0"/>
              <a:cs typeface="Arial" panose="020B0604020202020204" pitchFamily="34" charset="0"/>
            </a:endParaRPr>
          </a:p>
        </p:txBody>
      </p:sp>
      <p:sp>
        <p:nvSpPr>
          <p:cNvPr id="24590" name="Freeform 33"/>
          <p:cNvSpPr/>
          <p:nvPr/>
        </p:nvSpPr>
        <p:spPr>
          <a:xfrm rot="3440529">
            <a:off x="5619750" y="3516313"/>
            <a:ext cx="1752600" cy="15240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168" h="960">
                <a:moveTo>
                  <a:pt x="144" y="848"/>
                </a:moveTo>
                <a:cubicBezTo>
                  <a:pt x="72" y="904"/>
                  <a:pt x="0" y="960"/>
                  <a:pt x="96" y="848"/>
                </a:cubicBezTo>
                <a:cubicBezTo>
                  <a:pt x="192" y="736"/>
                  <a:pt x="392" y="312"/>
                  <a:pt x="720" y="176"/>
                </a:cubicBezTo>
                <a:cubicBezTo>
                  <a:pt x="1048" y="40"/>
                  <a:pt x="1960" y="0"/>
                  <a:pt x="2064" y="32"/>
                </a:cubicBezTo>
                <a:cubicBezTo>
                  <a:pt x="2168" y="64"/>
                  <a:pt x="1560" y="296"/>
                  <a:pt x="1344" y="368"/>
                </a:cubicBezTo>
                <a:cubicBezTo>
                  <a:pt x="1128" y="440"/>
                  <a:pt x="976" y="376"/>
                  <a:pt x="768" y="464"/>
                </a:cubicBezTo>
                <a:cubicBezTo>
                  <a:pt x="560" y="552"/>
                  <a:pt x="328" y="724"/>
                  <a:pt x="96" y="896"/>
                </a:cubicBezTo>
              </a:path>
            </a:pathLst>
          </a:custGeom>
          <a:solidFill>
            <a:srgbClr val="00CC00">
              <a:alpha val="100000"/>
            </a:srgbClr>
          </a:solidFill>
          <a:ln w="9525">
            <a:noFill/>
          </a:ln>
        </p:spPr>
        <p:txBody>
          <a:bodyPr/>
          <a:p>
            <a:endParaRPr lang="en-US"/>
          </a:p>
        </p:txBody>
      </p:sp>
      <p:sp>
        <p:nvSpPr>
          <p:cNvPr id="24591" name="Freeform 34"/>
          <p:cNvSpPr/>
          <p:nvPr/>
        </p:nvSpPr>
        <p:spPr>
          <a:xfrm>
            <a:off x="5181600" y="2590800"/>
            <a:ext cx="812800" cy="42672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2" h="3280">
                <a:moveTo>
                  <a:pt x="400" y="136"/>
                </a:moveTo>
                <a:cubicBezTo>
                  <a:pt x="216" y="500"/>
                  <a:pt x="32" y="864"/>
                  <a:pt x="16" y="1192"/>
                </a:cubicBezTo>
                <a:cubicBezTo>
                  <a:pt x="0" y="1520"/>
                  <a:pt x="288" y="1784"/>
                  <a:pt x="304" y="2104"/>
                </a:cubicBezTo>
                <a:cubicBezTo>
                  <a:pt x="320" y="2424"/>
                  <a:pt x="112" y="2944"/>
                  <a:pt x="112" y="3112"/>
                </a:cubicBezTo>
                <a:cubicBezTo>
                  <a:pt x="112" y="3280"/>
                  <a:pt x="240" y="3272"/>
                  <a:pt x="304" y="3112"/>
                </a:cubicBezTo>
                <a:cubicBezTo>
                  <a:pt x="368" y="2952"/>
                  <a:pt x="512" y="2456"/>
                  <a:pt x="496" y="2152"/>
                </a:cubicBezTo>
                <a:cubicBezTo>
                  <a:pt x="480" y="1848"/>
                  <a:pt x="216" y="1616"/>
                  <a:pt x="208" y="1288"/>
                </a:cubicBezTo>
                <a:cubicBezTo>
                  <a:pt x="200" y="960"/>
                  <a:pt x="416" y="368"/>
                  <a:pt x="448" y="184"/>
                </a:cubicBezTo>
                <a:cubicBezTo>
                  <a:pt x="480" y="0"/>
                  <a:pt x="440" y="92"/>
                  <a:pt x="400" y="184"/>
                </a:cubicBezTo>
              </a:path>
            </a:pathLst>
          </a:custGeom>
          <a:solidFill>
            <a:srgbClr val="800000">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grpSp>
        <p:nvGrpSpPr>
          <p:cNvPr id="24592" name="Group 35"/>
          <p:cNvGrpSpPr/>
          <p:nvPr/>
        </p:nvGrpSpPr>
        <p:grpSpPr>
          <a:xfrm rot="-1232775">
            <a:off x="5181600" y="1524000"/>
            <a:ext cx="1562100" cy="1498600"/>
            <a:chOff x="2712" y="2008"/>
            <a:chExt cx="984" cy="944"/>
          </a:xfrm>
        </p:grpSpPr>
        <p:sp>
          <p:nvSpPr>
            <p:cNvPr id="24596" name="AutoShape 36"/>
            <p:cNvSpPr/>
            <p:nvPr/>
          </p:nvSpPr>
          <p:spPr>
            <a:xfrm rot="2384370">
              <a:off x="3120" y="2016"/>
              <a:ext cx="432" cy="528"/>
            </a:xfrm>
            <a:custGeom>
              <a:avLst/>
              <a:gdLst>
                <a:gd name="txL" fmla="*/ 5050 w 21600"/>
                <a:gd name="txT" fmla="*/ 2291 h 21600"/>
                <a:gd name="txR" fmla="*/ 16550 w 21600"/>
                <a:gd name="txB" fmla="*/ 13664 h 21600"/>
              </a:gdLst>
              <a:ahLst/>
              <a:cxnLst>
                <a:cxn ang="17694720">
                  <a:pos x="0" y="0"/>
                </a:cxn>
                <a:cxn ang="11796480">
                  <a:pos x="0" y="0"/>
                </a:cxn>
                <a:cxn ang="5898240">
                  <a:pos x="0" y="0"/>
                </a:cxn>
                <a:cxn ang="0">
                  <a:pos x="0" y="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alpha val="100000"/>
              </a:srgbClr>
            </a:solidFill>
            <a:ln w="9525" cap="flat" cmpd="sng">
              <a:solidFill>
                <a:schemeClr val="tx1">
                  <a:alpha val="100000"/>
                </a:schemeClr>
              </a:solidFill>
              <a:prstDash val="solid"/>
              <a:miter lim="800000"/>
              <a:headEnd type="none" w="med" len="med"/>
              <a:tailEnd type="none" w="med" len="med"/>
            </a:ln>
          </p:spPr>
          <p:txBody>
            <a:bodyPr/>
            <a:p>
              <a:endParaRPr lang="en-US"/>
            </a:p>
          </p:txBody>
        </p:sp>
        <p:sp>
          <p:nvSpPr>
            <p:cNvPr id="79909" name="AutoShape 37"/>
            <p:cNvSpPr>
              <a:spLocks noChangeArrowheads="1"/>
            </p:cNvSpPr>
            <p:nvPr/>
          </p:nvSpPr>
          <p:spPr bwMode="auto">
            <a:xfrm rot="-23723361">
              <a:off x="2853" y="2001"/>
              <a:ext cx="432" cy="52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FF3399"/>
                </a:gs>
                <a:gs pos="50000">
                  <a:schemeClr val="bg1"/>
                </a:gs>
                <a:gs pos="100000">
                  <a:srgbClr val="FF3399"/>
                </a:gs>
              </a:gsLst>
              <a:lin ang="189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9910" name="AutoShape 38"/>
            <p:cNvSpPr>
              <a:spLocks noChangeArrowheads="1"/>
            </p:cNvSpPr>
            <p:nvPr/>
          </p:nvSpPr>
          <p:spPr bwMode="auto">
            <a:xfrm rot="10332327">
              <a:off x="2984" y="2424"/>
              <a:ext cx="432" cy="52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FF3399"/>
                </a:gs>
                <a:gs pos="50000">
                  <a:schemeClr val="bg1"/>
                </a:gs>
                <a:gs pos="100000">
                  <a:srgbClr val="FF3399"/>
                </a:gs>
              </a:gsLst>
              <a:lin ang="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9911" name="AutoShape 39"/>
            <p:cNvSpPr>
              <a:spLocks noChangeArrowheads="1"/>
            </p:cNvSpPr>
            <p:nvPr/>
          </p:nvSpPr>
          <p:spPr bwMode="auto">
            <a:xfrm rot="6378999">
              <a:off x="3216" y="2272"/>
              <a:ext cx="432" cy="52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bg1"/>
                </a:gs>
                <a:gs pos="100000">
                  <a:srgbClr val="FF33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9912" name="AutoShape 40"/>
            <p:cNvSpPr>
              <a:spLocks noChangeArrowheads="1"/>
            </p:cNvSpPr>
            <p:nvPr/>
          </p:nvSpPr>
          <p:spPr bwMode="auto">
            <a:xfrm rot="-28381930">
              <a:off x="2760" y="2272"/>
              <a:ext cx="432" cy="52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bg1"/>
                </a:gs>
                <a:gs pos="50000">
                  <a:srgbClr val="FF3399"/>
                </a:gs>
                <a:gs pos="100000">
                  <a:schemeClr val="bg1"/>
                </a:gs>
              </a:gsLst>
              <a:lin ang="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601" name="Oval 41"/>
            <p:cNvSpPr/>
            <p:nvPr/>
          </p:nvSpPr>
          <p:spPr>
            <a:xfrm>
              <a:off x="3008" y="2272"/>
              <a:ext cx="384" cy="384"/>
            </a:xfrm>
            <a:prstGeom prst="ellipse">
              <a:avLst/>
            </a:prstGeom>
            <a:solidFill>
              <a:srgbClr val="FFFFFF"/>
            </a:solidFill>
            <a:ln w="9525" cap="flat" cmpd="sng">
              <a:solidFill>
                <a:schemeClr val="tx1"/>
              </a:solidFill>
              <a:prstDash val="solid"/>
              <a:headEnd type="none" w="med" len="med"/>
              <a:tailEnd type="none" w="med" len="med"/>
            </a:ln>
          </p:spPr>
          <p:txBody>
            <a:bodyPr wrap="none" anchor="ctr" anchorCtr="0"/>
            <a:p>
              <a:endParaRPr lang="vi-VN" altLang="vi-VN">
                <a:latin typeface="Arial" panose="020B0604020202020204" pitchFamily="34" charset="0"/>
              </a:endParaRPr>
            </a:p>
          </p:txBody>
        </p:sp>
      </p:grpSp>
      <p:sp>
        <p:nvSpPr>
          <p:cNvPr id="79914" name="Text Box 42">
            <a:hlinkClick r:id="rId6" action="ppaction://hlinksldjump"/>
          </p:cNvPr>
          <p:cNvSpPr txBox="1"/>
          <p:nvPr/>
        </p:nvSpPr>
        <p:spPr>
          <a:xfrm>
            <a:off x="5715000" y="1905000"/>
            <a:ext cx="762000" cy="706755"/>
          </a:xfrm>
          <a:prstGeom prst="rect">
            <a:avLst/>
          </a:prstGeom>
          <a:noFill/>
          <a:ln w="9525">
            <a:noFill/>
          </a:ln>
        </p:spPr>
        <p:txBody>
          <a:bodyPr>
            <a:spAutoFit/>
          </a:bodyPr>
          <a:p>
            <a:pPr eaLnBrk="1" hangingPunct="1">
              <a:spcBef>
                <a:spcPct val="50000"/>
              </a:spcBef>
            </a:pPr>
            <a:r>
              <a:rPr lang="en-US" altLang="vi-VN" sz="4000" b="1">
                <a:solidFill>
                  <a:srgbClr val="FF0000"/>
                </a:solidFill>
                <a:latin typeface="Arial" panose="020B0604020202020204" pitchFamily="34" charset="0"/>
                <a:cs typeface="Arial" panose="020B0604020202020204" pitchFamily="34" charset="0"/>
              </a:rPr>
              <a:t>1</a:t>
            </a:r>
            <a:endParaRPr lang="en-US" altLang="vi-VN" sz="4000" b="1">
              <a:solidFill>
                <a:srgbClr val="FF0000"/>
              </a:solidFill>
              <a:latin typeface="Arial" panose="020B0604020202020204" pitchFamily="34" charset="0"/>
              <a:ea typeface="Arial" panose="020B0604020202020204" pitchFamily="34" charset="0"/>
              <a:cs typeface="Arial" panose="020B0604020202020204" pitchFamily="34" charset="0"/>
            </a:endParaRPr>
          </a:p>
        </p:txBody>
      </p:sp>
      <p:sp>
        <p:nvSpPr>
          <p:cNvPr id="24595" name="AutoShape 44">
            <a:hlinkClick r:id="rId7" action="ppaction://hlinksldjump"/>
          </p:cNvPr>
          <p:cNvSpPr/>
          <p:nvPr/>
        </p:nvSpPr>
        <p:spPr>
          <a:xfrm>
            <a:off x="9601200" y="6172200"/>
            <a:ext cx="1066800" cy="685800"/>
          </a:xfrm>
          <a:prstGeom prst="actionButtonForwardNext">
            <a:avLst/>
          </a:prstGeom>
          <a:solidFill>
            <a:schemeClr val="accent1"/>
          </a:solidFill>
          <a:ln w="9525">
            <a:noFill/>
          </a:ln>
        </p:spPr>
        <p:txBody>
          <a:bodyPr wrap="none" anchor="ctr" anchorCtr="0"/>
          <a:p>
            <a:endParaRPr lang="vi-VN" altLang="vi-VN">
              <a:latin typeface="Arial" panose="020B0604020202020204" pitchFamily="34" charset="0"/>
            </a:endParaRPr>
          </a:p>
        </p:txBody>
      </p:sp>
      <p:sp>
        <p:nvSpPr>
          <p:cNvPr id="2" name="Text Box 1"/>
          <p:cNvSpPr txBox="1"/>
          <p:nvPr/>
        </p:nvSpPr>
        <p:spPr>
          <a:xfrm>
            <a:off x="1141095" y="711200"/>
            <a:ext cx="2933065" cy="645160"/>
          </a:xfrm>
          <a:prstGeom prst="rect">
            <a:avLst/>
          </a:prstGeom>
          <a:noFill/>
        </p:spPr>
        <p:txBody>
          <a:bodyPr wrap="square" rtlCol="0">
            <a:spAutoFit/>
          </a:bodyPr>
          <a:p>
            <a:r>
              <a:rPr lang="en-US" sz="3600" b="1">
                <a:solidFill>
                  <a:srgbClr val="FF0000"/>
                </a:solidFill>
              </a:rPr>
              <a:t>TRÒ CHƠI:</a:t>
            </a:r>
            <a:endParaRPr lang="en-US" sz="3600" b="1">
              <a:solidFill>
                <a:srgbClr val="FF0000"/>
              </a:solidFill>
            </a:endParaRPr>
          </a:p>
        </p:txBody>
      </p:sp>
      <p:sp>
        <p:nvSpPr>
          <p:cNvPr id="3" name="Text Box 2"/>
          <p:cNvSpPr txBox="1"/>
          <p:nvPr/>
        </p:nvSpPr>
        <p:spPr>
          <a:xfrm>
            <a:off x="10273665" y="1487170"/>
            <a:ext cx="309880" cy="368300"/>
          </a:xfrm>
          <a:prstGeom prst="rect">
            <a:avLst/>
          </a:prstGeom>
          <a:noFill/>
        </p:spPr>
        <p:txBody>
          <a:bodyPr wrap="none" rtlCol="0">
            <a:spAutoFit/>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1" nodeType="afterEffect">
                                  <p:stCondLst>
                                    <p:cond delay="0"/>
                                  </p:stCondLst>
                                  <p:childTnLst>
                                    <p:set>
                                      <p:cBhvr>
                                        <p:cTn id="6" dur="1" fill="hold">
                                          <p:stCondLst>
                                            <p:cond delay="0"/>
                                          </p:stCondLst>
                                        </p:cTn>
                                        <p:tgtEl>
                                          <p:spTgt spid="79904"/>
                                        </p:tgtEl>
                                        <p:attrNameLst>
                                          <p:attrName>style.visibility</p:attrName>
                                        </p:attrNameLst>
                                      </p:cBhvr>
                                      <p:to>
                                        <p:strVal val="visible"/>
                                      </p:to>
                                    </p:set>
                                    <p:animEffect transition="in" filter="box(in)">
                                      <p:cBhvr>
                                        <p:cTn id="7" dur="500"/>
                                        <p:tgtEl>
                                          <p:spTgt spid="79904"/>
                                        </p:tgtEl>
                                      </p:cBhvr>
                                    </p:animEffect>
                                  </p:childTnLst>
                                </p:cTn>
                              </p:par>
                            </p:childTnLst>
                          </p:cTn>
                        </p:par>
                        <p:par>
                          <p:cTn id="8" fill="hold">
                            <p:stCondLst>
                              <p:cond delay="500"/>
                            </p:stCondLst>
                            <p:childTnLst>
                              <p:par>
                                <p:cTn id="9" presetID="4" presetClass="entr" presetSubtype="16" fill="hold" grpId="1" nodeType="afterEffect">
                                  <p:stCondLst>
                                    <p:cond delay="0"/>
                                  </p:stCondLst>
                                  <p:childTnLst>
                                    <p:set>
                                      <p:cBhvr>
                                        <p:cTn id="10" dur="1" fill="hold">
                                          <p:stCondLst>
                                            <p:cond delay="0"/>
                                          </p:stCondLst>
                                        </p:cTn>
                                        <p:tgtEl>
                                          <p:spTgt spid="79894"/>
                                        </p:tgtEl>
                                        <p:attrNameLst>
                                          <p:attrName>style.visibility</p:attrName>
                                        </p:attrNameLst>
                                      </p:cBhvr>
                                      <p:to>
                                        <p:strVal val="visible"/>
                                      </p:to>
                                    </p:set>
                                    <p:animEffect transition="in" filter="box(in)">
                                      <p:cBhvr>
                                        <p:cTn id="11" dur="500"/>
                                        <p:tgtEl>
                                          <p:spTgt spid="79894"/>
                                        </p:tgtEl>
                                      </p:cBhvr>
                                    </p:animEffect>
                                  </p:childTnLst>
                                </p:cTn>
                              </p:par>
                            </p:childTnLst>
                          </p:cTn>
                        </p:par>
                        <p:par>
                          <p:cTn id="12" fill="hold">
                            <p:stCondLst>
                              <p:cond delay="1000"/>
                            </p:stCondLst>
                            <p:childTnLst>
                              <p:par>
                                <p:cTn id="13" presetID="4" presetClass="entr" presetSubtype="16" fill="hold" grpId="1" nodeType="afterEffect">
                                  <p:stCondLst>
                                    <p:cond delay="0"/>
                                  </p:stCondLst>
                                  <p:childTnLst>
                                    <p:set>
                                      <p:cBhvr>
                                        <p:cTn id="14" dur="1" fill="hold">
                                          <p:stCondLst>
                                            <p:cond delay="0"/>
                                          </p:stCondLst>
                                        </p:cTn>
                                        <p:tgtEl>
                                          <p:spTgt spid="79895"/>
                                        </p:tgtEl>
                                        <p:attrNameLst>
                                          <p:attrName>style.visibility</p:attrName>
                                        </p:attrNameLst>
                                      </p:cBhvr>
                                      <p:to>
                                        <p:strVal val="visible"/>
                                      </p:to>
                                    </p:set>
                                    <p:animEffect transition="in" filter="box(in)">
                                      <p:cBhvr>
                                        <p:cTn id="15" dur="500"/>
                                        <p:tgtEl>
                                          <p:spTgt spid="7989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9904"/>
                    </p:tgtEl>
                  </p:cond>
                </p:stCondLst>
                <p:endSync evt="end" delay="0">
                  <p:rtn val="all"/>
                </p:endSync>
                <p:childTnLst>
                  <p:par>
                    <p:cTn id="17" fill="hold">
                      <p:stCondLst>
                        <p:cond delay="0"/>
                      </p:stCondLst>
                      <p:childTnLst>
                        <p:par>
                          <p:cTn id="18" fill="hold">
                            <p:stCondLst>
                              <p:cond delay="0"/>
                            </p:stCondLst>
                            <p:childTnLst>
                              <p:par>
                                <p:cTn id="19" presetID="4" presetClass="exit" presetSubtype="16" fill="hold" grpId="0" nodeType="withEffect">
                                  <p:stCondLst>
                                    <p:cond delay="0"/>
                                  </p:stCondLst>
                                  <p:childTnLst>
                                    <p:animEffect transition="out" filter="box(in)">
                                      <p:cBhvr>
                                        <p:cTn id="20" dur="500"/>
                                        <p:tgtEl>
                                          <p:spTgt spid="79904"/>
                                        </p:tgtEl>
                                      </p:cBhvr>
                                    </p:animEffect>
                                    <p:set>
                                      <p:cBhvr>
                                        <p:cTn id="21" dur="1" fill="hold">
                                          <p:stCondLst>
                                            <p:cond delay="499"/>
                                          </p:stCondLst>
                                        </p:cTn>
                                        <p:tgtEl>
                                          <p:spTgt spid="79904"/>
                                        </p:tgtEl>
                                        <p:attrNameLst>
                                          <p:attrName>style.visibility</p:attrName>
                                        </p:attrNameLst>
                                      </p:cBhvr>
                                      <p:to>
                                        <p:strVal val="hidden"/>
                                      </p:to>
                                    </p:set>
                                  </p:childTnLst>
                                </p:cTn>
                              </p:par>
                            </p:childTnLst>
                          </p:cTn>
                        </p:par>
                      </p:childTnLst>
                    </p:cTn>
                  </p:par>
                </p:childTnLst>
              </p:cTn>
              <p:nextCondLst>
                <p:cond evt="onClick" delay="0">
                  <p:tgtEl>
                    <p:spTgt spid="79904"/>
                  </p:tgtEl>
                </p:cond>
              </p:nextCondLst>
            </p:seq>
            <p:seq concurrent="1" nextAc="seek">
              <p:cTn id="22" restart="whenNotActive" fill="hold" evtFilter="cancelBubble" nodeType="interactiveSeq">
                <p:stCondLst>
                  <p:cond evt="onClick" delay="0">
                    <p:tgtEl>
                      <p:spTgt spid="79894"/>
                    </p:tgtEl>
                  </p:cond>
                </p:stCondLst>
                <p:endSync evt="end" delay="0">
                  <p:rtn val="all"/>
                </p:endSync>
                <p:childTnLst>
                  <p:par>
                    <p:cTn id="23" fill="hold">
                      <p:stCondLst>
                        <p:cond delay="0"/>
                      </p:stCondLst>
                      <p:childTnLst>
                        <p:par>
                          <p:cTn id="24" fill="hold">
                            <p:stCondLst>
                              <p:cond delay="0"/>
                            </p:stCondLst>
                            <p:childTnLst>
                              <p:par>
                                <p:cTn id="25" presetID="4" presetClass="exit" presetSubtype="16" fill="hold" grpId="0" nodeType="withEffect">
                                  <p:stCondLst>
                                    <p:cond delay="0"/>
                                  </p:stCondLst>
                                  <p:childTnLst>
                                    <p:animEffect transition="out" filter="box(in)">
                                      <p:cBhvr>
                                        <p:cTn id="26" dur="500"/>
                                        <p:tgtEl>
                                          <p:spTgt spid="79894"/>
                                        </p:tgtEl>
                                      </p:cBhvr>
                                    </p:animEffect>
                                    <p:set>
                                      <p:cBhvr>
                                        <p:cTn id="27" dur="1" fill="hold">
                                          <p:stCondLst>
                                            <p:cond delay="499"/>
                                          </p:stCondLst>
                                        </p:cTn>
                                        <p:tgtEl>
                                          <p:spTgt spid="79894"/>
                                        </p:tgtEl>
                                        <p:attrNameLst>
                                          <p:attrName>style.visibility</p:attrName>
                                        </p:attrNameLst>
                                      </p:cBhvr>
                                      <p:to>
                                        <p:strVal val="hidden"/>
                                      </p:to>
                                    </p:set>
                                  </p:childTnLst>
                                </p:cTn>
                              </p:par>
                            </p:childTnLst>
                          </p:cTn>
                        </p:par>
                      </p:childTnLst>
                    </p:cTn>
                  </p:par>
                </p:childTnLst>
              </p:cTn>
              <p:nextCondLst>
                <p:cond evt="onClick" delay="0">
                  <p:tgtEl>
                    <p:spTgt spid="79894"/>
                  </p:tgtEl>
                </p:cond>
              </p:nextCondLst>
            </p:seq>
            <p:seq concurrent="1" nextAc="seek">
              <p:cTn id="28" restart="whenNotActive" fill="hold" evtFilter="cancelBubble" nodeType="interactiveSeq">
                <p:stCondLst>
                  <p:cond evt="onClick" delay="0">
                    <p:tgtEl>
                      <p:spTgt spid="79895"/>
                    </p:tgtEl>
                  </p:cond>
                </p:stCondLst>
                <p:endSync evt="end" delay="0">
                  <p:rtn val="all"/>
                </p:endSync>
                <p:childTnLst>
                  <p:par>
                    <p:cTn id="29" fill="hold">
                      <p:stCondLst>
                        <p:cond delay="0"/>
                      </p:stCondLst>
                      <p:childTnLst>
                        <p:par>
                          <p:cTn id="30" fill="hold">
                            <p:stCondLst>
                              <p:cond delay="0"/>
                            </p:stCondLst>
                            <p:childTnLst>
                              <p:par>
                                <p:cTn id="31" presetID="4" presetClass="exit" presetSubtype="16" fill="hold" grpId="0" nodeType="withEffect">
                                  <p:stCondLst>
                                    <p:cond delay="0"/>
                                  </p:stCondLst>
                                  <p:childTnLst>
                                    <p:animEffect transition="out" filter="box(in)">
                                      <p:cBhvr>
                                        <p:cTn id="32" dur="500"/>
                                        <p:tgtEl>
                                          <p:spTgt spid="79895"/>
                                        </p:tgtEl>
                                      </p:cBhvr>
                                    </p:animEffect>
                                    <p:set>
                                      <p:cBhvr>
                                        <p:cTn id="33" dur="1" fill="hold">
                                          <p:stCondLst>
                                            <p:cond delay="499"/>
                                          </p:stCondLst>
                                        </p:cTn>
                                        <p:tgtEl>
                                          <p:spTgt spid="79895"/>
                                        </p:tgtEl>
                                        <p:attrNameLst>
                                          <p:attrName>style.visibility</p:attrName>
                                        </p:attrNameLst>
                                      </p:cBhvr>
                                      <p:to>
                                        <p:strVal val="hidden"/>
                                      </p:to>
                                    </p:set>
                                  </p:childTnLst>
                                </p:cTn>
                              </p:par>
                            </p:childTnLst>
                          </p:cTn>
                        </p:par>
                      </p:childTnLst>
                    </p:cTn>
                  </p:par>
                </p:childTnLst>
              </p:cTn>
              <p:nextCondLst>
                <p:cond evt="onClick" delay="0">
                  <p:tgtEl>
                    <p:spTgt spid="79895"/>
                  </p:tgtEl>
                </p:cond>
              </p:nextCondLst>
            </p:seq>
            <p:seq concurrent="1" nextAc="seek">
              <p:cTn id="34" restart="whenNotActive" fill="hold" evtFilter="cancelBubble" nodeType="interactiveSeq">
                <p:stCondLst>
                  <p:cond evt="onClick" delay="0">
                    <p:tgtEl>
                      <p:spTgt spid="79914"/>
                    </p:tgtEl>
                  </p:cond>
                </p:stCondLst>
                <p:endSync evt="end" delay="0">
                  <p:rtn val="all"/>
                </p:endSync>
                <p:childTnLst>
                  <p:par>
                    <p:cTn id="35" fill="hold">
                      <p:stCondLst>
                        <p:cond delay="0"/>
                      </p:stCondLst>
                      <p:childTnLst>
                        <p:par>
                          <p:cTn id="36" fill="hold">
                            <p:stCondLst>
                              <p:cond delay="0"/>
                            </p:stCondLst>
                            <p:childTnLst>
                              <p:par>
                                <p:cTn id="37" presetID="4" presetClass="exit" presetSubtype="32" fill="hold" grpId="0" nodeType="withEffect">
                                  <p:stCondLst>
                                    <p:cond delay="0"/>
                                  </p:stCondLst>
                                  <p:childTnLst>
                                    <p:animEffect transition="out" filter="box(out)">
                                      <p:cBhvr>
                                        <p:cTn id="38" dur="2000"/>
                                        <p:tgtEl>
                                          <p:spTgt spid="79914"/>
                                        </p:tgtEl>
                                      </p:cBhvr>
                                    </p:animEffect>
                                    <p:set>
                                      <p:cBhvr>
                                        <p:cTn id="39" dur="1" fill="hold">
                                          <p:stCondLst>
                                            <p:cond delay="1999"/>
                                          </p:stCondLst>
                                        </p:cTn>
                                        <p:tgtEl>
                                          <p:spTgt spid="79914"/>
                                        </p:tgtEl>
                                        <p:attrNameLst>
                                          <p:attrName>style.visibility</p:attrName>
                                        </p:attrNameLst>
                                      </p:cBhvr>
                                      <p:to>
                                        <p:strVal val="hidden"/>
                                      </p:to>
                                    </p:set>
                                  </p:childTnLst>
                                </p:cTn>
                              </p:par>
                            </p:childTnLst>
                          </p:cTn>
                        </p:par>
                      </p:childTnLst>
                    </p:cTn>
                  </p:par>
                </p:childTnLst>
              </p:cTn>
              <p:nextCondLst>
                <p:cond evt="onClick" delay="0">
                  <p:tgtEl>
                    <p:spTgt spid="79914"/>
                  </p:tgtEl>
                </p:cond>
              </p:nextCondLst>
            </p:seq>
          </p:childTnLst>
        </p:cTn>
      </p:par>
    </p:tnLst>
    <p:bldLst>
      <p:bldP spid="79894" grpId="0"/>
      <p:bldP spid="79894" grpId="1"/>
      <p:bldP spid="79895" grpId="0"/>
      <p:bldP spid="79895" grpId="1"/>
      <p:bldP spid="79904" grpId="0"/>
      <p:bldP spid="79904" grpId="1"/>
      <p:bldP spid="79914" grpId="0"/>
      <p:bldP spid="7991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6"/>
          <p:cNvSpPr/>
          <p:nvPr/>
        </p:nvSpPr>
        <p:spPr>
          <a:xfrm>
            <a:off x="6172200" y="3571875"/>
            <a:ext cx="3200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5602" name="AutoShape 18">
            <a:hlinkClick r:id="rId1" action="ppaction://hlinksldjump"/>
          </p:cNvPr>
          <p:cNvSpPr/>
          <p:nvPr/>
        </p:nvSpPr>
        <p:spPr>
          <a:xfrm>
            <a:off x="9525000" y="6324600"/>
            <a:ext cx="1143000" cy="533400"/>
          </a:xfrm>
          <a:prstGeom prst="actionButtonForwardNext">
            <a:avLst/>
          </a:prstGeom>
          <a:solidFill>
            <a:schemeClr val="accent1"/>
          </a:solidFill>
          <a:ln w="9525">
            <a:noFill/>
          </a:ln>
        </p:spPr>
        <p:txBody>
          <a:bodyPr wrap="none" anchor="ctr" anchorCtr="0"/>
          <a:p>
            <a:endParaRPr lang="vi-VN" altLang="vi-VN">
              <a:latin typeface="Arial" panose="020B0604020202020204" pitchFamily="34" charset="0"/>
            </a:endParaRPr>
          </a:p>
        </p:txBody>
      </p:sp>
      <p:sp>
        <p:nvSpPr>
          <p:cNvPr id="10" name="Rectangle 4">
            <a:hlinkClick r:id="rId2" action="ppaction://hlinksldjump"/>
          </p:cNvPr>
          <p:cNvSpPr txBox="1"/>
          <p:nvPr/>
        </p:nvSpPr>
        <p:spPr bwMode="auto">
          <a:xfrm>
            <a:off x="1305560" y="1016000"/>
            <a:ext cx="936244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Arial" panose="020B0604020202020204" pitchFamily="34" charset="0"/>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Arial" panose="020B0604020202020204" pitchFamily="34" charset="0"/>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Arial" panose="020B0604020202020204" pitchFamily="34" charset="0"/>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Arial" panose="020B0604020202020204" pitchFamily="34" charset="0"/>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Arial" panose="020B0604020202020204"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a:lstStyle>
          <a:p>
            <a:pPr marL="365125" marR="0" lvl="0" indent="-282575" algn="l" defTabSz="914400" rtl="0" eaLnBrk="0" fontAlgn="base" latinLnBrk="0" hangingPunct="0">
              <a:lnSpc>
                <a:spcPct val="80000"/>
              </a:lnSpc>
              <a:spcBef>
                <a:spcPts val="600"/>
              </a:spcBef>
              <a:spcAft>
                <a:spcPct val="0"/>
              </a:spcAft>
              <a:buClr>
                <a:schemeClr val="accent1"/>
              </a:buClr>
              <a:buSzPct val="80000"/>
              <a:buFont typeface="Wingdings 2" panose="05020102010507070707" pitchFamily="18" charset="2"/>
              <a:buNone/>
              <a:defRPr/>
            </a:pPr>
            <a:r>
              <a:rPr kumimoji="0" lang="en-US" altLang="vi-VN" sz="2800" b="1" i="1" u="none" strike="noStrike" kern="1200" cap="none" spc="0" normalizeH="0" baseline="0" noProof="0" dirty="0">
                <a:ln>
                  <a:noFill/>
                </a:ln>
                <a:solidFill>
                  <a:srgbClr val="000066"/>
                </a:solidFill>
                <a:effectLst/>
                <a:uLnTx/>
                <a:uFillTx/>
                <a:latin typeface="Arial" panose="020B0604020202020204" pitchFamily="34" charset="0"/>
                <a:ea typeface="+mn-ea"/>
                <a:cs typeface="+mn-cs"/>
              </a:rPr>
              <a:t> </a:t>
            </a:r>
            <a:r>
              <a:rPr kumimoji="0" lang="en-US" altLang="vi-VN" sz="2800" b="1" i="1" u="none" strike="noStrike" kern="1200" cap="all" spc="0" normalizeH="0" baseline="0" noProof="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Arial" panose="020B0604020202020204" pitchFamily="34" charset="0"/>
                <a:ea typeface="+mn-ea"/>
                <a:cs typeface="+mn-cs"/>
              </a:rPr>
              <a:t>Hoa</a:t>
            </a:r>
            <a:r>
              <a:rPr kumimoji="0" lang="en-US" altLang="vi-VN" sz="2800" b="1" i="1"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Arial" panose="020B0604020202020204" pitchFamily="34" charset="0"/>
                <a:ea typeface="+mn-ea"/>
                <a:cs typeface="+mn-cs"/>
              </a:rPr>
              <a:t> </a:t>
            </a:r>
            <a:r>
              <a:rPr kumimoji="0" lang="en-US" altLang="vi-VN" sz="2800" b="1" i="1" u="none" strike="noStrike" kern="1200" cap="all" spc="0" normalizeH="0" baseline="0" noProof="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Arial" panose="020B0604020202020204" pitchFamily="34" charset="0"/>
                <a:ea typeface="+mn-ea"/>
                <a:cs typeface="+mn-cs"/>
              </a:rPr>
              <a:t>số</a:t>
            </a:r>
            <a:r>
              <a:rPr kumimoji="0" lang="en-US" altLang="vi-VN" sz="2800" b="1" i="1"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Arial" panose="020B0604020202020204" pitchFamily="34" charset="0"/>
                <a:ea typeface="+mn-ea"/>
                <a:cs typeface="+mn-cs"/>
              </a:rPr>
              <a:t> 1</a:t>
            </a:r>
            <a:r>
              <a:rPr kumimoji="0" lang="en-US" altLang="vi-VN" sz="2800" b="1" i="1"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Arial" panose="020B0604020202020204" pitchFamily="34" charset="0"/>
                <a:ea typeface="+mn-ea"/>
                <a:cs typeface="+mn-cs"/>
              </a:rPr>
              <a:t>. sự khác nhau về kích thước của tế bào có ý nghĩa gì đối với sinh vật?</a:t>
            </a:r>
            <a:endParaRPr kumimoji="0" lang="en-US" altLang="vi-VN" sz="2400" b="1" i="1"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endParaRPr>
          </a:p>
          <a:p>
            <a:pPr marL="365125" marR="0" lvl="0" indent="-282575" algn="l" defTabSz="914400" rtl="0" eaLnBrk="0" fontAlgn="base" latinLnBrk="0" hangingPunct="0">
              <a:lnSpc>
                <a:spcPct val="80000"/>
              </a:lnSpc>
              <a:spcBef>
                <a:spcPts val="600"/>
              </a:spcBef>
              <a:spcAft>
                <a:spcPct val="0"/>
              </a:spcAft>
              <a:buClr>
                <a:schemeClr val="accent1"/>
              </a:buClr>
              <a:buSzPct val="80000"/>
              <a:buFont typeface="Wingdings 2" panose="05020102010507070707" pitchFamily="18" charset="2"/>
              <a:buNone/>
              <a:defRPr/>
            </a:pPr>
            <a:endParaRPr kumimoji="0" lang="en-US" altLang="vi-VN" sz="2800" b="1" i="1"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endParaRPr>
          </a:p>
          <a:p>
            <a:pPr marL="365125" marR="0" lvl="0" indent="-282575" algn="l" defTabSz="914400" rtl="0" eaLnBrk="0" fontAlgn="base" latinLnBrk="0" hangingPunct="0">
              <a:lnSpc>
                <a:spcPct val="80000"/>
              </a:lnSpc>
              <a:spcBef>
                <a:spcPts val="600"/>
              </a:spcBef>
              <a:spcAft>
                <a:spcPct val="0"/>
              </a:spcAft>
              <a:buClr>
                <a:schemeClr val="accent1"/>
              </a:buClr>
              <a:buSzPct val="80000"/>
              <a:buFont typeface="Wingdings 2" panose="05020102010507070707" pitchFamily="18" charset="2"/>
              <a:buNone/>
              <a:defRPr/>
            </a:pPr>
            <a:r>
              <a:rPr kumimoji="0" lang="en-US" altLang="vi-VN"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altLang="vi-VN" sz="2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 Để không phù hợp với cơ thể.</a:t>
            </a:r>
            <a:endParaRPr kumimoji="0" lang="en-US" altLang="vi-VN" sz="2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65125" marR="0" lvl="0" indent="-282575" algn="l" defTabSz="914400" rtl="0" eaLnBrk="0" fontAlgn="base" latinLnBrk="0" hangingPunct="0">
              <a:lnSpc>
                <a:spcPct val="80000"/>
              </a:lnSpc>
              <a:spcBef>
                <a:spcPts val="600"/>
              </a:spcBef>
              <a:spcAft>
                <a:spcPct val="0"/>
              </a:spcAft>
              <a:buClr>
                <a:schemeClr val="accent1"/>
              </a:buClr>
              <a:buSzPct val="80000"/>
              <a:buFont typeface="Wingdings 2" panose="05020102010507070707" pitchFamily="18" charset="2"/>
              <a:buNone/>
              <a:defRPr/>
            </a:pPr>
            <a:r>
              <a:rPr kumimoji="0" lang="en-US" altLang="vi-VN" sz="2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B. Để không phù hợp với chức năng.</a:t>
            </a:r>
            <a:endParaRPr kumimoji="0" lang="en-US" altLang="vi-VN" sz="2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65125" marR="0" lvl="0" indent="-282575" algn="l" defTabSz="914400" rtl="0" eaLnBrk="0" fontAlgn="base" latinLnBrk="0" hangingPunct="0">
              <a:lnSpc>
                <a:spcPct val="80000"/>
              </a:lnSpc>
              <a:spcBef>
                <a:spcPts val="600"/>
              </a:spcBef>
              <a:spcAft>
                <a:spcPct val="0"/>
              </a:spcAft>
              <a:buClr>
                <a:schemeClr val="accent1"/>
              </a:buClr>
              <a:buSzPct val="80000"/>
              <a:buFont typeface="Wingdings 2" panose="05020102010507070707" pitchFamily="18" charset="2"/>
              <a:buNone/>
              <a:defRPr/>
            </a:pPr>
            <a:r>
              <a:rPr kumimoji="0" lang="en-US" altLang="vi-VN" sz="2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C. Để phù hợp với chức năng mà chúng đảm nhận.</a:t>
            </a:r>
            <a:endParaRPr kumimoji="0" lang="en-US" altLang="vi-VN" sz="2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65125" marR="0" lvl="0" indent="-282575" algn="l" defTabSz="914400" rtl="0" eaLnBrk="0" fontAlgn="base" latinLnBrk="0" hangingPunct="0">
              <a:lnSpc>
                <a:spcPct val="80000"/>
              </a:lnSpc>
              <a:spcBef>
                <a:spcPts val="600"/>
              </a:spcBef>
              <a:spcAft>
                <a:spcPct val="0"/>
              </a:spcAft>
              <a:buClr>
                <a:schemeClr val="accent1"/>
              </a:buClr>
              <a:buSzPct val="80000"/>
              <a:buFont typeface="Wingdings 2" panose="05020102010507070707" pitchFamily="18" charset="2"/>
              <a:buNone/>
              <a:defRPr/>
            </a:pPr>
            <a:r>
              <a:rPr kumimoji="0" lang="en-US" altLang="vi-VN" sz="2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D. Tất cả đều đúng.</a:t>
            </a:r>
            <a:endParaRPr kumimoji="0" lang="en-US" altLang="vi-VN" sz="2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65125" marR="0" lvl="0" indent="-282575" algn="l" defTabSz="914400" rtl="0" eaLnBrk="0" fontAlgn="base" latinLnBrk="0" hangingPunct="0">
              <a:lnSpc>
                <a:spcPct val="80000"/>
              </a:lnSpc>
              <a:spcBef>
                <a:spcPts val="600"/>
              </a:spcBef>
              <a:spcAft>
                <a:spcPct val="0"/>
              </a:spcAft>
              <a:buClr>
                <a:schemeClr val="accent1"/>
              </a:buClr>
              <a:buSzPct val="80000"/>
              <a:buFont typeface="Wingdings 2" panose="05020102010507070707" pitchFamily="18" charset="2"/>
              <a:buNone/>
              <a:defRPr/>
            </a:pPr>
            <a:endParaRPr kumimoji="0" lang="en-US" altLang="vi-VN" sz="2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1" name="Oval 3"/>
          <p:cNvSpPr/>
          <p:nvPr/>
        </p:nvSpPr>
        <p:spPr>
          <a:xfrm>
            <a:off x="1955800" y="2966720"/>
            <a:ext cx="457200" cy="457200"/>
          </a:xfrm>
          <a:prstGeom prst="ellipse">
            <a:avLst/>
          </a:prstGeom>
          <a:noFill/>
          <a:ln w="28575" cap="flat" cmpd="sng">
            <a:solidFill>
              <a:srgbClr val="FF0000"/>
            </a:solidFill>
            <a:prstDash val="solid"/>
            <a:headEnd type="none" w="med" len="med"/>
            <a:tailEnd type="none" w="med" len="med"/>
          </a:ln>
        </p:spPr>
        <p:txBody>
          <a:bodyPr wrap="none" anchor="ctr" anchorCtr="0"/>
          <a:p>
            <a:pPr eaLnBrk="1" hangingPunct="1"/>
            <a:endParaRPr lang="vi-VN" altLang="vi-VN">
              <a:latin typeface="Arial" panose="020B0604020202020204" pitchFamily="34" charset="0"/>
            </a:endParaRPr>
          </a:p>
        </p:txBody>
      </p:sp>
      <p:sp>
        <p:nvSpPr>
          <p:cNvPr id="25605" name="AutoShape 12">
            <a:hlinkClick r:id="rId3" action="ppaction://hlinksldjump"/>
          </p:cNvPr>
          <p:cNvSpPr/>
          <p:nvPr/>
        </p:nvSpPr>
        <p:spPr>
          <a:xfrm>
            <a:off x="9448800" y="6324600"/>
            <a:ext cx="1219200" cy="533400"/>
          </a:xfrm>
          <a:prstGeom prst="actionButtonForwardNext">
            <a:avLst/>
          </a:prstGeom>
          <a:solidFill>
            <a:schemeClr val="accent1"/>
          </a:solidFill>
          <a:ln w="9525">
            <a:noFill/>
          </a:ln>
        </p:spPr>
        <p:txBody>
          <a:bodyPr wrap="none" anchor="ctr" anchorCtr="0"/>
          <a:p>
            <a:endParaRPr lang="vi-VN" altLang="vi-VN">
              <a:latin typeface="Arial"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6"/>
          <p:cNvSpPr/>
          <p:nvPr/>
        </p:nvSpPr>
        <p:spPr>
          <a:xfrm>
            <a:off x="6181725" y="2236788"/>
            <a:ext cx="3200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9" name="Oval 8"/>
          <p:cNvSpPr/>
          <p:nvPr/>
        </p:nvSpPr>
        <p:spPr>
          <a:xfrm>
            <a:off x="2299335" y="1468120"/>
            <a:ext cx="457200" cy="457200"/>
          </a:xfrm>
          <a:prstGeom prst="ellipse">
            <a:avLst/>
          </a:prstGeom>
          <a:noFill/>
          <a:ln w="76200" cap="flat" cmpd="sng">
            <a:solidFill>
              <a:srgbClr val="FF3300"/>
            </a:solidFill>
            <a:prstDash val="solid"/>
            <a:headEnd type="none" w="med" len="med"/>
            <a:tailEnd type="none" w="med" len="med"/>
          </a:ln>
        </p:spPr>
        <p:txBody>
          <a:bodyPr/>
          <a:p>
            <a:endParaRPr lang="vi-VN" altLang="vi-VN">
              <a:latin typeface="Arial" panose="020B0604020202020204" pitchFamily="34" charset="0"/>
            </a:endParaRPr>
          </a:p>
        </p:txBody>
      </p:sp>
      <p:sp>
        <p:nvSpPr>
          <p:cNvPr id="26627" name="AutoShape 12">
            <a:hlinkClick r:id="rId1" action="ppaction://hlinksldjump"/>
          </p:cNvPr>
          <p:cNvSpPr/>
          <p:nvPr/>
        </p:nvSpPr>
        <p:spPr>
          <a:xfrm>
            <a:off x="9753600" y="6324600"/>
            <a:ext cx="914400" cy="533400"/>
          </a:xfrm>
          <a:prstGeom prst="actionButtonForwardNext">
            <a:avLst/>
          </a:prstGeom>
          <a:solidFill>
            <a:schemeClr val="accent1"/>
          </a:solidFill>
          <a:ln w="9525">
            <a:noFill/>
          </a:ln>
        </p:spPr>
        <p:txBody>
          <a:bodyPr wrap="none" anchor="ctr" anchorCtr="0"/>
          <a:p>
            <a:endParaRPr lang="vi-VN" altLang="vi-VN">
              <a:latin typeface="Arial" panose="020B0604020202020204" pitchFamily="34" charset="0"/>
            </a:endParaRPr>
          </a:p>
        </p:txBody>
      </p:sp>
      <p:sp>
        <p:nvSpPr>
          <p:cNvPr id="10" name="Rectangle 4">
            <a:hlinkClick r:id="rId2" action="ppaction://hlinksldjump"/>
          </p:cNvPr>
          <p:cNvSpPr txBox="1"/>
          <p:nvPr/>
        </p:nvSpPr>
        <p:spPr bwMode="auto">
          <a:xfrm>
            <a:off x="1543050" y="317500"/>
            <a:ext cx="10530840" cy="577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Arial" panose="020B0604020202020204" pitchFamily="34" charset="0"/>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Arial" panose="020B0604020202020204" pitchFamily="34" charset="0"/>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Arial" panose="020B0604020202020204" pitchFamily="34" charset="0"/>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Arial" panose="020B0604020202020204" pitchFamily="34" charset="0"/>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Arial" panose="020B0604020202020204"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a:lstStyle>
          <a:p>
            <a:pPr marL="365125" marR="0" lvl="0" indent="-282575" algn="l" defTabSz="914400" rtl="0" eaLnBrk="0" fontAlgn="base" latinLnBrk="0" hangingPunct="0">
              <a:lnSpc>
                <a:spcPct val="80000"/>
              </a:lnSpc>
              <a:spcBef>
                <a:spcPts val="600"/>
              </a:spcBef>
              <a:spcAft>
                <a:spcPct val="0"/>
              </a:spcAft>
              <a:buClr>
                <a:schemeClr val="accent1"/>
              </a:buClr>
              <a:buSzPct val="80000"/>
              <a:buFont typeface="Wingdings 2" panose="05020102010507070707" pitchFamily="18" charset="2"/>
              <a:buNone/>
              <a:defRPr/>
            </a:pPr>
            <a:endParaRPr kumimoji="0" lang="en-US" altLang="vi-VN" sz="2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65125" marR="0" lvl="0" indent="-282575" algn="l" defTabSz="914400" rtl="0" eaLnBrk="0" fontAlgn="base" latinLnBrk="0" hangingPunct="0">
              <a:lnSpc>
                <a:spcPct val="80000"/>
              </a:lnSpc>
              <a:spcBef>
                <a:spcPts val="600"/>
              </a:spcBef>
              <a:spcAft>
                <a:spcPct val="0"/>
              </a:spcAft>
              <a:buClr>
                <a:schemeClr val="accent1"/>
              </a:buClr>
              <a:buSzPct val="80000"/>
              <a:buFont typeface="Wingdings 2" panose="05020102010507070707" pitchFamily="18" charset="2"/>
              <a:buNone/>
              <a:defRPr/>
            </a:pPr>
            <a:r>
              <a:rPr kumimoji="0" lang="en-US" altLang="vi-VN" sz="2800" b="1" i="1" u="none" strike="noStrike" kern="1200" cap="all" spc="0" normalizeH="0" baseline="0" noProof="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Hoa</a:t>
            </a:r>
            <a:r>
              <a:rPr kumimoji="0" lang="en-US" altLang="vi-VN" sz="2800" b="1" i="1"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1200" cap="all" spc="0" normalizeH="0" baseline="0" noProof="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số</a:t>
            </a:r>
            <a:r>
              <a:rPr kumimoji="0" lang="en-US" altLang="vi-VN" sz="2800" b="1" i="1"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2</a:t>
            </a:r>
            <a:r>
              <a:rPr kumimoji="0" lang="en-US" altLang="vi-VN" sz="2800" b="1" i="1"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1200" cap="all" spc="0" normalizeH="0" baseline="0" noProof="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tế bào Vi Rút có kích thước 0.5 </a:t>
            </a:r>
            <a:r>
              <a:rPr lang="en-US" sz="2800">
                <a:solidFill>
                  <a:schemeClr val="tx1"/>
                </a:solidFill>
                <a:latin typeface="Times New Roman" panose="02020603050405020304" pitchFamily="18" charset="0"/>
                <a:ea typeface="Times New Roman" panose="02020603050405020304" pitchFamily="18" charset="0"/>
                <a:sym typeface="+mn-ea"/>
              </a:rPr>
              <a:t>µm</a:t>
            </a:r>
            <a:r>
              <a:rPr kumimoji="0" lang="en-US" altLang="vi-VN" sz="2800" b="1" i="1" u="none" strike="noStrike" kern="1200" cap="all" spc="0" normalizeH="0" baseline="0" noProof="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chúng ta có thể quan sát bằng những cách nào sau đây?</a:t>
            </a:r>
            <a:endParaRPr kumimoji="0" lang="en-US" altLang="vi-VN" sz="2400" b="1" i="1"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endParaRPr>
          </a:p>
          <a:p>
            <a:pPr marL="365125" marR="0" lvl="0" indent="-282575" algn="l" defTabSz="914400" rtl="0" eaLnBrk="0" fontAlgn="base" latinLnBrk="0" hangingPunct="0">
              <a:lnSpc>
                <a:spcPct val="80000"/>
              </a:lnSpc>
              <a:spcBef>
                <a:spcPts val="600"/>
              </a:spcBef>
              <a:spcAft>
                <a:spcPct val="0"/>
              </a:spcAft>
              <a:buClr>
                <a:schemeClr val="accent1"/>
              </a:buClr>
              <a:buSzPct val="80000"/>
              <a:buFont typeface="Wingdings 2" panose="05020102010507070707" pitchFamily="18" charset="2"/>
              <a:buNone/>
              <a:defRPr/>
            </a:pPr>
            <a:r>
              <a:rPr kumimoji="0" lang="en-US" altLang="vi-VN"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 Kính hiển vi điện tử.</a:t>
            </a:r>
            <a:endParaRPr kumimoji="0" lang="en-US" altLang="vi-VN"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65125" marR="0" lvl="0" indent="-282575" algn="l" defTabSz="914400" rtl="0" eaLnBrk="0" fontAlgn="base" latinLnBrk="0" hangingPunct="0">
              <a:lnSpc>
                <a:spcPct val="80000"/>
              </a:lnSpc>
              <a:spcBef>
                <a:spcPts val="600"/>
              </a:spcBef>
              <a:spcAft>
                <a:spcPct val="0"/>
              </a:spcAft>
              <a:buClr>
                <a:schemeClr val="accent1"/>
              </a:buClr>
              <a:buSzPct val="80000"/>
              <a:buFont typeface="Wingdings 2" panose="05020102010507070707" pitchFamily="18" charset="2"/>
              <a:buNone/>
              <a:defRPr/>
            </a:pPr>
            <a:r>
              <a:rPr kumimoji="0" lang="en-US" altLang="vi-VN"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B. Mắt thường.</a:t>
            </a:r>
            <a:endParaRPr kumimoji="0" lang="en-US" altLang="vi-VN"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65125" marR="0" lvl="0" indent="-282575" algn="l" defTabSz="914400" rtl="0" eaLnBrk="0" fontAlgn="base" latinLnBrk="0" hangingPunct="0">
              <a:lnSpc>
                <a:spcPct val="80000"/>
              </a:lnSpc>
              <a:spcBef>
                <a:spcPts val="600"/>
              </a:spcBef>
              <a:spcAft>
                <a:spcPct val="0"/>
              </a:spcAft>
              <a:buClr>
                <a:schemeClr val="accent1"/>
              </a:buClr>
              <a:buSzPct val="80000"/>
              <a:buFont typeface="Wingdings 2" panose="05020102010507070707" pitchFamily="18" charset="2"/>
              <a:buNone/>
              <a:defRPr/>
            </a:pPr>
            <a:r>
              <a:rPr kumimoji="0" lang="en-US" altLang="vi-VN"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C. Kính lúp.</a:t>
            </a:r>
            <a:endParaRPr kumimoji="0" lang="en-US" altLang="vi-VN"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65125" marR="0" lvl="0" indent="-282575" algn="l" defTabSz="914400" rtl="0" eaLnBrk="0" fontAlgn="base" latinLnBrk="0" hangingPunct="0">
              <a:lnSpc>
                <a:spcPct val="80000"/>
              </a:lnSpc>
              <a:spcBef>
                <a:spcPts val="600"/>
              </a:spcBef>
              <a:spcAft>
                <a:spcPct val="0"/>
              </a:spcAft>
              <a:buClr>
                <a:schemeClr val="accent1"/>
              </a:buClr>
              <a:buSzPct val="80000"/>
              <a:buFont typeface="Wingdings 2" panose="05020102010507070707" pitchFamily="18" charset="2"/>
              <a:buNone/>
              <a:defRPr/>
            </a:pPr>
            <a:r>
              <a:rPr kumimoji="0" lang="en-US" altLang="vi-VN"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D. Tất cả đều sai.</a:t>
            </a:r>
            <a:endParaRPr kumimoji="0" lang="en-US" altLang="vi-VN"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6629" name="AutoShape 12">
            <a:hlinkClick r:id="rId3" action="ppaction://hlinksldjump"/>
          </p:cNvPr>
          <p:cNvSpPr/>
          <p:nvPr/>
        </p:nvSpPr>
        <p:spPr>
          <a:xfrm>
            <a:off x="9448800" y="6324600"/>
            <a:ext cx="1219200" cy="533400"/>
          </a:xfrm>
          <a:prstGeom prst="actionButtonForwardNext">
            <a:avLst/>
          </a:prstGeom>
          <a:solidFill>
            <a:schemeClr val="accent1"/>
          </a:solidFill>
          <a:ln w="9525">
            <a:noFill/>
          </a:ln>
        </p:spPr>
        <p:txBody>
          <a:bodyPr wrap="none" anchor="ctr" anchorCtr="0"/>
          <a:p>
            <a:endParaRPr lang="vi-VN" altLang="vi-VN">
              <a:latin typeface="Arial"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40273" y="6374823"/>
            <a:ext cx="2743200" cy="365125"/>
          </a:xfrm>
        </p:spPr>
        <p:txBody>
          <a:bodyPr/>
          <a:lstStyle/>
          <a:p>
            <a:fld id="{F71F17DC-36EA-41E7-ADB6-948FCB5C6EF5}" type="slidenum">
              <a:rPr lang="en-US" smtClean="0"/>
            </a:fld>
            <a:endParaRPr lang="en-US"/>
          </a:p>
        </p:txBody>
      </p:sp>
      <p:sp>
        <p:nvSpPr>
          <p:cNvPr id="6" name="TextBox 5"/>
          <p:cNvSpPr txBox="1"/>
          <p:nvPr/>
        </p:nvSpPr>
        <p:spPr>
          <a:xfrm>
            <a:off x="0" y="0"/>
            <a:ext cx="12191999" cy="1569660"/>
          </a:xfrm>
          <a:prstGeom prst="rect">
            <a:avLst/>
          </a:prstGeom>
          <a:solidFill>
            <a:schemeClr val="accent6"/>
          </a:solidFill>
        </p:spPr>
        <p:txBody>
          <a:bodyPr wrap="square" rtlCol="0">
            <a:spAutoFit/>
          </a:bodyPr>
          <a:lstStyle/>
          <a:p>
            <a:pPr algn="ctr"/>
            <a:endParaRPr lang="en-US" sz="3200" b="1" u="sng">
              <a:solidFill>
                <a:schemeClr val="bg1"/>
              </a:solidFill>
              <a:latin typeface="Times New Roman" panose="02020603050405020304" pitchFamily="18" charset="0"/>
              <a:cs typeface="Times New Roman" panose="02020603050405020304" pitchFamily="18" charset="0"/>
            </a:endParaRPr>
          </a:p>
          <a:p>
            <a:pPr algn="ctr"/>
            <a:r>
              <a:rPr lang="en-US" sz="3200" b="1" u="sng">
                <a:solidFill>
                  <a:schemeClr val="bg1"/>
                </a:solidFill>
                <a:latin typeface="Times New Roman" panose="02020603050405020304" pitchFamily="18" charset="0"/>
                <a:cs typeface="Times New Roman" panose="02020603050405020304" pitchFamily="18" charset="0"/>
              </a:rPr>
              <a:t>CHỦ ĐỀ 6</a:t>
            </a:r>
            <a:r>
              <a:rPr lang="en-US" sz="3200" b="1">
                <a:solidFill>
                  <a:schemeClr val="bg1"/>
                </a:solidFill>
                <a:latin typeface="Times New Roman" panose="02020603050405020304" pitchFamily="18" charset="0"/>
                <a:cs typeface="Times New Roman" panose="02020603050405020304" pitchFamily="18" charset="0"/>
              </a:rPr>
              <a:t>: TẾ BÀO – ĐƠN VỊ CƠ BẢN CỦA SỰ SỐNG</a:t>
            </a:r>
            <a:endParaRPr lang="en-US" sz="3200" b="1">
              <a:solidFill>
                <a:schemeClr val="bg1"/>
              </a:solidFill>
              <a:latin typeface="Times New Roman" panose="02020603050405020304" pitchFamily="18" charset="0"/>
              <a:cs typeface="Times New Roman" panose="02020603050405020304" pitchFamily="18" charset="0"/>
            </a:endParaRPr>
          </a:p>
          <a:p>
            <a:pPr algn="ctr"/>
            <a:endParaRPr lang="en-US" sz="32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6"/>
          <p:cNvSpPr/>
          <p:nvPr/>
        </p:nvSpPr>
        <p:spPr>
          <a:xfrm>
            <a:off x="6172200" y="3429000"/>
            <a:ext cx="3200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2"/>
          <p:cNvSpPr>
            <a:spLocks noChangeArrowheads="1"/>
          </p:cNvSpPr>
          <p:nvPr/>
        </p:nvSpPr>
        <p:spPr bwMode="auto">
          <a:xfrm>
            <a:off x="2438400" y="952500"/>
            <a:ext cx="8229600" cy="249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sz="32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altLang="vi-VN" sz="2800" b="1" i="1" u="none" strike="noStrike" kern="1200" cap="all" spc="0" normalizeH="0" baseline="0" noProof="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Arial" panose="020B0604020202020204" pitchFamily="34" charset="0"/>
                <a:ea typeface="+mn-ea"/>
                <a:cs typeface="+mn-cs"/>
              </a:rPr>
              <a:t>Hoa</a:t>
            </a:r>
            <a:r>
              <a:rPr kumimoji="0" lang="en-US" altLang="vi-VN" sz="2800" b="1" i="1"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Arial" panose="020B0604020202020204" pitchFamily="34" charset="0"/>
                <a:ea typeface="+mn-ea"/>
                <a:cs typeface="+mn-cs"/>
              </a:rPr>
              <a:t> </a:t>
            </a:r>
            <a:r>
              <a:rPr kumimoji="0" lang="en-US" altLang="vi-VN" sz="2800" b="1" i="1" u="none" strike="noStrike" kern="1200" cap="all" spc="0" normalizeH="0" baseline="0" noProof="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Arial" panose="020B0604020202020204" pitchFamily="34" charset="0"/>
                <a:ea typeface="+mn-ea"/>
                <a:cs typeface="+mn-cs"/>
              </a:rPr>
              <a:t>số</a:t>
            </a:r>
            <a:r>
              <a:rPr kumimoji="0" lang="en-US" altLang="vi-VN" sz="2800" b="1" i="1"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Arial" panose="020B0604020202020204" pitchFamily="34" charset="0"/>
                <a:ea typeface="+mn-ea"/>
                <a:cs typeface="+mn-cs"/>
              </a:rPr>
              <a:t> 3</a:t>
            </a:r>
            <a:r>
              <a:rPr kumimoji="0" lang="en-US" altLang="vi-VN" sz="2800" b="1" i="1"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Arial" panose="020B0604020202020204" pitchFamily="34" charset="0"/>
                <a:ea typeface="+mn-ea"/>
                <a:cs typeface="+mn-cs"/>
              </a:rPr>
              <a:t>. vật nào sau đây có cấu tạo từ tế bào</a:t>
            </a:r>
            <a:r>
              <a:rPr kumimoji="0" lang="en-US" altLang="vi-VN" sz="2400" b="1" i="1"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Arial" panose="020B0604020202020204" pitchFamily="34" charset="0"/>
                <a:ea typeface="+mn-ea"/>
                <a:cs typeface="+mn-cs"/>
              </a:rPr>
              <a:t> ?</a:t>
            </a:r>
            <a:r>
              <a:rPr kumimoji="0" lang="en-US" altLang="vi-VN" sz="2400" b="1" i="0"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Arial" panose="020B0604020202020204" pitchFamily="34" charset="0"/>
                <a:ea typeface="+mn-ea"/>
                <a:cs typeface="+mn-cs"/>
              </a:rPr>
              <a:t> </a:t>
            </a:r>
            <a:endParaRPr kumimoji="0" lang="en-US" altLang="vi-VN" sz="2800" b="1" i="0"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 Xe ô tô. 	        B. </a:t>
            </a:r>
            <a:r>
              <a:rPr kumimoji="0" lang="en-US" altLang="vi-VN" sz="32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Hòn đá</a:t>
            </a:r>
            <a:endParaRPr kumimoji="0" lang="en-US" altLang="vi-VN"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C. Cây cầu		D.Cây cam.</a:t>
            </a:r>
            <a:endParaRPr kumimoji="0" lang="en-US" altLang="vi-VN"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endParaRPr kumimoji="0" lang="en-US" altLang="vi-VN"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2" name="Oval 3"/>
          <p:cNvSpPr/>
          <p:nvPr/>
        </p:nvSpPr>
        <p:spPr>
          <a:xfrm>
            <a:off x="6060440" y="2333308"/>
            <a:ext cx="533400" cy="533400"/>
          </a:xfrm>
          <a:prstGeom prst="ellipse">
            <a:avLst/>
          </a:prstGeom>
          <a:noFill/>
          <a:ln w="28575" cap="flat" cmpd="sng">
            <a:solidFill>
              <a:srgbClr val="FF0000"/>
            </a:solidFill>
            <a:prstDash val="solid"/>
            <a:headEnd type="none" w="med" len="med"/>
            <a:tailEnd type="none" w="med" len="med"/>
          </a:ln>
        </p:spPr>
        <p:txBody>
          <a:bodyPr wrap="none" anchor="ctr" anchorCtr="0"/>
          <a:p>
            <a:pPr eaLnBrk="1" hangingPunct="1"/>
            <a:endParaRPr lang="vi-VN" altLang="vi-VN">
              <a:latin typeface="Arial" panose="020B0604020202020204" pitchFamily="34" charset="0"/>
            </a:endParaRPr>
          </a:p>
        </p:txBody>
      </p:sp>
      <p:sp>
        <p:nvSpPr>
          <p:cNvPr id="27652" name="AutoShape 12">
            <a:hlinkClick r:id="rId1" action="ppaction://hlinksldjump"/>
          </p:cNvPr>
          <p:cNvSpPr/>
          <p:nvPr/>
        </p:nvSpPr>
        <p:spPr>
          <a:xfrm>
            <a:off x="9448800" y="6324600"/>
            <a:ext cx="1219200" cy="533400"/>
          </a:xfrm>
          <a:prstGeom prst="actionButtonForwardNext">
            <a:avLst/>
          </a:prstGeom>
          <a:solidFill>
            <a:schemeClr val="accent1"/>
          </a:solidFill>
          <a:ln w="9525">
            <a:noFill/>
          </a:ln>
        </p:spPr>
        <p:txBody>
          <a:bodyPr wrap="none" anchor="ctr" anchorCtr="0"/>
          <a:p>
            <a:endParaRPr lang="vi-VN" altLang="vi-VN">
              <a:latin typeface="Arial"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6"/>
          <p:cNvSpPr/>
          <p:nvPr/>
        </p:nvSpPr>
        <p:spPr>
          <a:xfrm>
            <a:off x="6010275" y="1590675"/>
            <a:ext cx="3200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8674" name="AutoShape 12">
            <a:hlinkClick r:id="rId1" action="ppaction://hlinksldjump"/>
          </p:cNvPr>
          <p:cNvSpPr/>
          <p:nvPr/>
        </p:nvSpPr>
        <p:spPr>
          <a:xfrm>
            <a:off x="9448800" y="6324600"/>
            <a:ext cx="1219200" cy="533400"/>
          </a:xfrm>
          <a:prstGeom prst="actionButtonForwardNext">
            <a:avLst/>
          </a:prstGeom>
          <a:solidFill>
            <a:schemeClr val="accent1"/>
          </a:solidFill>
          <a:ln w="9525">
            <a:noFill/>
          </a:ln>
        </p:spPr>
        <p:txBody>
          <a:bodyPr wrap="none" anchor="ctr" anchorCtr="0"/>
          <a:p>
            <a:endParaRPr lang="vi-VN" altLang="vi-VN">
              <a:latin typeface="Arial" panose="020B0604020202020204" pitchFamily="34" charset="0"/>
            </a:endParaRPr>
          </a:p>
        </p:txBody>
      </p:sp>
      <p:sp>
        <p:nvSpPr>
          <p:cNvPr id="10" name="Rectangle 9"/>
          <p:cNvSpPr>
            <a:spLocks noChangeArrowheads="1"/>
          </p:cNvSpPr>
          <p:nvPr/>
        </p:nvSpPr>
        <p:spPr bwMode="auto">
          <a:xfrm>
            <a:off x="2438400" y="952500"/>
            <a:ext cx="8229600" cy="20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sz="3200" b="1" i="1" u="none" strike="noStrike" kern="1200" cap="all" spc="0" normalizeH="0" baseline="0" noProof="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Arial" panose="020B0604020202020204" pitchFamily="34" charset="0"/>
                <a:ea typeface="+mn-ea"/>
                <a:cs typeface="+mn-cs"/>
              </a:rPr>
              <a:t>Hoa</a:t>
            </a:r>
            <a:r>
              <a:rPr kumimoji="0" lang="en-US" altLang="vi-VN" sz="3200" b="1" i="1"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Arial" panose="020B0604020202020204" pitchFamily="34" charset="0"/>
                <a:ea typeface="+mn-ea"/>
                <a:cs typeface="+mn-cs"/>
              </a:rPr>
              <a:t> </a:t>
            </a:r>
            <a:r>
              <a:rPr kumimoji="0" lang="en-US" altLang="vi-VN" sz="3200" b="1" i="1" u="none" strike="noStrike" kern="1200" cap="all" spc="0" normalizeH="0" baseline="0" noProof="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Arial" panose="020B0604020202020204" pitchFamily="34" charset="0"/>
                <a:ea typeface="+mn-ea"/>
                <a:cs typeface="+mn-cs"/>
              </a:rPr>
              <a:t>số</a:t>
            </a:r>
            <a:r>
              <a:rPr kumimoji="0" lang="en-US" altLang="vi-VN" sz="3200" b="1" i="1"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Arial" panose="020B0604020202020204" pitchFamily="34" charset="0"/>
                <a:ea typeface="+mn-ea"/>
                <a:cs typeface="+mn-cs"/>
              </a:rPr>
              <a:t> 4</a:t>
            </a:r>
            <a:r>
              <a:rPr kumimoji="0" lang="en-US" altLang="vi-VN" sz="3200" b="1" i="1"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Arial" panose="020B0604020202020204" pitchFamily="34" charset="0"/>
                <a:ea typeface="+mn-ea"/>
                <a:cs typeface="+mn-cs"/>
              </a:rPr>
              <a:t>.  Em hãy hát tặng cho Thầy, cô bài hát mà em yêu thích nhân ngày 20/11.</a:t>
            </a:r>
            <a:endParaRPr kumimoji="0" lang="en-US" altLang="vi-VN" sz="2000" b="1" i="0"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endParaRPr kumimoji="0" lang="en-US" altLang="vi-VN"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909" y="709009"/>
            <a:ext cx="9755909" cy="549275"/>
          </a:xfrm>
        </p:spPr>
        <p:txBody>
          <a:bodyPr>
            <a:normAutofit/>
          </a:bodyPr>
          <a:lstStyle/>
          <a:p>
            <a:pPr marL="457200" indent="-457200">
              <a:buFont typeface="Wingdings" panose="05000000000000000000" pitchFamily="2" charset="2"/>
              <a:buChar char="v"/>
            </a:pPr>
            <a:r>
              <a:rPr lang="en-US" sz="2800" b="1">
                <a:latin typeface="Times New Roman" panose="02020603050405020304" pitchFamily="18" charset="0"/>
                <a:cs typeface="Times New Roman" panose="02020603050405020304" pitchFamily="18" charset="0"/>
              </a:rPr>
              <a:t>Hình dạng của tế bào</a:t>
            </a:r>
            <a:endParaRPr lang="en-US" sz="2800" b="1">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F71F17DC-36EA-41E7-ADB6-948FCB5C6EF5}" type="slidenum">
              <a:rPr lang="en-US" smtClean="0"/>
            </a:fld>
            <a:endParaRPr lang="en-US"/>
          </a:p>
        </p:txBody>
      </p:sp>
      <p:pic>
        <p:nvPicPr>
          <p:cNvPr id="4" name="Picture 3"/>
          <p:cNvPicPr>
            <a:picLocks noChangeAspect="1"/>
          </p:cNvPicPr>
          <p:nvPr/>
        </p:nvPicPr>
        <p:blipFill>
          <a:blip r:embed="rId1"/>
          <a:stretch>
            <a:fillRect/>
          </a:stretch>
        </p:blipFill>
        <p:spPr>
          <a:xfrm>
            <a:off x="357909" y="1258284"/>
            <a:ext cx="7677727" cy="5309610"/>
          </a:xfrm>
          <a:prstGeom prst="rect">
            <a:avLst/>
          </a:prstGeom>
        </p:spPr>
      </p:pic>
      <p:sp>
        <p:nvSpPr>
          <p:cNvPr id="5" name="TextBox 4"/>
          <p:cNvSpPr txBox="1"/>
          <p:nvPr/>
        </p:nvSpPr>
        <p:spPr>
          <a:xfrm>
            <a:off x="1" y="32209"/>
            <a:ext cx="12191999" cy="521970"/>
          </a:xfrm>
          <a:prstGeom prst="rect">
            <a:avLst/>
          </a:prstGeom>
          <a:solidFill>
            <a:schemeClr val="accent6">
              <a:lumMod val="20000"/>
              <a:lumOff val="80000"/>
            </a:schemeClr>
          </a:solidFill>
        </p:spPr>
        <p:txBody>
          <a:bodyPr wrap="square" rtlCol="0">
            <a:spAutoFit/>
          </a:bodyPr>
          <a:lstStyle/>
          <a:p>
            <a:pPr algn="ctr"/>
            <a:r>
              <a:rPr lang="en-US" sz="2800" b="1" u="sng">
                <a:solidFill>
                  <a:srgbClr val="FF0000"/>
                </a:solidFill>
                <a:latin typeface="Times New Roman" panose="02020603050405020304" pitchFamily="18" charset="0"/>
                <a:cs typeface="Times New Roman" panose="02020603050405020304" pitchFamily="18" charset="0"/>
              </a:rPr>
              <a:t>TIẾT 43- BÀI 17</a:t>
            </a:r>
            <a:r>
              <a:rPr lang="en-US" sz="2800" b="1">
                <a:solidFill>
                  <a:srgbClr val="FF0000"/>
                </a:solidFill>
                <a:latin typeface="Times New Roman" panose="02020603050405020304" pitchFamily="18" charset="0"/>
                <a:cs typeface="Times New Roman" panose="02020603050405020304" pitchFamily="18" charset="0"/>
              </a:rPr>
              <a:t>: TẾ BÀO </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8211127" y="934362"/>
            <a:ext cx="3897746" cy="3665347"/>
          </a:xfrm>
          <a:prstGeom prst="cloudCallout">
            <a:avLst/>
          </a:prstGeom>
          <a:solidFill>
            <a:srgbClr val="D9FB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Hãy cho biết hình dạng của các tế bào trong hình 17.3</a:t>
            </a:r>
            <a:endParaRPr lang="en-US" sz="24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909" y="709009"/>
            <a:ext cx="9755909" cy="549275"/>
          </a:xfrm>
        </p:spPr>
        <p:txBody>
          <a:bodyPr>
            <a:normAutofit/>
          </a:bodyPr>
          <a:lstStyle/>
          <a:p>
            <a:pPr marL="457200" indent="-457200">
              <a:buFont typeface="Wingdings" panose="05000000000000000000" pitchFamily="2" charset="2"/>
              <a:buChar char="v"/>
            </a:pPr>
            <a:r>
              <a:rPr lang="en-US" sz="2800" b="1">
                <a:latin typeface="Times New Roman" panose="02020603050405020304" pitchFamily="18" charset="0"/>
                <a:cs typeface="Times New Roman" panose="02020603050405020304" pitchFamily="18" charset="0"/>
              </a:rPr>
              <a:t>Hình dạng của tế bào</a:t>
            </a:r>
            <a:endParaRPr lang="en-US" sz="2800" b="1">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F71F17DC-36EA-41E7-ADB6-948FCB5C6EF5}" type="slidenum">
              <a:rPr lang="en-US" smtClean="0"/>
            </a:fld>
            <a:endParaRPr lang="en-US"/>
          </a:p>
        </p:txBody>
      </p:sp>
      <p:pic>
        <p:nvPicPr>
          <p:cNvPr id="4" name="Picture 3"/>
          <p:cNvPicPr>
            <a:picLocks noChangeAspect="1"/>
          </p:cNvPicPr>
          <p:nvPr/>
        </p:nvPicPr>
        <p:blipFill>
          <a:blip r:embed="rId1"/>
          <a:stretch>
            <a:fillRect/>
          </a:stretch>
        </p:blipFill>
        <p:spPr>
          <a:xfrm>
            <a:off x="357909" y="1258284"/>
            <a:ext cx="7049655" cy="5309610"/>
          </a:xfrm>
          <a:prstGeom prst="rect">
            <a:avLst/>
          </a:prstGeom>
        </p:spPr>
      </p:pic>
      <p:sp>
        <p:nvSpPr>
          <p:cNvPr id="7" name="TextBox 6"/>
          <p:cNvSpPr txBox="1"/>
          <p:nvPr/>
        </p:nvSpPr>
        <p:spPr>
          <a:xfrm>
            <a:off x="7832436" y="1086575"/>
            <a:ext cx="4045527" cy="5109091"/>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Hình đĩa lõm 2 mặt (tb hồng cầu)</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thoi (tb cơ người) </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sao (tb thần kinh)</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đa giác (tb biểu bì lá, tb mạch dẫn)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cầu (tb nhu mô lá)</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trụ (tb vk E.coli)</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thoi nhọn 1 đầu (trùng roi)</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trứng (tb nấm men)</a:t>
            </a:r>
            <a:endParaRPr lang="en-US" sz="2800">
              <a:latin typeface="Times New Roman" panose="02020603050405020304" pitchFamily="18" charset="0"/>
              <a:cs typeface="Times New Roman" panose="02020603050405020304" pitchFamily="18" charset="0"/>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pic>
        <p:nvPicPr>
          <p:cNvPr id="4" name="Picture 3"/>
          <p:cNvPicPr>
            <a:picLocks noChangeAspect="1"/>
          </p:cNvPicPr>
          <p:nvPr/>
        </p:nvPicPr>
        <p:blipFill>
          <a:blip r:embed="rId1"/>
          <a:stretch>
            <a:fillRect/>
          </a:stretch>
        </p:blipFill>
        <p:spPr>
          <a:xfrm>
            <a:off x="2256962" y="1685820"/>
            <a:ext cx="3162300" cy="3486307"/>
          </a:xfrm>
          <a:prstGeom prst="rect">
            <a:avLst/>
          </a:prstGeom>
        </p:spPr>
      </p:pic>
      <p:pic>
        <p:nvPicPr>
          <p:cNvPr id="5" name="Picture 4"/>
          <p:cNvPicPr>
            <a:picLocks noChangeAspect="1"/>
          </p:cNvPicPr>
          <p:nvPr/>
        </p:nvPicPr>
        <p:blipFill>
          <a:blip r:embed="rId2"/>
          <a:stretch>
            <a:fillRect/>
          </a:stretch>
        </p:blipFill>
        <p:spPr>
          <a:xfrm>
            <a:off x="177366" y="1952666"/>
            <a:ext cx="2133600" cy="2952750"/>
          </a:xfrm>
          <a:prstGeom prst="rect">
            <a:avLst/>
          </a:prstGeom>
        </p:spPr>
      </p:pic>
      <p:pic>
        <p:nvPicPr>
          <p:cNvPr id="6" name="Picture 5"/>
          <p:cNvPicPr>
            <a:picLocks noChangeAspect="1"/>
          </p:cNvPicPr>
          <p:nvPr/>
        </p:nvPicPr>
        <p:blipFill>
          <a:blip r:embed="rId3"/>
          <a:stretch>
            <a:fillRect/>
          </a:stretch>
        </p:blipFill>
        <p:spPr>
          <a:xfrm>
            <a:off x="6242975" y="1952572"/>
            <a:ext cx="2486025" cy="3286125"/>
          </a:xfrm>
          <a:prstGeom prst="rect">
            <a:avLst/>
          </a:prstGeom>
        </p:spPr>
      </p:pic>
      <p:sp>
        <p:nvSpPr>
          <p:cNvPr id="7" name="Down Arrow 6"/>
          <p:cNvSpPr/>
          <p:nvPr/>
        </p:nvSpPr>
        <p:spPr>
          <a:xfrm>
            <a:off x="1054820" y="4972632"/>
            <a:ext cx="378691" cy="672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6789" y="5981435"/>
            <a:ext cx="192116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Bảo vệ</a:t>
            </a:r>
            <a:endParaRPr lang="en-US" sz="2800">
              <a:latin typeface="Times New Roman" panose="02020603050405020304" pitchFamily="18" charset="0"/>
              <a:cs typeface="Times New Roman" panose="02020603050405020304" pitchFamily="18" charset="0"/>
            </a:endParaRPr>
          </a:p>
        </p:txBody>
      </p:sp>
      <p:sp>
        <p:nvSpPr>
          <p:cNvPr id="9" name="TextBox 8"/>
          <p:cNvSpPr txBox="1"/>
          <p:nvPr/>
        </p:nvSpPr>
        <p:spPr>
          <a:xfrm>
            <a:off x="1915044" y="5752200"/>
            <a:ext cx="510309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Dẫn truyền nước, muối khoáng, chất dinh dưỡng</a:t>
            </a:r>
            <a:endParaRPr lang="en-US" sz="2800">
              <a:latin typeface="Times New Roman" panose="02020603050405020304" pitchFamily="18" charset="0"/>
              <a:cs typeface="Times New Roman" panose="02020603050405020304" pitchFamily="18" charset="0"/>
            </a:endParaRPr>
          </a:p>
        </p:txBody>
      </p:sp>
      <p:sp>
        <p:nvSpPr>
          <p:cNvPr id="10" name="Down Arrow 9"/>
          <p:cNvSpPr/>
          <p:nvPr/>
        </p:nvSpPr>
        <p:spPr>
          <a:xfrm>
            <a:off x="3475007" y="5080986"/>
            <a:ext cx="331933" cy="671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310032" y="5436851"/>
            <a:ext cx="350982" cy="636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07242" y="6073453"/>
            <a:ext cx="192116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Vận động</a:t>
            </a:r>
            <a:endParaRPr lang="en-US" sz="2800">
              <a:latin typeface="Times New Roman" panose="02020603050405020304" pitchFamily="18" charset="0"/>
              <a:cs typeface="Times New Roman" panose="02020603050405020304" pitchFamily="18" charset="0"/>
            </a:endParaRPr>
          </a:p>
        </p:txBody>
      </p:sp>
      <p:sp>
        <p:nvSpPr>
          <p:cNvPr id="13" name="Rectangle 12"/>
          <p:cNvSpPr/>
          <p:nvPr/>
        </p:nvSpPr>
        <p:spPr>
          <a:xfrm>
            <a:off x="1767667" y="699220"/>
            <a:ext cx="8134494" cy="84729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Câu 1: Sự khác nhau về kích thước và hình dạng của tế bào có ý nghĩa gì đối với sinh vật?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9208996" y="2172761"/>
            <a:ext cx="2780907" cy="284530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Sự khác nhau về kích thước và hình dạng của tế bào để phù hợp với chức năng mà tế bào đảm nhận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 name="TextBox 6"/>
          <p:cNvSpPr txBox="1"/>
          <p:nvPr/>
        </p:nvSpPr>
        <p:spPr>
          <a:xfrm>
            <a:off x="4186369" y="-147567"/>
            <a:ext cx="2706413" cy="706755"/>
          </a:xfrm>
          <a:prstGeom prst="rect">
            <a:avLst/>
          </a:prstGeom>
          <a:noFill/>
        </p:spPr>
        <p:txBody>
          <a:bodyPr wrap="square" rtlCol="0">
            <a:spAutoFit/>
          </a:bodyPr>
          <a:p>
            <a:pPr algn="ctr"/>
            <a:r>
              <a:rPr lang="en-US" sz="4000" b="1" u="sng" dirty="0">
                <a:solidFill>
                  <a:srgbClr val="0C60A1"/>
                </a:solidFill>
                <a:latin typeface="Times New Roman" panose="02020603050405020304" pitchFamily="18" charset="0"/>
                <a:ea typeface="Roboto" panose="02000000000000000000" pitchFamily="2" charset="0"/>
                <a:cs typeface="Times New Roman" panose="02020603050405020304" pitchFamily="18" charset="0"/>
              </a:rPr>
              <a:t>Luyện tập</a:t>
            </a:r>
            <a:endParaRPr lang="en-US" sz="4000" b="1" u="sng" dirty="0">
              <a:solidFill>
                <a:srgbClr val="0C60A1"/>
              </a:solidFill>
              <a:latin typeface="Times New Roman" panose="02020603050405020304" pitchFamily="18" charset="0"/>
              <a:ea typeface="Roboto" panose="02000000000000000000" pitchFamily="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plus(in)">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3" grpId="1"/>
      <p:bldP spid="13" grpId="1" animBg="1"/>
      <p:bldP spid="15" grpId="0" animBg="1"/>
      <p:bldP spid="15" grpId="1" animBg="1"/>
      <p:bldP spid="7" grpId="0" animBg="1"/>
      <p:bldP spid="8" grpId="0"/>
      <p:bldP spid="10" grpId="0" animBg="1"/>
      <p:bldP spid="9" grpId="0"/>
      <p:bldP spid="11" grpId="0" animBg="1"/>
      <p:bldP spid="12" grpId="0"/>
      <p:bldP spid="7" grpId="1" animBg="1"/>
      <p:bldP spid="8" grpId="1"/>
      <p:bldP spid="10" grpId="1" animBg="1"/>
      <p:bldP spid="9" grpId="1"/>
      <p:bldP spid="11" grpId="1" animBg="1"/>
      <p:bldP spid="1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59153" y="994719"/>
            <a:ext cx="8137525" cy="30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b="1" dirty="0" err="1">
                <a:solidFill>
                  <a:srgbClr val="008000"/>
                </a:solidFill>
                <a:latin typeface="Times New Roman" panose="02020603050405020304" pitchFamily="18" charset="0"/>
                <a:cs typeface="Times New Roman" panose="02020603050405020304" pitchFamily="18" charset="0"/>
              </a:rPr>
              <a:t>Hãy</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chọn</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đáp</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án</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đúng</a:t>
            </a:r>
            <a:endParaRPr lang="en-US" altLang="en-US" b="1" dirty="0">
              <a:solidFill>
                <a:srgbClr val="008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Câu 2: Vật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nào</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sau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err="1">
                <a:solidFill>
                  <a:srgbClr val="FF0000"/>
                </a:solidFill>
                <a:latin typeface="Times New Roman" panose="02020603050405020304" pitchFamily="18" charset="0"/>
                <a:cs typeface="Times New Roman" panose="02020603050405020304" pitchFamily="18" charset="0"/>
              </a:rPr>
              <a:t>đây</a:t>
            </a:r>
            <a:r>
              <a:rPr lang="en-US" altLang="en-US">
                <a:solidFill>
                  <a:srgbClr val="FF0000"/>
                </a:solidFill>
                <a:latin typeface="Times New Roman" panose="02020603050405020304" pitchFamily="18" charset="0"/>
                <a:cs typeface="Times New Roman" panose="02020603050405020304" pitchFamily="18" charset="0"/>
              </a:rPr>
              <a:t> có cấu tạo từ tế bào?</a:t>
            </a:r>
            <a:endParaRPr lang="en-US" altLang="en-US" dirty="0">
              <a:solidFill>
                <a:srgbClr val="FF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vi-VN" altLang="en-US" dirty="0">
                <a:solidFill>
                  <a:srgbClr val="000000"/>
                </a:solidFill>
                <a:latin typeface="Times New Roman" panose="02020603050405020304" pitchFamily="18" charset="0"/>
                <a:cs typeface="Times New Roman" panose="02020603050405020304" pitchFamily="18" charset="0"/>
              </a:rPr>
              <a:t>A</a:t>
            </a:r>
            <a:r>
              <a:rPr lang="vi-VN" altLang="en-US">
                <a:solidFill>
                  <a:srgbClr val="000000"/>
                </a:solidFill>
                <a:latin typeface="Times New Roman" panose="02020603050405020304" pitchFamily="18" charset="0"/>
                <a:cs typeface="Times New Roman" panose="02020603050405020304" pitchFamily="18" charset="0"/>
              </a:rPr>
              <a:t>. </a:t>
            </a:r>
            <a:r>
              <a:rPr lang="en-US" altLang="en-US">
                <a:solidFill>
                  <a:srgbClr val="000000"/>
                </a:solidFill>
                <a:latin typeface="Times New Roman" panose="02020603050405020304" pitchFamily="18" charset="0"/>
                <a:cs typeface="Times New Roman" panose="02020603050405020304" pitchFamily="18" charset="0"/>
              </a:rPr>
              <a:t>Xe ô tô</a:t>
            </a:r>
            <a:endParaRPr lang="vi-VN" altLang="en-US" dirty="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vi-VN" altLang="en-US" dirty="0">
                <a:solidFill>
                  <a:srgbClr val="000000"/>
                </a:solidFill>
                <a:latin typeface="Times New Roman" panose="02020603050405020304" pitchFamily="18" charset="0"/>
                <a:cs typeface="Times New Roman" panose="02020603050405020304" pitchFamily="18" charset="0"/>
              </a:rPr>
              <a:t>B</a:t>
            </a:r>
            <a:r>
              <a:rPr lang="vi-VN" altLang="en-US">
                <a:solidFill>
                  <a:srgbClr val="000000"/>
                </a:solidFill>
                <a:latin typeface="Times New Roman" panose="02020603050405020304" pitchFamily="18" charset="0"/>
                <a:cs typeface="Times New Roman" panose="02020603050405020304" pitchFamily="18" charset="0"/>
              </a:rPr>
              <a:t>. </a:t>
            </a:r>
            <a:r>
              <a:rPr lang="en-US" altLang="en-US">
                <a:solidFill>
                  <a:srgbClr val="000000"/>
                </a:solidFill>
                <a:latin typeface="Times New Roman" panose="02020603050405020304" pitchFamily="18" charset="0"/>
                <a:cs typeface="Times New Roman" panose="02020603050405020304" pitchFamily="18" charset="0"/>
              </a:rPr>
              <a:t>Ngôi nhà</a:t>
            </a:r>
            <a:endParaRPr lang="vi-VN" altLang="en-US" dirty="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vi-VN" altLang="en-US" dirty="0">
                <a:solidFill>
                  <a:srgbClr val="000000"/>
                </a:solidFill>
                <a:latin typeface="Times New Roman" panose="02020603050405020304" pitchFamily="18" charset="0"/>
                <a:cs typeface="Times New Roman" panose="02020603050405020304" pitchFamily="18" charset="0"/>
              </a:rPr>
              <a:t>C</a:t>
            </a:r>
            <a:r>
              <a:rPr lang="vi-VN" altLang="en-US">
                <a:solidFill>
                  <a:srgbClr val="000000"/>
                </a:solidFill>
                <a:latin typeface="Times New Roman" panose="02020603050405020304" pitchFamily="18" charset="0"/>
                <a:cs typeface="Times New Roman" panose="02020603050405020304" pitchFamily="18" charset="0"/>
              </a:rPr>
              <a:t>. </a:t>
            </a:r>
            <a:r>
              <a:rPr lang="en-US" altLang="en-US">
                <a:solidFill>
                  <a:srgbClr val="000000"/>
                </a:solidFill>
                <a:latin typeface="Times New Roman" panose="02020603050405020304" pitchFamily="18" charset="0"/>
                <a:cs typeface="Times New Roman" panose="02020603050405020304" pitchFamily="18" charset="0"/>
              </a:rPr>
              <a:t>Cây cầu</a:t>
            </a:r>
            <a:endParaRPr lang="vi-VN" altLang="en-US" dirty="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vi-VN" altLang="en-US" dirty="0">
                <a:solidFill>
                  <a:srgbClr val="000000"/>
                </a:solidFill>
                <a:latin typeface="Times New Roman" panose="02020603050405020304" pitchFamily="18" charset="0"/>
                <a:cs typeface="Times New Roman" panose="02020603050405020304" pitchFamily="18" charset="0"/>
              </a:rPr>
              <a:t>D. </a:t>
            </a:r>
            <a:r>
              <a:rPr lang="en-US" altLang="en-US" dirty="0" err="1">
                <a:solidFill>
                  <a:srgbClr val="000000"/>
                </a:solidFill>
                <a:latin typeface="Times New Roman" panose="02020603050405020304" pitchFamily="18" charset="0"/>
                <a:cs typeface="Times New Roman" panose="02020603050405020304" pitchFamily="18" charset="0"/>
              </a:rPr>
              <a:t>Cây</a:t>
            </a:r>
            <a:r>
              <a:rPr lang="en-US" altLang="en-US" dirty="0">
                <a:solidFill>
                  <a:srgbClr val="000000"/>
                </a:solidFill>
                <a:latin typeface="Times New Roman" panose="02020603050405020304" pitchFamily="18" charset="0"/>
                <a:cs typeface="Times New Roman" panose="02020603050405020304" pitchFamily="18" charset="0"/>
              </a:rPr>
              <a:t> cam</a:t>
            </a:r>
            <a:endParaRPr lang="vi-VN" altLang="en-US" dirty="0">
              <a:solidFill>
                <a:srgbClr val="000000"/>
              </a:solidFill>
              <a:latin typeface="Times New Roman" panose="02020603050405020304" pitchFamily="18" charset="0"/>
              <a:cs typeface="Times New Roman" panose="02020603050405020304" pitchFamily="18" charset="0"/>
            </a:endParaRPr>
          </a:p>
        </p:txBody>
      </p:sp>
      <p:sp>
        <p:nvSpPr>
          <p:cNvPr id="2867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6737D56-C9F5-4DB5-8B39-5331F4E0A3F2}" type="slidenum">
              <a:rPr lang="en-US" altLang="en-US" sz="1400"/>
            </a:fld>
            <a:endParaRPr lang="en-US" altLang="en-US" sz="1400"/>
          </a:p>
        </p:txBody>
      </p:sp>
    </p:spTree>
    <p:custDataLst>
      <p:tags r:id="rId1"/>
    </p:custDataLst>
  </p:cSld>
  <p:clrMapOvr>
    <a:masterClrMapping/>
  </p:clrMapOvr>
  <p:transition spd="slow" advTm="345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4339" y="2464625"/>
            <a:ext cx="10183091" cy="2245360"/>
          </a:xfrm>
          <a:prstGeom prst="rect">
            <a:avLst/>
          </a:prstGeom>
          <a:noFill/>
        </p:spPr>
        <p:txBody>
          <a:bodyPr wrap="square">
            <a:spAutoFit/>
          </a:bodyPr>
          <a:lstStyle/>
          <a:p>
            <a:pPr marL="514350" indent="-514350" algn="just">
              <a:buAutoNum type="arabicPeriod"/>
            </a:pPr>
            <a:r>
              <a:rPr lang="vi-VN" sz="2800" i="0">
                <a:effectLst/>
                <a:latin typeface="Times New Roman" panose="02020603050405020304" pitchFamily="18" charset="0"/>
                <a:ea typeface="Roboto" panose="02000000000000000000" pitchFamily="2" charset="0"/>
                <a:cs typeface="Times New Roman" panose="02020603050405020304" pitchFamily="18" charset="0"/>
              </a:rPr>
              <a:t>Học bài</a:t>
            </a:r>
            <a:endParaRPr lang="en-US" sz="2800" i="0">
              <a:effectLst/>
              <a:latin typeface="Times New Roman" panose="02020603050405020304" pitchFamily="18" charset="0"/>
              <a:ea typeface="Roboto" panose="02000000000000000000" pitchFamily="2" charset="0"/>
              <a:cs typeface="Times New Roman" panose="02020603050405020304" pitchFamily="18" charset="0"/>
            </a:endParaRPr>
          </a:p>
          <a:p>
            <a:pPr marL="514350" indent="-514350" algn="just">
              <a:buAutoNum type="arabicPeriod"/>
            </a:pPr>
            <a:r>
              <a:rPr lang="en-US" sz="2800">
                <a:latin typeface="Times New Roman" panose="02020603050405020304" pitchFamily="18" charset="0"/>
                <a:ea typeface="Roboto" panose="02000000000000000000" pitchFamily="2" charset="0"/>
                <a:cs typeface="Times New Roman" panose="02020603050405020304" pitchFamily="18" charset="0"/>
              </a:rPr>
              <a:t>Soạn</a:t>
            </a:r>
            <a:r>
              <a:rPr lang="vi-VN" sz="2800">
                <a:latin typeface="Times New Roman" panose="02020603050405020304" pitchFamily="18" charset="0"/>
                <a:ea typeface="Roboto" panose="02000000000000000000" pitchFamily="2" charset="0"/>
                <a:cs typeface="Times New Roman" panose="02020603050405020304" pitchFamily="18" charset="0"/>
              </a:rPr>
              <a:t> trước </a:t>
            </a:r>
            <a:r>
              <a:rPr lang="en-US" sz="2800" err="1">
                <a:latin typeface="Times New Roman" panose="02020603050405020304" pitchFamily="18" charset="0"/>
                <a:ea typeface="Roboto" panose="02000000000000000000" pitchFamily="2" charset="0"/>
                <a:cs typeface="Times New Roman" panose="02020603050405020304" pitchFamily="18" charset="0"/>
              </a:rPr>
              <a:t>phần</a:t>
            </a:r>
            <a:r>
              <a:rPr lang="en-US" sz="2800">
                <a:latin typeface="Times New Roman" panose="02020603050405020304" pitchFamily="18" charset="0"/>
                <a:ea typeface="Roboto" panose="02000000000000000000" pitchFamily="2" charset="0"/>
                <a:cs typeface="Times New Roman" panose="02020603050405020304" pitchFamily="18" charset="0"/>
              </a:rPr>
              <a:t> Các thành phần chính của tế bào. B</a:t>
            </a:r>
            <a:r>
              <a:rPr lang="vi-VN" sz="2800">
                <a:latin typeface="Times New Roman" panose="02020603050405020304" pitchFamily="18" charset="0"/>
                <a:ea typeface="Roboto" panose="02000000000000000000" pitchFamily="2" charset="0"/>
                <a:cs typeface="Times New Roman" panose="02020603050405020304" pitchFamily="18" charset="0"/>
              </a:rPr>
              <a:t>ài </a:t>
            </a:r>
            <a:r>
              <a:rPr lang="en-US" sz="2800">
                <a:latin typeface="Times New Roman" panose="02020603050405020304" pitchFamily="18" charset="0"/>
                <a:ea typeface="Roboto" panose="02000000000000000000" pitchFamily="2" charset="0"/>
                <a:cs typeface="Times New Roman" panose="02020603050405020304" pitchFamily="18" charset="0"/>
              </a:rPr>
              <a:t>17. Tế Bào</a:t>
            </a:r>
            <a:endParaRPr lang="en-US" sz="2800">
              <a:latin typeface="Times New Roman" panose="02020603050405020304" pitchFamily="18" charset="0"/>
              <a:ea typeface="Roboto" panose="02000000000000000000" pitchFamily="2" charset="0"/>
              <a:cs typeface="Times New Roman" panose="02020603050405020304" pitchFamily="18" charset="0"/>
            </a:endParaRPr>
          </a:p>
          <a:p>
            <a:pPr marL="457200" indent="-457200" algn="just">
              <a:buFont typeface="Arial" panose="020B0604020202020204" pitchFamily="34" charset="0"/>
              <a:buChar char="•"/>
            </a:pPr>
            <a:r>
              <a:rPr lang="en-US" sz="2800" i="0">
                <a:effectLst/>
                <a:latin typeface="Times New Roman" panose="02020603050405020304" pitchFamily="18" charset="0"/>
                <a:ea typeface="Roboto" panose="02000000000000000000" pitchFamily="2" charset="0"/>
                <a:cs typeface="Times New Roman" panose="02020603050405020304" pitchFamily="18" charset="0"/>
              </a:rPr>
              <a:t>Nêu được các thành phần chính của tế bào</a:t>
            </a:r>
            <a:endParaRPr lang="en-US" sz="2800" i="0">
              <a:effectLst/>
              <a:latin typeface="Times New Roman" panose="02020603050405020304" pitchFamily="18" charset="0"/>
              <a:ea typeface="Roboto" panose="02000000000000000000" pitchFamily="2" charset="0"/>
              <a:cs typeface="Times New Roman" panose="02020603050405020304" pitchFamily="18" charset="0"/>
            </a:endParaRPr>
          </a:p>
          <a:p>
            <a:pPr marL="457200" indent="-457200" algn="just">
              <a:buFont typeface="Arial" panose="020B0604020202020204" pitchFamily="34" charset="0"/>
              <a:buChar char="•"/>
            </a:pPr>
            <a:r>
              <a:rPr lang="en-US" sz="2800">
                <a:latin typeface="Times New Roman" panose="02020603050405020304" pitchFamily="18" charset="0"/>
                <a:ea typeface="Roboto" panose="02000000000000000000" pitchFamily="2" charset="0"/>
                <a:cs typeface="Times New Roman" panose="02020603050405020304" pitchFamily="18" charset="0"/>
              </a:rPr>
              <a:t>Nêu được chức năng của các thành phần chính của tế bào</a:t>
            </a:r>
            <a:endParaRPr lang="en-US" sz="2800">
              <a:latin typeface="Times New Roman" panose="02020603050405020304" pitchFamily="18" charset="0"/>
              <a:ea typeface="Roboto" panose="02000000000000000000" pitchFamily="2" charset="0"/>
              <a:cs typeface="Times New Roman" panose="02020603050405020304" pitchFamily="18" charset="0"/>
            </a:endParaRPr>
          </a:p>
          <a:p>
            <a:pPr marL="457200" indent="-457200" algn="just">
              <a:buFont typeface="Arial" panose="020B0604020202020204" pitchFamily="34" charset="0"/>
              <a:buChar char="•"/>
            </a:pPr>
            <a:r>
              <a:rPr lang="en-US" sz="2800" i="0">
                <a:effectLst/>
                <a:latin typeface="Times New Roman" panose="02020603050405020304" pitchFamily="18" charset="0"/>
                <a:ea typeface="Roboto" panose="02000000000000000000" pitchFamily="2" charset="0"/>
                <a:cs typeface="Times New Roman" panose="02020603050405020304" pitchFamily="18" charset="0"/>
              </a:rPr>
              <a:t>Biết tế bào nhân sơ và tế bào nhân thực.</a:t>
            </a:r>
            <a:endParaRPr lang="vi-VN" sz="2800" i="0">
              <a:effectLst/>
              <a:latin typeface="Times New Roman" panose="02020603050405020304" pitchFamily="18" charset="0"/>
              <a:ea typeface="Roboto" panose="02000000000000000000" pitchFamily="2" charset="0"/>
              <a:cs typeface="Times New Roman" panose="02020603050405020304" pitchFamily="18" charset="0"/>
            </a:endParaRPr>
          </a:p>
        </p:txBody>
      </p:sp>
      <p:sp>
        <p:nvSpPr>
          <p:cNvPr id="6" name="TextBox 5"/>
          <p:cNvSpPr txBox="1"/>
          <p:nvPr/>
        </p:nvSpPr>
        <p:spPr>
          <a:xfrm>
            <a:off x="2205355" y="746125"/>
            <a:ext cx="8068310" cy="706755"/>
          </a:xfrm>
          <a:prstGeom prst="rect">
            <a:avLst/>
          </a:prstGeom>
          <a:noFill/>
        </p:spPr>
        <p:txBody>
          <a:bodyPr wrap="square" rtlCol="0">
            <a:spAutoFit/>
          </a:bodyPr>
          <a:lstStyle/>
          <a:p>
            <a:pPr algn="ctr"/>
            <a:r>
              <a:rPr lang="vi-VN" sz="4000" b="1">
                <a:solidFill>
                  <a:srgbClr val="0C60A1"/>
                </a:solidFill>
                <a:latin typeface="Roboto" panose="02000000000000000000" pitchFamily="2" charset="0"/>
                <a:ea typeface="Roboto" panose="02000000000000000000" pitchFamily="2" charset="0"/>
              </a:rPr>
              <a:t>Nhiệm vụ về nhà</a:t>
            </a:r>
            <a:endParaRPr lang="en-US" sz="4000" b="1">
              <a:solidFill>
                <a:srgbClr val="0C60A1"/>
              </a:solidFill>
              <a:latin typeface="Roboto" panose="02000000000000000000" pitchFamily="2" charset="0"/>
              <a:ea typeface="Roboto" panose="02000000000000000000" pitchFamily="2" charset="0"/>
            </a:endParaRPr>
          </a:p>
        </p:txBody>
      </p:sp>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grpSp>
        <p:nvGrpSpPr>
          <p:cNvPr id="7" name="Group 6"/>
          <p:cNvGrpSpPr/>
          <p:nvPr/>
        </p:nvGrpSpPr>
        <p:grpSpPr>
          <a:xfrm>
            <a:off x="478614" y="441689"/>
            <a:ext cx="4479636" cy="3469987"/>
            <a:chOff x="572655" y="390066"/>
            <a:chExt cx="4479636" cy="3469987"/>
          </a:xfrm>
        </p:grpSpPr>
        <p:pic>
          <p:nvPicPr>
            <p:cNvPr id="3" name="Picture 2"/>
            <p:cNvPicPr>
              <a:picLocks noChangeAspect="1"/>
            </p:cNvPicPr>
            <p:nvPr/>
          </p:nvPicPr>
          <p:blipFill>
            <a:blip r:embed="rId1"/>
            <a:stretch>
              <a:fillRect/>
            </a:stretch>
          </p:blipFill>
          <p:spPr>
            <a:xfrm>
              <a:off x="572655" y="390066"/>
              <a:ext cx="4479636" cy="3469987"/>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4" name="Picture 3"/>
            <p:cNvPicPr>
              <a:picLocks noChangeAspect="1"/>
            </p:cNvPicPr>
            <p:nvPr/>
          </p:nvPicPr>
          <p:blipFill>
            <a:blip r:embed="rId2"/>
            <a:stretch>
              <a:fillRect/>
            </a:stretch>
          </p:blipFill>
          <p:spPr>
            <a:xfrm>
              <a:off x="1421823" y="2783728"/>
              <a:ext cx="1390650" cy="1076325"/>
            </a:xfrm>
            <a:prstGeom prst="rect">
              <a:avLst/>
            </a:prstGeom>
            <a:ln>
              <a:noFill/>
            </a:ln>
          </p:spPr>
          <p:style>
            <a:lnRef idx="2">
              <a:schemeClr val="accent5"/>
            </a:lnRef>
            <a:fillRef idx="1">
              <a:schemeClr val="lt1"/>
            </a:fillRef>
            <a:effectRef idx="0">
              <a:schemeClr val="accent5"/>
            </a:effectRef>
            <a:fontRef idx="minor">
              <a:schemeClr val="dk1"/>
            </a:fontRef>
          </p:style>
        </p:pic>
      </p:grpSp>
      <p:pic>
        <p:nvPicPr>
          <p:cNvPr id="5" name="Picture 26" descr="Kết quả hình ảnh cho Hình ảnh lỗ tổ ong"/>
          <p:cNvPicPr>
            <a:picLocks noChangeAspect="1" noChangeArrowheads="1"/>
          </p:cNvPicPr>
          <p:nvPr/>
        </p:nvPicPr>
        <p:blipFill>
          <a:blip r:embed="rId3"/>
          <a:srcRect/>
          <a:stretch>
            <a:fillRect/>
          </a:stretch>
        </p:blipFill>
        <p:spPr bwMode="auto">
          <a:xfrm>
            <a:off x="6619516" y="272713"/>
            <a:ext cx="5129137" cy="3235282"/>
          </a:xfrm>
          <a:prstGeom prst="parallelogram">
            <a:avLst>
              <a:gd name="adj" fmla="val 15579"/>
            </a:avLst>
          </a:prstGeom>
          <a:noFill/>
          <a:ln>
            <a:noFill/>
          </a:ln>
        </p:spPr>
      </p:pic>
      <p:sp>
        <p:nvSpPr>
          <p:cNvPr id="6" name="Rectangle 5"/>
          <p:cNvSpPr/>
          <p:nvPr/>
        </p:nvSpPr>
        <p:spPr>
          <a:xfrm>
            <a:off x="478614" y="4075161"/>
            <a:ext cx="4712222" cy="1014380"/>
          </a:xfrm>
          <a:prstGeom prst="rect">
            <a:avLst/>
          </a:prstGeom>
        </p:spPr>
        <p:txBody>
          <a:bodyPr wrap="square">
            <a:spAutoFit/>
          </a:bodyPr>
          <a:lstStyle/>
          <a:p>
            <a:pPr>
              <a:lnSpc>
                <a:spcPct val="107000"/>
              </a:lnSpc>
              <a:spcAft>
                <a:spcPts val="8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 vị cơ sở cấu tạo nên ngôi nhà là gì?</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6831373" y="4179412"/>
            <a:ext cx="5078745" cy="1014380"/>
          </a:xfrm>
          <a:prstGeom prst="rect">
            <a:avLst/>
          </a:prstGeom>
          <a:ln>
            <a:solidFill>
              <a:srgbClr val="00B0F0"/>
            </a:solidFill>
          </a:ln>
        </p:spPr>
        <p:txBody>
          <a:bodyPr wrap="square">
            <a:spAutoFit/>
          </a:bodyPr>
          <a:lstStyle/>
          <a:p>
            <a:pPr>
              <a:lnSpc>
                <a:spcPct val="107000"/>
              </a:lnSpc>
              <a:spcAft>
                <a:spcPts val="8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 vị cơ sở cấu tạo nên tổ ong là mỗi khoang nhỏ.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grpSp>
        <p:nvGrpSpPr>
          <p:cNvPr id="7" name="Group 6"/>
          <p:cNvGrpSpPr/>
          <p:nvPr/>
        </p:nvGrpSpPr>
        <p:grpSpPr>
          <a:xfrm>
            <a:off x="256943" y="2708707"/>
            <a:ext cx="3511493" cy="3405765"/>
            <a:chOff x="572655" y="390066"/>
            <a:chExt cx="4182592" cy="3469987"/>
          </a:xfrm>
        </p:grpSpPr>
        <p:pic>
          <p:nvPicPr>
            <p:cNvPr id="3" name="Picture 2"/>
            <p:cNvPicPr>
              <a:picLocks noChangeAspect="1"/>
            </p:cNvPicPr>
            <p:nvPr/>
          </p:nvPicPr>
          <p:blipFill>
            <a:blip r:embed="rId1"/>
            <a:stretch>
              <a:fillRect/>
            </a:stretch>
          </p:blipFill>
          <p:spPr>
            <a:xfrm>
              <a:off x="572655" y="390066"/>
              <a:ext cx="4182592" cy="3469987"/>
            </a:xfrm>
            <a:prstGeom prst="rect">
              <a:avLst/>
            </a:prstGeom>
          </p:spPr>
        </p:pic>
        <p:pic>
          <p:nvPicPr>
            <p:cNvPr id="4" name="Picture 3"/>
            <p:cNvPicPr>
              <a:picLocks noChangeAspect="1"/>
            </p:cNvPicPr>
            <p:nvPr/>
          </p:nvPicPr>
          <p:blipFill>
            <a:blip r:embed="rId2"/>
            <a:stretch>
              <a:fillRect/>
            </a:stretch>
          </p:blipFill>
          <p:spPr>
            <a:xfrm>
              <a:off x="1421823" y="2783728"/>
              <a:ext cx="1390650" cy="1076325"/>
            </a:xfrm>
            <a:prstGeom prst="rect">
              <a:avLst/>
            </a:prstGeom>
          </p:spPr>
        </p:pic>
      </p:grpSp>
      <p:pic>
        <p:nvPicPr>
          <p:cNvPr id="5" name="Picture 26" descr="Kết quả hình ảnh cho Hình ảnh lỗ tổ ong"/>
          <p:cNvPicPr>
            <a:picLocks noChangeAspect="1" noChangeArrowheads="1"/>
          </p:cNvPicPr>
          <p:nvPr/>
        </p:nvPicPr>
        <p:blipFill>
          <a:blip r:embed="rId3"/>
          <a:srcRect/>
          <a:stretch>
            <a:fillRect/>
          </a:stretch>
        </p:blipFill>
        <p:spPr bwMode="auto">
          <a:xfrm>
            <a:off x="3639127" y="3030324"/>
            <a:ext cx="3069430" cy="3084148"/>
          </a:xfrm>
          <a:prstGeom prst="parallelogram">
            <a:avLst>
              <a:gd name="adj" fmla="val 15579"/>
            </a:avLst>
          </a:prstGeom>
          <a:noFill/>
          <a:ln>
            <a:noFill/>
          </a:ln>
        </p:spPr>
      </p:pic>
      <p:sp>
        <p:nvSpPr>
          <p:cNvPr id="10" name="Cloud Callout 9"/>
          <p:cNvSpPr/>
          <p:nvPr/>
        </p:nvSpPr>
        <p:spPr>
          <a:xfrm>
            <a:off x="674255" y="0"/>
            <a:ext cx="5735781" cy="2521527"/>
          </a:xfrm>
          <a:prstGeom prst="cloudCallout">
            <a:avLst/>
          </a:prstGeom>
          <a:solidFill>
            <a:srgbClr val="D9FB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Mỗi viên gạch trong một ngôi nhà, mỗi khoang nhỏ trong một tổ ong đều là những đơn vị cơ sở trong hệ thống lớn.</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7770915" y="569789"/>
            <a:ext cx="4088575" cy="3292628"/>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Times New Roman" panose="02020603050405020304" pitchFamily="18" charset="0"/>
                <a:cs typeface="Times New Roman" panose="02020603050405020304" pitchFamily="18" charset="0"/>
              </a:rPr>
              <a:t>Vậy em hãy đoán xem trong </a:t>
            </a:r>
            <a:r>
              <a:rPr lang="en-US" sz="2800" b="1">
                <a:solidFill>
                  <a:srgbClr val="FF0000"/>
                </a:solidFill>
                <a:latin typeface="Times New Roman" panose="02020603050405020304" pitchFamily="18" charset="0"/>
                <a:cs typeface="Times New Roman" panose="02020603050405020304" pitchFamily="18" charset="0"/>
              </a:rPr>
              <a:t>cơ thể sống</a:t>
            </a:r>
            <a:r>
              <a:rPr lang="en-US" sz="2800" b="1">
                <a:solidFill>
                  <a:schemeClr val="tx1"/>
                </a:solidFill>
                <a:latin typeface="Times New Roman" panose="02020603050405020304" pitchFamily="18" charset="0"/>
                <a:cs typeface="Times New Roman" panose="02020603050405020304" pitchFamily="18" charset="0"/>
              </a:rPr>
              <a:t>,  đơn vị cơ sở đó là gì?</a:t>
            </a:r>
            <a:endParaRPr lang="en-US"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sp>
        <p:nvSpPr>
          <p:cNvPr id="4" name="TextBox 3"/>
          <p:cNvSpPr txBox="1"/>
          <p:nvPr/>
        </p:nvSpPr>
        <p:spPr>
          <a:xfrm>
            <a:off x="801279" y="240481"/>
            <a:ext cx="10284644" cy="583565"/>
          </a:xfrm>
          <a:prstGeom prst="rect">
            <a:avLst/>
          </a:prstGeom>
          <a:solidFill>
            <a:schemeClr val="accent6">
              <a:lumMod val="20000"/>
              <a:lumOff val="80000"/>
            </a:schemeClr>
          </a:solidFill>
        </p:spPr>
        <p:txBody>
          <a:bodyPr wrap="square" rtlCol="0">
            <a:spAutoFit/>
          </a:bodyPr>
          <a:lstStyle/>
          <a:p>
            <a:pPr algn="ctr"/>
            <a:r>
              <a:rPr lang="en-US" sz="3200" b="1" u="sng">
                <a:solidFill>
                  <a:schemeClr val="accent2">
                    <a:lumMod val="75000"/>
                  </a:schemeClr>
                </a:solidFill>
                <a:latin typeface="Times New Roman" panose="02020603050405020304" pitchFamily="18" charset="0"/>
                <a:cs typeface="Times New Roman" panose="02020603050405020304" pitchFamily="18" charset="0"/>
              </a:rPr>
              <a:t>TIẾT 43- BÀI 17</a:t>
            </a:r>
            <a:r>
              <a:rPr lang="en-US" sz="3200" b="1">
                <a:solidFill>
                  <a:schemeClr val="accent2">
                    <a:lumMod val="75000"/>
                  </a:schemeClr>
                </a:solidFill>
                <a:latin typeface="Times New Roman" panose="02020603050405020304" pitchFamily="18" charset="0"/>
                <a:cs typeface="Times New Roman" panose="02020603050405020304" pitchFamily="18" charset="0"/>
              </a:rPr>
              <a:t>: TẾ BÀO</a:t>
            </a:r>
            <a:endParaRPr lang="en-US" sz="3200" b="1">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TextBox 3"/>
          <p:cNvSpPr txBox="1"/>
          <p:nvPr/>
        </p:nvSpPr>
        <p:spPr>
          <a:xfrm>
            <a:off x="1174001" y="1226283"/>
            <a:ext cx="9223129" cy="1383665"/>
          </a:xfrm>
          <a:prstGeom prst="rect">
            <a:avLst/>
          </a:prstGeom>
          <a:noFill/>
          <a:ln>
            <a:solidFill>
              <a:schemeClr val="accent1"/>
            </a:solidFill>
          </a:ln>
        </p:spPr>
        <p:txBody>
          <a:bodyPr wrap="square" rtlCol="0">
            <a:spAutoFit/>
          </a:bodyPr>
          <a:p>
            <a:r>
              <a:rPr lang="en-US" sz="2800" b="1" dirty="0">
                <a:latin typeface="Times New Roman" panose="02020603050405020304" pitchFamily="18" charset="0"/>
                <a:cs typeface="Times New Roman" panose="02020603050405020304" pitchFamily="18" charset="0"/>
              </a:rPr>
              <a:t>MỤC TIÊU</a:t>
            </a:r>
            <a:endParaRPr lang="en-US" sz="2800" b="1" dirty="0">
              <a:latin typeface="Times New Roman" panose="02020603050405020304" pitchFamily="18" charset="0"/>
              <a:cs typeface="Times New Roman" panose="02020603050405020304" pitchFamily="18" charset="0"/>
            </a:endParaRPr>
          </a:p>
          <a:p>
            <a:pPr indent="0">
              <a:buFontTx/>
              <a:buNone/>
            </a:pPr>
            <a:r>
              <a:rPr lang="en-US" sz="2800" dirty="0" err="1">
                <a:latin typeface="Times New Roman" panose="02020603050405020304" pitchFamily="18" charset="0"/>
                <a:cs typeface="Times New Roman" panose="02020603050405020304" pitchFamily="18" charset="0"/>
              </a:rPr>
              <a:t>- 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Nêu được kích thước, hình dạng của một số loại tế bào.</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500"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3" grpId="0" bldLvl="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sp>
        <p:nvSpPr>
          <p:cNvPr id="4" name="TextBox 3"/>
          <p:cNvSpPr txBox="1"/>
          <p:nvPr/>
        </p:nvSpPr>
        <p:spPr>
          <a:xfrm>
            <a:off x="801279" y="240481"/>
            <a:ext cx="10284644" cy="583565"/>
          </a:xfrm>
          <a:prstGeom prst="rect">
            <a:avLst/>
          </a:prstGeom>
          <a:solidFill>
            <a:schemeClr val="accent6">
              <a:lumMod val="20000"/>
              <a:lumOff val="80000"/>
            </a:schemeClr>
          </a:solidFill>
        </p:spPr>
        <p:txBody>
          <a:bodyPr wrap="square" rtlCol="0">
            <a:spAutoFit/>
          </a:bodyPr>
          <a:lstStyle/>
          <a:p>
            <a:pPr algn="ctr"/>
            <a:r>
              <a:rPr lang="en-US" sz="3200" b="1" u="sng">
                <a:solidFill>
                  <a:schemeClr val="accent2">
                    <a:lumMod val="75000"/>
                  </a:schemeClr>
                </a:solidFill>
                <a:latin typeface="Times New Roman" panose="02020603050405020304" pitchFamily="18" charset="0"/>
                <a:cs typeface="Times New Roman" panose="02020603050405020304" pitchFamily="18" charset="0"/>
              </a:rPr>
              <a:t>TIẾT 43- BÀI 17</a:t>
            </a:r>
            <a:r>
              <a:rPr lang="en-US" sz="3200" b="1">
                <a:solidFill>
                  <a:schemeClr val="accent2">
                    <a:lumMod val="75000"/>
                  </a:schemeClr>
                </a:solidFill>
                <a:latin typeface="Times New Roman" panose="02020603050405020304" pitchFamily="18" charset="0"/>
                <a:cs typeface="Times New Roman" panose="02020603050405020304" pitchFamily="18" charset="0"/>
              </a:rPr>
              <a:t>: TẾ BÀO</a:t>
            </a:r>
            <a:endParaRPr lang="en-US" sz="3200" b="1">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08463" y="2581934"/>
            <a:ext cx="6936509" cy="583565"/>
          </a:xfrm>
          <a:prstGeom prst="rect">
            <a:avLst/>
          </a:prstGeom>
          <a:noFill/>
        </p:spPr>
        <p:txBody>
          <a:bodyPr wrap="square" rtlCol="0">
            <a:spAutoFit/>
          </a:bodyPr>
          <a:lstStyle/>
          <a:p>
            <a:r>
              <a:rPr lang="en-US" sz="3200" b="1">
                <a:gradFill>
                  <a:gsLst>
                    <a:gs pos="0">
                      <a:srgbClr val="14CD68"/>
                    </a:gs>
                    <a:gs pos="100000">
                      <a:srgbClr val="0B6E38"/>
                    </a:gs>
                  </a:gsLst>
                  <a:lin scaled="0"/>
                </a:gradFill>
                <a:latin typeface="Times New Roman" panose="02020603050405020304" pitchFamily="18" charset="0"/>
                <a:cs typeface="Times New Roman" panose="02020603050405020304" pitchFamily="18" charset="0"/>
              </a:rPr>
              <a:t>a): Tìm hiểu tế bào là gì:</a:t>
            </a:r>
            <a:endParaRPr lang="en-US" sz="3200" b="1">
              <a:gradFill>
                <a:gsLst>
                  <a:gs pos="0">
                    <a:srgbClr val="14CD68"/>
                  </a:gs>
                  <a:gs pos="100000">
                    <a:srgbClr val="0B6E38"/>
                  </a:gs>
                </a:gsLst>
                <a:lin scaled="0"/>
              </a:gradFill>
              <a:latin typeface="Times New Roman" panose="02020603050405020304" pitchFamily="18" charset="0"/>
              <a:cs typeface="Times New Roman" panose="02020603050405020304" pitchFamily="18" charset="0"/>
            </a:endParaRPr>
          </a:p>
        </p:txBody>
      </p:sp>
      <p:sp>
        <p:nvSpPr>
          <p:cNvPr id="6" name="TextBox 4"/>
          <p:cNvSpPr txBox="1"/>
          <p:nvPr/>
        </p:nvSpPr>
        <p:spPr>
          <a:xfrm>
            <a:off x="1208405" y="1829435"/>
            <a:ext cx="6778625" cy="1599565"/>
          </a:xfrm>
          <a:prstGeom prst="rect">
            <a:avLst/>
          </a:prstGeom>
          <a:noFill/>
        </p:spPr>
        <p:txBody>
          <a:bodyPr wrap="square" rtlCol="0">
            <a:noAutofit/>
          </a:bodyPr>
          <a:p>
            <a:r>
              <a:rPr lang="en-US" sz="3200" b="1">
                <a:solidFill>
                  <a:srgbClr val="FF0000"/>
                </a:solidFill>
                <a:latin typeface="Times New Roman" panose="02020603050405020304" pitchFamily="18" charset="0"/>
                <a:cs typeface="Times New Roman" panose="02020603050405020304" pitchFamily="18" charset="0"/>
              </a:rPr>
              <a:t>1. Khái quát chung về tế bào:</a:t>
            </a:r>
            <a:endParaRPr lang="en-US" sz="3200" b="1">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6" grpId="0"/>
      <p:bldP spid="6" grpId="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pic>
        <p:nvPicPr>
          <p:cNvPr id="3" name="Picture 2"/>
          <p:cNvPicPr>
            <a:picLocks noChangeAspect="1"/>
          </p:cNvPicPr>
          <p:nvPr/>
        </p:nvPicPr>
        <p:blipFill>
          <a:blip r:embed="rId1"/>
          <a:stretch>
            <a:fillRect/>
          </a:stretch>
        </p:blipFill>
        <p:spPr>
          <a:xfrm>
            <a:off x="157017" y="845128"/>
            <a:ext cx="6446981" cy="5791200"/>
          </a:xfrm>
          <a:prstGeom prst="rect">
            <a:avLst/>
          </a:prstGeom>
        </p:spPr>
      </p:pic>
      <p:sp>
        <p:nvSpPr>
          <p:cNvPr id="4" name="Cloud 3"/>
          <p:cNvSpPr/>
          <p:nvPr/>
        </p:nvSpPr>
        <p:spPr>
          <a:xfrm>
            <a:off x="5966689" y="230909"/>
            <a:ext cx="5846619" cy="2456873"/>
          </a:xfrm>
          <a:prstGeom prst="cloud">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Quan sát hình 17.1, em hãy cho biết đơn vị cấu trúc nên cơ thể sinh vật là gì?</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825671" y="3450648"/>
            <a:ext cx="4987637" cy="214283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Mọi cơ thể sống (thực vật, động vật, con người…) đều được cấu tạo từ đơn vị rất nhỏ bé gọi là tế bào</a:t>
            </a:r>
            <a:endParaRPr 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graphicFrame>
        <p:nvGraphicFramePr>
          <p:cNvPr id="3" name="Table 2"/>
          <p:cNvGraphicFramePr>
            <a:graphicFrameLocks noGrp="1"/>
          </p:cNvGraphicFramePr>
          <p:nvPr/>
        </p:nvGraphicFramePr>
        <p:xfrm>
          <a:off x="267855" y="633640"/>
          <a:ext cx="11517745" cy="5942537"/>
        </p:xfrm>
        <a:graphic>
          <a:graphicData uri="http://schemas.openxmlformats.org/drawingml/2006/table">
            <a:tbl>
              <a:tblPr firstRow="1" firstCol="1" bandRow="1">
                <a:tableStyleId>{5C22544A-7EE6-4342-B048-85BDC9FD1C3A}</a:tableStyleId>
              </a:tblPr>
              <a:tblGrid>
                <a:gridCol w="8706463"/>
                <a:gridCol w="2811282"/>
              </a:tblGrid>
              <a:tr h="391160">
                <a:tc>
                  <a:txBody>
                    <a:bodyPr/>
                    <a:lstStyle/>
                    <a:p>
                      <a:pPr marL="0" marR="0" algn="ctr">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Câu hỏi</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Câu trả lời</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8731">
                <a:tc>
                  <a:txBody>
                    <a:bodyPr/>
                    <a:lstStyle/>
                    <a:p>
                      <a:pPr marL="0" marR="0">
                        <a:lnSpc>
                          <a:spcPct val="107000"/>
                        </a:lnSpc>
                        <a:spcBef>
                          <a:spcPts val="0"/>
                        </a:spcBef>
                        <a:spcAft>
                          <a:spcPts val="0"/>
                        </a:spcAft>
                      </a:pP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6222">
                <a:tc>
                  <a:txBody>
                    <a:bodyPr/>
                    <a:lstStyle/>
                    <a:p>
                      <a:pPr marL="0" marR="0">
                        <a:lnSpc>
                          <a:spcPct val="107000"/>
                        </a:lnSpc>
                        <a:spcBef>
                          <a:spcPts val="0"/>
                        </a:spcBef>
                        <a:spcAft>
                          <a:spcPts val="0"/>
                        </a:spcAft>
                      </a:pP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defRPr/>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8791">
                <a:tc>
                  <a:txBody>
                    <a:bodyPr/>
                    <a:lstStyle/>
                    <a:p>
                      <a:pPr marL="0" marR="0">
                        <a:lnSpc>
                          <a:spcPct val="107000"/>
                        </a:lnSpc>
                        <a:spcBef>
                          <a:spcPts val="0"/>
                        </a:spcBef>
                        <a:spcAft>
                          <a:spcPts val="0"/>
                        </a:spcAft>
                      </a:pP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90860">
                <a:tc>
                  <a:txBody>
                    <a:bodyPr/>
                    <a:lstStyle/>
                    <a:p>
                      <a:pPr marL="0" marR="0">
                        <a:lnSpc>
                          <a:spcPct val="107000"/>
                        </a:lnSpc>
                        <a:spcBef>
                          <a:spcPts val="0"/>
                        </a:spcBef>
                        <a:spcAft>
                          <a:spcPts val="0"/>
                        </a:spcAft>
                      </a:pP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7421">
                <a:tc>
                  <a:txBody>
                    <a:bodyPr/>
                    <a:lstStyle/>
                    <a:p>
                      <a:pPr marL="0" marR="0">
                        <a:lnSpc>
                          <a:spcPct val="107000"/>
                        </a:lnSpc>
                        <a:spcBef>
                          <a:spcPts val="0"/>
                        </a:spcBef>
                        <a:spcAft>
                          <a:spcPts val="0"/>
                        </a:spcAft>
                      </a:pP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9352">
                <a:tc>
                  <a:txBody>
                    <a:bodyPr/>
                    <a:lstStyle/>
                    <a:p>
                      <a:pPr marL="0" marR="0">
                        <a:lnSpc>
                          <a:spcPct val="107000"/>
                        </a:lnSpc>
                        <a:spcBef>
                          <a:spcPts val="0"/>
                        </a:spcBef>
                        <a:spcAft>
                          <a:spcPts val="0"/>
                        </a:spcAft>
                      </a:pP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extBox 3"/>
          <p:cNvSpPr txBox="1"/>
          <p:nvPr/>
        </p:nvSpPr>
        <p:spPr>
          <a:xfrm>
            <a:off x="2291665" y="38994"/>
            <a:ext cx="5325192" cy="584775"/>
          </a:xfrm>
          <a:prstGeom prst="rect">
            <a:avLst/>
          </a:prstGeom>
          <a:noFill/>
        </p:spPr>
        <p:txBody>
          <a:bodyPr wrap="square" rtlCol="0">
            <a:spAutoFit/>
          </a:bodyPr>
          <a:lstStyle/>
          <a:p>
            <a:r>
              <a:rPr lang="en-US" sz="3200" b="1">
                <a:solidFill>
                  <a:schemeClr val="accent6">
                    <a:lumMod val="75000"/>
                  </a:schemeClr>
                </a:solidFill>
                <a:latin typeface="Times New Roman" panose="02020603050405020304" pitchFamily="18" charset="0"/>
                <a:cs typeface="Times New Roman" panose="02020603050405020304" pitchFamily="18" charset="0"/>
              </a:rPr>
              <a:t>Chức năng của tế bào</a:t>
            </a:r>
            <a:endParaRPr lang="en-US" sz="3200"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0981" y="1006763"/>
            <a:ext cx="8617527"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1. Tế bào lấy các chất cần thiết và thải bỏ các chất không cần thiết ra môi trường là đang thực hiện chức năng gì?</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309417" y="1837760"/>
            <a:ext cx="8700653"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2. Tế bào tổng hợp và phân giải các chất hữu cơ tạo ra năng lượng cung cấp cho các hoạt động sống là đang thực hiện chức năng gì?</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309417" y="2613168"/>
            <a:ext cx="8659091"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3. Tế bào cơ có khả năng co dãn giúp cơ thể di chuyển, đây là chức năng gì của tế bào?</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309416" y="3434745"/>
            <a:ext cx="8659091"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4. Khi tế bào lớn lên và phân chia giúp cơ thể lớn lên và thay đổi hàng ngày, đây là chức năng gì của tế bào?</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p:cNvSpPr txBox="1"/>
          <p:nvPr/>
        </p:nvSpPr>
        <p:spPr>
          <a:xfrm>
            <a:off x="309416" y="4316334"/>
            <a:ext cx="8425374"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5. Khi đến tuổi trưởng thành, các tế bào sinh dục sẽ phân chia tạo ra tinh trùng và trứng, các tế bào này kết hợp để tạo ra các thể con. Vậy đây là chức năng gì của tế bào?</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235525" y="5470497"/>
            <a:ext cx="8774545" cy="1477328"/>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6. Các tế bào ở mắt thụ cảm ánh sáng để thực hiện các phản ứng phù hợp thích nghi với môi trường, vd trên thể hiện chức năng gì của tế bào?</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11" name="TextBox 10"/>
          <p:cNvSpPr txBox="1"/>
          <p:nvPr/>
        </p:nvSpPr>
        <p:spPr>
          <a:xfrm>
            <a:off x="9042400" y="1099095"/>
            <a:ext cx="2743200" cy="738664"/>
          </a:xfrm>
          <a:prstGeom prst="rect">
            <a:avLst/>
          </a:prstGeom>
          <a:noFill/>
        </p:spPr>
        <p:txBody>
          <a:bodyPr wrap="square" rtlCol="0">
            <a:spAutoFit/>
          </a:bodyPr>
          <a:lstStyle/>
          <a:p>
            <a:r>
              <a:rPr lang="en-US" sz="2400">
                <a:solidFill>
                  <a:srgbClr val="0C60A1"/>
                </a:solidFill>
                <a:latin typeface="Times New Roman" panose="02020603050405020304" pitchFamily="18" charset="0"/>
                <a:cs typeface="Times New Roman" panose="02020603050405020304" pitchFamily="18" charset="0"/>
              </a:rPr>
              <a:t>Trao đổi chất</a:t>
            </a:r>
            <a:endParaRPr lang="en-US" sz="2400">
              <a:solidFill>
                <a:srgbClr val="0C60A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12" name="Rectangle 11"/>
          <p:cNvSpPr/>
          <p:nvPr/>
        </p:nvSpPr>
        <p:spPr>
          <a:xfrm>
            <a:off x="9010070" y="1786079"/>
            <a:ext cx="2641460" cy="882678"/>
          </a:xfrm>
          <a:prstGeom prst="rect">
            <a:avLst/>
          </a:prstGeom>
        </p:spPr>
        <p:txBody>
          <a:bodyPr wrap="square">
            <a:spAutoFit/>
          </a:bodyPr>
          <a:lstStyle/>
          <a:p>
            <a:pPr>
              <a:lnSpc>
                <a:spcPct val="107000"/>
              </a:lnSpc>
              <a:defRPr/>
            </a:pPr>
            <a:r>
              <a:rPr lang="en-US" sz="2400">
                <a:solidFill>
                  <a:srgbClr val="0C60A1"/>
                </a:solidFill>
                <a:latin typeface="Times New Roman" panose="02020603050405020304" pitchFamily="18" charset="0"/>
                <a:cs typeface="Times New Roman" panose="02020603050405020304" pitchFamily="18" charset="0"/>
              </a:rPr>
              <a:t>Chuyển hóa năng lượng</a:t>
            </a:r>
            <a:endParaRPr lang="en-US" sz="2400">
              <a:solidFill>
                <a:srgbClr val="0C60A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9042400" y="2747080"/>
            <a:ext cx="1657023" cy="487506"/>
          </a:xfrm>
          <a:prstGeom prst="rect">
            <a:avLst/>
          </a:prstGeom>
        </p:spPr>
        <p:txBody>
          <a:bodyPr wrap="square">
            <a:spAutoFit/>
          </a:bodyPr>
          <a:lstStyle/>
          <a:p>
            <a:pPr>
              <a:lnSpc>
                <a:spcPct val="107000"/>
              </a:lnSpc>
            </a:pPr>
            <a:r>
              <a:rPr lang="en-US" sz="2400">
                <a:solidFill>
                  <a:srgbClr val="0C60A1"/>
                </a:solidFill>
                <a:latin typeface="Times New Roman" panose="02020603050405020304" pitchFamily="18" charset="0"/>
                <a:cs typeface="Times New Roman" panose="02020603050405020304" pitchFamily="18" charset="0"/>
              </a:rPr>
              <a:t>Vận động</a:t>
            </a:r>
            <a:endParaRPr lang="en-US" sz="2400">
              <a:solidFill>
                <a:srgbClr val="0C60A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8968506" y="3397049"/>
            <a:ext cx="2683023" cy="856068"/>
          </a:xfrm>
          <a:prstGeom prst="rect">
            <a:avLst/>
          </a:prstGeom>
        </p:spPr>
        <p:txBody>
          <a:bodyPr wrap="square">
            <a:spAutoFit/>
          </a:bodyPr>
          <a:lstStyle/>
          <a:p>
            <a:pPr>
              <a:lnSpc>
                <a:spcPct val="107000"/>
              </a:lnSpc>
            </a:pPr>
            <a:r>
              <a:rPr lang="en-US" sz="2400">
                <a:solidFill>
                  <a:srgbClr val="0C60A1"/>
                </a:solidFill>
                <a:latin typeface="Times New Roman" panose="02020603050405020304" pitchFamily="18" charset="0"/>
                <a:cs typeface="Times New Roman" panose="02020603050405020304" pitchFamily="18" charset="0"/>
              </a:rPr>
              <a:t>Sinh trưởng và phát triển</a:t>
            </a:r>
            <a:endParaRPr lang="en-US" sz="2400">
              <a:solidFill>
                <a:srgbClr val="0C60A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9094564" y="4415580"/>
            <a:ext cx="1236236" cy="460895"/>
          </a:xfrm>
          <a:prstGeom prst="rect">
            <a:avLst/>
          </a:prstGeom>
        </p:spPr>
        <p:txBody>
          <a:bodyPr wrap="none">
            <a:spAutoFit/>
          </a:bodyPr>
          <a:lstStyle/>
          <a:p>
            <a:pPr>
              <a:lnSpc>
                <a:spcPct val="107000"/>
              </a:lnSpc>
            </a:pPr>
            <a:r>
              <a:rPr lang="en-US" sz="2400">
                <a:solidFill>
                  <a:srgbClr val="0C60A1"/>
                </a:solidFill>
                <a:latin typeface="Times New Roman" panose="02020603050405020304" pitchFamily="18" charset="0"/>
                <a:cs typeface="Times New Roman" panose="02020603050405020304" pitchFamily="18" charset="0"/>
              </a:rPr>
              <a:t>Sinh sản</a:t>
            </a:r>
            <a:endParaRPr lang="en-US" sz="2400">
              <a:solidFill>
                <a:srgbClr val="0C60A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9081449" y="5600264"/>
            <a:ext cx="1316386" cy="460895"/>
          </a:xfrm>
          <a:prstGeom prst="rect">
            <a:avLst/>
          </a:prstGeom>
        </p:spPr>
        <p:txBody>
          <a:bodyPr wrap="none">
            <a:spAutoFit/>
          </a:bodyPr>
          <a:lstStyle/>
          <a:p>
            <a:pPr>
              <a:lnSpc>
                <a:spcPct val="107000"/>
              </a:lnSpc>
            </a:pPr>
            <a:r>
              <a:rPr lang="en-US" sz="2400">
                <a:solidFill>
                  <a:srgbClr val="0C60A1"/>
                </a:solidFill>
                <a:latin typeface="Times New Roman" panose="02020603050405020304" pitchFamily="18" charset="0"/>
                <a:cs typeface="Times New Roman" panose="02020603050405020304" pitchFamily="18" charset="0"/>
              </a:rPr>
              <a:t>Cảm ứng</a:t>
            </a:r>
            <a:endParaRPr lang="en-US" sz="2400">
              <a:solidFill>
                <a:srgbClr val="0C60A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strVal val="#ppt_w*0.70"/>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Effect transition="in" filter="fade">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heel(1)">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linds(horizont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heel(1)">
                                      <p:cBhvr>
                                        <p:cTn id="6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4" grpId="1"/>
      <p:bldP spid="5" grpId="1"/>
      <p:bldP spid="6" grpId="1"/>
      <p:bldP spid="7" grpId="1"/>
      <p:bldP spid="8" grpId="1"/>
      <p:bldP spid="9" grpId="1"/>
      <p:bldP spid="10" grpId="1"/>
      <p:bldP spid="11" grpId="0"/>
      <p:bldP spid="11" grpId="1"/>
      <p:bldP spid="12" grpId="0"/>
      <p:bldP spid="12" grpId="1"/>
      <p:bldP spid="13" grpId="0"/>
      <p:bldP spid="13" grpId="1"/>
      <p:bldP spid="14" grpId="0"/>
      <p:bldP spid="14" grpId="1"/>
      <p:bldP spid="15" grpId="0"/>
      <p:bldP spid="15" grpId="1"/>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sp>
        <p:nvSpPr>
          <p:cNvPr id="3" name="Rounded Rectangle 2"/>
          <p:cNvSpPr/>
          <p:nvPr/>
        </p:nvSpPr>
        <p:spPr>
          <a:xfrm>
            <a:off x="231140" y="3199130"/>
            <a:ext cx="11562080" cy="2593975"/>
          </a:xfrm>
          <a:prstGeom prst="round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Wingdings" panose="05000000000000000000" pitchFamily="2" charset="2"/>
              <a:buNone/>
            </a:pPr>
            <a:r>
              <a:rPr lang="en-US" sz="3200">
                <a:solidFill>
                  <a:srgbClr val="0070C0"/>
                </a:solidFill>
                <a:latin typeface="Times New Roman" panose="02020603050405020304" pitchFamily="18" charset="0"/>
                <a:cs typeface="Times New Roman" panose="02020603050405020304" pitchFamily="18" charset="0"/>
              </a:rPr>
              <a:t>- Mọi cơ thể sinh vật đều được cấu tạo từ ...............</a:t>
            </a:r>
            <a:endParaRPr lang="en-US" sz="3200">
              <a:solidFill>
                <a:srgbClr val="0070C0"/>
              </a:solidFill>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sz="3200">
                <a:solidFill>
                  <a:srgbClr val="0070C0"/>
                </a:solidFill>
                <a:latin typeface="Times New Roman" panose="02020603050405020304" pitchFamily="18" charset="0"/>
                <a:cs typeface="Times New Roman" panose="02020603050405020304" pitchFamily="18" charset="0"/>
              </a:rPr>
              <a:t>- Tế bào có thể thực hiện các.................. .của .....................như:Trao đổi chất; Chuyển hóa năng lượng; Sinh trưởng và phát triển; Sinh sản;Vận động,Cảm ứng.</a:t>
            </a:r>
            <a:endParaRPr lang="en-US" sz="320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25714" y="240481"/>
            <a:ext cx="10284644" cy="583565"/>
          </a:xfrm>
          <a:prstGeom prst="rect">
            <a:avLst/>
          </a:prstGeom>
          <a:solidFill>
            <a:schemeClr val="accent6">
              <a:lumMod val="20000"/>
              <a:lumOff val="80000"/>
            </a:schemeClr>
          </a:solidFill>
        </p:spPr>
        <p:txBody>
          <a:bodyPr wrap="square" rtlCol="0">
            <a:spAutoFit/>
          </a:bodyPr>
          <a:lstStyle/>
          <a:p>
            <a:pPr algn="ctr"/>
            <a:r>
              <a:rPr lang="en-US" sz="3200" b="1" u="sng">
                <a:solidFill>
                  <a:srgbClr val="0070C0"/>
                </a:solidFill>
                <a:latin typeface="Times New Roman" panose="02020603050405020304" pitchFamily="18" charset="0"/>
                <a:cs typeface="Times New Roman" panose="02020603050405020304" pitchFamily="18" charset="0"/>
              </a:rPr>
              <a:t>TIẾT 43- BÀI 17</a:t>
            </a:r>
            <a:r>
              <a:rPr lang="en-US" sz="3200" b="1">
                <a:solidFill>
                  <a:srgbClr val="0070C0"/>
                </a:solidFill>
                <a:latin typeface="Times New Roman" panose="02020603050405020304" pitchFamily="18" charset="0"/>
                <a:cs typeface="Times New Roman" panose="02020603050405020304" pitchFamily="18" charset="0"/>
              </a:rPr>
              <a:t>: TẾ BÀO</a:t>
            </a:r>
            <a:endParaRPr lang="en-US" sz="3200" b="1">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52508" y="1046504"/>
            <a:ext cx="6936509" cy="107632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1. Khái quát chung về tế bào: </a:t>
            </a:r>
            <a:endParaRPr lang="en-US" sz="3200" b="1">
              <a:solidFill>
                <a:srgbClr val="FF0000"/>
              </a:solidFill>
              <a:latin typeface="Times New Roman" panose="02020603050405020304" pitchFamily="18" charset="0"/>
              <a:cs typeface="Times New Roman" panose="02020603050405020304" pitchFamily="18" charset="0"/>
            </a:endParaRPr>
          </a:p>
          <a:p>
            <a:r>
              <a:rPr lang="en-US" sz="3200" b="1">
                <a:solidFill>
                  <a:srgbClr val="00B050"/>
                </a:solidFill>
                <a:latin typeface="Times New Roman" panose="02020603050405020304" pitchFamily="18" charset="0"/>
                <a:cs typeface="Times New Roman" panose="02020603050405020304" pitchFamily="18" charset="0"/>
              </a:rPr>
              <a:t>a/ Tìm hiểu tế bào là gì:</a:t>
            </a:r>
            <a:endParaRPr lang="en-US" sz="3200" b="1">
              <a:solidFill>
                <a:srgbClr val="00B050"/>
              </a:solidFill>
              <a:latin typeface="Times New Roman" panose="02020603050405020304" pitchFamily="18" charset="0"/>
              <a:cs typeface="Times New Roman" panose="02020603050405020304" pitchFamily="18" charset="0"/>
            </a:endParaRPr>
          </a:p>
        </p:txBody>
      </p:sp>
      <p:sp>
        <p:nvSpPr>
          <p:cNvPr id="6" name="TextBox 4"/>
          <p:cNvSpPr txBox="1"/>
          <p:nvPr/>
        </p:nvSpPr>
        <p:spPr>
          <a:xfrm>
            <a:off x="7957185" y="3280410"/>
            <a:ext cx="728980" cy="583565"/>
          </a:xfrm>
          <a:prstGeom prst="rect">
            <a:avLst/>
          </a:prstGeom>
          <a:noFill/>
        </p:spPr>
        <p:txBody>
          <a:bodyPr wrap="square" rtlCol="0">
            <a:spAutoFit/>
          </a:bodyPr>
          <a:p>
            <a:r>
              <a:rPr lang="en-US" sz="3200" b="1">
                <a:solidFill>
                  <a:srgbClr val="FF0000"/>
                </a:solidFill>
                <a:latin typeface="Times New Roman" panose="02020603050405020304" pitchFamily="18" charset="0"/>
                <a:cs typeface="Times New Roman" panose="02020603050405020304" pitchFamily="18" charset="0"/>
              </a:rPr>
              <a:t>1</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7" name="TextBox 4"/>
          <p:cNvSpPr txBox="1"/>
          <p:nvPr/>
        </p:nvSpPr>
        <p:spPr>
          <a:xfrm>
            <a:off x="7639685" y="3936365"/>
            <a:ext cx="2451735" cy="583565"/>
          </a:xfrm>
          <a:prstGeom prst="rect">
            <a:avLst/>
          </a:prstGeom>
          <a:noFill/>
        </p:spPr>
        <p:txBody>
          <a:bodyPr wrap="square" rtlCol="0">
            <a:spAutoFit/>
          </a:bodyPr>
          <a:p>
            <a:r>
              <a:rPr lang="en-US" sz="3200" b="1">
                <a:solidFill>
                  <a:srgbClr val="FF0000"/>
                </a:solidFill>
                <a:latin typeface="Times New Roman" panose="02020603050405020304" pitchFamily="18" charset="0"/>
                <a:cs typeface="Times New Roman" panose="02020603050405020304" pitchFamily="18" charset="0"/>
              </a:rPr>
              <a:t>cơ thể sống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TextBox 4"/>
          <p:cNvSpPr txBox="1"/>
          <p:nvPr/>
        </p:nvSpPr>
        <p:spPr>
          <a:xfrm>
            <a:off x="5107305" y="3863975"/>
            <a:ext cx="1976755" cy="583565"/>
          </a:xfrm>
          <a:prstGeom prst="rect">
            <a:avLst/>
          </a:prstGeom>
          <a:noFill/>
        </p:spPr>
        <p:txBody>
          <a:bodyPr wrap="square" rtlCol="0">
            <a:spAutoFit/>
          </a:bodyPr>
          <a:p>
            <a:r>
              <a:rPr lang="en-US" sz="3200" b="1">
                <a:solidFill>
                  <a:srgbClr val="FF0000"/>
                </a:solidFill>
                <a:latin typeface="Times New Roman" panose="02020603050405020304" pitchFamily="18" charset="0"/>
                <a:cs typeface="Times New Roman" panose="02020603050405020304" pitchFamily="18" charset="0"/>
              </a:rPr>
              <a:t>chức năng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9" name="TextBox 4"/>
          <p:cNvSpPr txBox="1"/>
          <p:nvPr/>
        </p:nvSpPr>
        <p:spPr>
          <a:xfrm>
            <a:off x="7343775" y="3352800"/>
            <a:ext cx="1406525" cy="583565"/>
          </a:xfrm>
          <a:prstGeom prst="rect">
            <a:avLst/>
          </a:prstGeom>
          <a:noFill/>
        </p:spPr>
        <p:txBody>
          <a:bodyPr wrap="square" rtlCol="0">
            <a:spAutoFit/>
          </a:bodyPr>
          <a:p>
            <a:r>
              <a:rPr lang="en-US" sz="3200" b="1">
                <a:solidFill>
                  <a:srgbClr val="FF0000"/>
                </a:solidFill>
                <a:latin typeface="Times New Roman" panose="02020603050405020304" pitchFamily="18" charset="0"/>
                <a:cs typeface="Times New Roman" panose="02020603050405020304" pitchFamily="18" charset="0"/>
              </a:rPr>
              <a:t>tế bào</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0" name="TextBox 4"/>
          <p:cNvSpPr txBox="1"/>
          <p:nvPr/>
        </p:nvSpPr>
        <p:spPr>
          <a:xfrm>
            <a:off x="5916295" y="3863975"/>
            <a:ext cx="602615" cy="583565"/>
          </a:xfrm>
          <a:prstGeom prst="rect">
            <a:avLst/>
          </a:prstGeom>
          <a:noFill/>
        </p:spPr>
        <p:txBody>
          <a:bodyPr wrap="square" rtlCol="0">
            <a:spAutoFit/>
          </a:bodyPr>
          <a:p>
            <a:r>
              <a:rPr lang="en-US" sz="3200" b="1">
                <a:solidFill>
                  <a:srgbClr val="FF0000"/>
                </a:solidFill>
                <a:latin typeface="Times New Roman" panose="02020603050405020304" pitchFamily="18" charset="0"/>
                <a:cs typeface="Times New Roman" panose="02020603050405020304" pitchFamily="18" charset="0"/>
              </a:rPr>
              <a:t>2</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1" name="TextBox 4"/>
          <p:cNvSpPr txBox="1"/>
          <p:nvPr/>
        </p:nvSpPr>
        <p:spPr>
          <a:xfrm>
            <a:off x="8750300" y="3863975"/>
            <a:ext cx="610870" cy="583565"/>
          </a:xfrm>
          <a:prstGeom prst="rect">
            <a:avLst/>
          </a:prstGeom>
          <a:noFill/>
        </p:spPr>
        <p:txBody>
          <a:bodyPr wrap="square" rtlCol="0">
            <a:spAutoFit/>
          </a:bodyPr>
          <a:p>
            <a:r>
              <a:rPr lang="en-US" sz="3200" b="1">
                <a:solidFill>
                  <a:srgbClr val="FF0000"/>
                </a:solidFill>
                <a:latin typeface="Times New Roman" panose="02020603050405020304" pitchFamily="18" charset="0"/>
                <a:cs typeface="Times New Roman" panose="02020603050405020304" pitchFamily="18" charset="0"/>
              </a:rPr>
              <a:t>3</a:t>
            </a:r>
            <a:endParaRPr 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plus(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plus(in)">
                                      <p:cBhvr>
                                        <p:cTn id="4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 grpId="0" animBg="1"/>
      <p:bldP spid="4" grpId="1" animBg="1"/>
      <p:bldP spid="5" grpId="1"/>
      <p:bldP spid="3" grpId="1" animBg="1"/>
      <p:bldP spid="6" grpId="0"/>
      <p:bldP spid="6" grpId="1"/>
      <p:bldP spid="9" grpId="0"/>
      <p:bldP spid="9" grpId="1"/>
      <p:bldP spid="10" grpId="0"/>
      <p:bldP spid="10" grpId="1"/>
      <p:bldP spid="8" grpId="0"/>
      <p:bldP spid="8" grpId="1"/>
      <p:bldP spid="11" grpId="0"/>
      <p:bldP spid="11" grpId="1"/>
      <p:bldP spid="7" grpId="0"/>
      <p:bldP spid="7" grpId="1"/>
    </p:bldLst>
  </p:timing>
</p:sld>
</file>

<file path=ppt/tags/tag1.xml><?xml version="1.0" encoding="utf-8"?>
<p:tagLst xmlns:p="http://schemas.openxmlformats.org/presentationml/2006/main">
  <p:tag name="TIMING" val="|1.2|1|3|5.2|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4931</Words>
  <Application>WPS Presentation</Application>
  <PresentationFormat>Widescreen</PresentationFormat>
  <Paragraphs>270</Paragraphs>
  <Slides>26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vt:lpstr>
      <vt:lpstr>SimSun</vt:lpstr>
      <vt:lpstr>Wingdings</vt:lpstr>
      <vt:lpstr>Times New Roman</vt:lpstr>
      <vt:lpstr>Calibri</vt:lpstr>
      <vt:lpstr>Microsoft YaHei</vt:lpstr>
      <vt:lpstr>Arial Unicode MS</vt:lpstr>
      <vt:lpstr>Calibri Light</vt:lpstr>
      <vt:lpstr>Wingdings 2</vt:lpstr>
      <vt:lpstr>Verdana</vt:lpstr>
      <vt:lpstr>Wingdings 2</vt:lpstr>
      <vt:lpstr>Roboto</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Hình dạng của tế bào</vt:lpstr>
      <vt:lpstr>Hình dạng của tế bào</vt:lpstr>
      <vt:lpstr>PowerPoint 演示文稿</vt:lpstr>
      <vt:lpstr>PowerPoint 演示文稿</vt:lpstr>
      <vt:lpstr>PowerPoint 演示文稿</vt:lpstr>
      <vt:lpstr>PowerPoint 演示文稿</vt:lpstr>
      <vt:lpstr>PowerPoint 演示文稿</vt:lpstr>
      <vt:lpstr>Hình dạng của tế bào</vt:lpstr>
      <vt:lpstr>Hình dạng của tế bào</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Duong</dc:creator>
  <cp:lastModifiedBy>PC</cp:lastModifiedBy>
  <cp:revision>252</cp:revision>
  <dcterms:created xsi:type="dcterms:W3CDTF">2021-06-21T07:18:00Z</dcterms:created>
  <dcterms:modified xsi:type="dcterms:W3CDTF">2023-11-17T06:46:23Z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323E1C9EB4B3432697DCFD334EE2126B</vt:lpwstr>
  </property>
  <property fmtid="{D5CDD505-2E9C-101B-9397-08002B2CF9AE}" pid="3" name="KSOProductBuildVer">
    <vt:lpwstr>1033-12.2.0.13306</vt:lpwstr>
  </property>
</Properties>
</file>